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797675" cy="4565650"/>
  <p:embeddedFontLst>
    <p:embeddedFont>
      <p:font typeface="Arial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40EBDD-71CD-4514-B927-5C5F1BD1E3A9}" v="2" dt="2025-06-05T13:57:05.3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70" d="100"/>
          <a:sy n="70" d="100"/>
        </p:scale>
        <p:origin x="1456" y="-10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YRET Michaël - SD078" userId="ddc2a7c4-21f3-4e68-9e98-86ba4621184a" providerId="ADAL" clId="{B140EBDD-71CD-4514-B927-5C5F1BD1E3A9}"/>
    <pc:docChg chg="modSld">
      <pc:chgData name="PEYRET Michaël - SD078" userId="ddc2a7c4-21f3-4e68-9e98-86ba4621184a" providerId="ADAL" clId="{B140EBDD-71CD-4514-B927-5C5F1BD1E3A9}" dt="2025-06-30T10:58:46.352" v="133" actId="1076"/>
      <pc:docMkLst>
        <pc:docMk/>
      </pc:docMkLst>
      <pc:sldChg chg="modSp mod">
        <pc:chgData name="PEYRET Michaël - SD078" userId="ddc2a7c4-21f3-4e68-9e98-86ba4621184a" providerId="ADAL" clId="{B140EBDD-71CD-4514-B927-5C5F1BD1E3A9}" dt="2025-06-30T10:58:46.352" v="133" actId="1076"/>
        <pc:sldMkLst>
          <pc:docMk/>
          <pc:sldMk cId="0" sldId="256"/>
        </pc:sldMkLst>
        <pc:spChg chg="mod">
          <ac:chgData name="PEYRET Michaël - SD078" userId="ddc2a7c4-21f3-4e68-9e98-86ba4621184a" providerId="ADAL" clId="{B140EBDD-71CD-4514-B927-5C5F1BD1E3A9}" dt="2025-06-05T13:21:32.730" v="0" actId="2057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PEYRET Michaël - SD078" userId="ddc2a7c4-21f3-4e68-9e98-86ba4621184a" providerId="ADAL" clId="{B140EBDD-71CD-4514-B927-5C5F1BD1E3A9}" dt="2025-06-05T13:22:11.644" v="35" actId="2057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PEYRET Michaël - SD078" userId="ddc2a7c4-21f3-4e68-9e98-86ba4621184a" providerId="ADAL" clId="{B140EBDD-71CD-4514-B927-5C5F1BD1E3A9}" dt="2025-06-30T10:58:46.352" v="133" actId="1076"/>
          <ac:spMkLst>
            <pc:docMk/>
            <pc:sldMk cId="0" sldId="256"/>
            <ac:spMk id="17" creationId="{25C0849A-79BB-5812-9423-BE0F735FB6B0}"/>
          </ac:spMkLst>
        </pc:spChg>
      </pc:sldChg>
    </pc:docChg>
  </pc:docChgLst>
  <pc:docChgLst>
    <pc:chgData name="PEYRET Michaël - SD078" userId="ddc2a7c4-21f3-4e68-9e98-86ba4621184a" providerId="ADAL" clId="{8E67FD7E-34B2-45AA-AAFB-5718F83C8357}"/>
    <pc:docChg chg="modSld">
      <pc:chgData name="PEYRET Michaël - SD078" userId="ddc2a7c4-21f3-4e68-9e98-86ba4621184a" providerId="ADAL" clId="{8E67FD7E-34B2-45AA-AAFB-5718F83C8357}" dt="2025-05-12T08:13:24.967" v="47" actId="20577"/>
      <pc:docMkLst>
        <pc:docMk/>
      </pc:docMkLst>
      <pc:sldChg chg="modSp mod">
        <pc:chgData name="PEYRET Michaël - SD078" userId="ddc2a7c4-21f3-4e68-9e98-86ba4621184a" providerId="ADAL" clId="{8E67FD7E-34B2-45AA-AAFB-5718F83C8357}" dt="2025-05-12T08:13:24.967" v="47" actId="20577"/>
        <pc:sldMkLst>
          <pc:docMk/>
          <pc:sldMk cId="0" sldId="256"/>
        </pc:sldMkLst>
        <pc:spChg chg="mod">
          <ac:chgData name="PEYRET Michaël - SD078" userId="ddc2a7c4-21f3-4e68-9e98-86ba4621184a" providerId="ADAL" clId="{8E67FD7E-34B2-45AA-AAFB-5718F83C8357}" dt="2025-05-12T08:13:24.967" v="47" actId="2057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PEYRET Michaël - SD078" userId="ddc2a7c4-21f3-4e68-9e98-86ba4621184a" providerId="ADAL" clId="{8E67FD7E-34B2-45AA-AAFB-5718F83C8357}" dt="2025-05-12T08:00:35.934" v="38" actId="20577"/>
          <ac:spMkLst>
            <pc:docMk/>
            <pc:sldMk cId="0" sldId="256"/>
            <ac:spMk id="13" creationId="{00000000-0000-0000-0000-000000000000}"/>
          </ac:spMkLst>
        </pc:spChg>
      </pc:sldChg>
    </pc:docChg>
  </pc:docChgLst>
  <pc:docChgLst>
    <pc:chgData name="PEYRET Michaël - SD078" userId="ddc2a7c4-21f3-4e68-9e98-86ba4621184a" providerId="ADAL" clId="{75295A8C-23C0-47E3-A7CE-51E297D52FB7}"/>
    <pc:docChg chg="undo custSel modSld">
      <pc:chgData name="PEYRET Michaël - SD078" userId="ddc2a7c4-21f3-4e68-9e98-86ba4621184a" providerId="ADAL" clId="{75295A8C-23C0-47E3-A7CE-51E297D52FB7}" dt="2025-05-13T09:48:34.204" v="486" actId="20577"/>
      <pc:docMkLst>
        <pc:docMk/>
      </pc:docMkLst>
      <pc:sldChg chg="addSp delSp modSp mod">
        <pc:chgData name="PEYRET Michaël - SD078" userId="ddc2a7c4-21f3-4e68-9e98-86ba4621184a" providerId="ADAL" clId="{75295A8C-23C0-47E3-A7CE-51E297D52FB7}" dt="2025-05-13T09:48:34.204" v="486" actId="20577"/>
        <pc:sldMkLst>
          <pc:docMk/>
          <pc:sldMk cId="0" sldId="256"/>
        </pc:sldMkLst>
        <pc:spChg chg="mod">
          <ac:chgData name="PEYRET Michaël - SD078" userId="ddc2a7c4-21f3-4e68-9e98-86ba4621184a" providerId="ADAL" clId="{75295A8C-23C0-47E3-A7CE-51E297D52FB7}" dt="2025-05-13T09:46:54.774" v="418" actId="14100"/>
          <ac:spMkLst>
            <pc:docMk/>
            <pc:sldMk cId="0" sldId="256"/>
            <ac:spMk id="2" creationId="{00000000-0000-0000-0000-000000000000}"/>
          </ac:spMkLst>
        </pc:spChg>
        <pc:spChg chg="del">
          <ac:chgData name="PEYRET Michaël - SD078" userId="ddc2a7c4-21f3-4e68-9e98-86ba4621184a" providerId="ADAL" clId="{75295A8C-23C0-47E3-A7CE-51E297D52FB7}" dt="2025-05-13T08:35:48.636" v="74" actId="21"/>
          <ac:spMkLst>
            <pc:docMk/>
            <pc:sldMk cId="0" sldId="256"/>
            <ac:spMk id="9" creationId="{00000000-0000-0000-0000-000000000000}"/>
          </ac:spMkLst>
        </pc:spChg>
        <pc:spChg chg="add del mod">
          <ac:chgData name="PEYRET Michaël - SD078" userId="ddc2a7c4-21f3-4e68-9e98-86ba4621184a" providerId="ADAL" clId="{75295A8C-23C0-47E3-A7CE-51E297D52FB7}" dt="2025-05-13T08:35:52.181" v="75" actId="1076"/>
          <ac:spMkLst>
            <pc:docMk/>
            <pc:sldMk cId="0" sldId="256"/>
            <ac:spMk id="11" creationId="{00000000-0000-0000-0000-000000000000}"/>
          </ac:spMkLst>
        </pc:spChg>
        <pc:spChg chg="mod">
          <ac:chgData name="PEYRET Michaël - SD078" userId="ddc2a7c4-21f3-4e68-9e98-86ba4621184a" providerId="ADAL" clId="{75295A8C-23C0-47E3-A7CE-51E297D52FB7}" dt="2025-05-13T08:36:18.817" v="80" actId="1076"/>
          <ac:spMkLst>
            <pc:docMk/>
            <pc:sldMk cId="0" sldId="256"/>
            <ac:spMk id="12" creationId="{00000000-0000-0000-0000-000000000000}"/>
          </ac:spMkLst>
        </pc:spChg>
        <pc:spChg chg="mod">
          <ac:chgData name="PEYRET Michaël - SD078" userId="ddc2a7c4-21f3-4e68-9e98-86ba4621184a" providerId="ADAL" clId="{75295A8C-23C0-47E3-A7CE-51E297D52FB7}" dt="2025-05-13T08:36:12.666" v="79" actId="1076"/>
          <ac:spMkLst>
            <pc:docMk/>
            <pc:sldMk cId="0" sldId="256"/>
            <ac:spMk id="13" creationId="{00000000-0000-0000-0000-000000000000}"/>
          </ac:spMkLst>
        </pc:spChg>
        <pc:spChg chg="mod">
          <ac:chgData name="PEYRET Michaël - SD078" userId="ddc2a7c4-21f3-4e68-9e98-86ba4621184a" providerId="ADAL" clId="{75295A8C-23C0-47E3-A7CE-51E297D52FB7}" dt="2025-05-13T08:34:19.901" v="62" actId="6549"/>
          <ac:spMkLst>
            <pc:docMk/>
            <pc:sldMk cId="0" sldId="256"/>
            <ac:spMk id="14" creationId="{00000000-0000-0000-0000-000000000000}"/>
          </ac:spMkLst>
        </pc:spChg>
        <pc:spChg chg="mod">
          <ac:chgData name="PEYRET Michaël - SD078" userId="ddc2a7c4-21f3-4e68-9e98-86ba4621184a" providerId="ADAL" clId="{75295A8C-23C0-47E3-A7CE-51E297D52FB7}" dt="2025-05-13T08:31:57.838" v="2" actId="1076"/>
          <ac:spMkLst>
            <pc:docMk/>
            <pc:sldMk cId="0" sldId="256"/>
            <ac:spMk id="15" creationId="{00000000-0000-0000-0000-000000000000}"/>
          </ac:spMkLst>
        </pc:spChg>
        <pc:spChg chg="add mod">
          <ac:chgData name="PEYRET Michaël - SD078" userId="ddc2a7c4-21f3-4e68-9e98-86ba4621184a" providerId="ADAL" clId="{75295A8C-23C0-47E3-A7CE-51E297D52FB7}" dt="2025-05-13T09:47:52.659" v="458" actId="207"/>
          <ac:spMkLst>
            <pc:docMk/>
            <pc:sldMk cId="0" sldId="256"/>
            <ac:spMk id="16" creationId="{F9F2EE68-60C1-D124-4F62-DF5816513370}"/>
          </ac:spMkLst>
        </pc:spChg>
        <pc:spChg chg="add mod">
          <ac:chgData name="PEYRET Michaël - SD078" userId="ddc2a7c4-21f3-4e68-9e98-86ba4621184a" providerId="ADAL" clId="{75295A8C-23C0-47E3-A7CE-51E297D52FB7}" dt="2025-05-13T09:48:34.204" v="486" actId="20577"/>
          <ac:spMkLst>
            <pc:docMk/>
            <pc:sldMk cId="0" sldId="256"/>
            <ac:spMk id="17" creationId="{25C0849A-79BB-5812-9423-BE0F735FB6B0}"/>
          </ac:spMkLst>
        </pc:spChg>
        <pc:grpChg chg="mod">
          <ac:chgData name="PEYRET Michaël - SD078" userId="ddc2a7c4-21f3-4e68-9e98-86ba4621184a" providerId="ADAL" clId="{75295A8C-23C0-47E3-A7CE-51E297D52FB7}" dt="2025-05-13T08:36:08.086" v="78" actId="1076"/>
          <ac:grpSpMkLst>
            <pc:docMk/>
            <pc:sldMk cId="0" sldId="256"/>
            <ac:grpSpMk id="6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EE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 noChangeAspect="1"/>
          </p:cNvSpPr>
          <p:nvPr/>
        </p:nvSpPr>
        <p:spPr>
          <a:xfrm>
            <a:off x="1" y="4867763"/>
            <a:ext cx="3092450" cy="2100971"/>
          </a:xfrm>
          <a:custGeom>
            <a:avLst/>
            <a:gdLst/>
            <a:ahLst/>
            <a:cxnLst/>
            <a:rect l="l" t="t" r="r" b="b"/>
            <a:pathLst>
              <a:path w="7719833" h="5433500">
                <a:moveTo>
                  <a:pt x="0" y="0"/>
                </a:moveTo>
                <a:lnTo>
                  <a:pt x="7719833" y="0"/>
                </a:lnTo>
                <a:lnTo>
                  <a:pt x="7719833" y="5433501"/>
                </a:lnTo>
                <a:lnTo>
                  <a:pt x="0" y="54335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950" t="-13119" r="-11551"/>
            </a:stretch>
          </a:blipFill>
        </p:spPr>
        <p:txBody>
          <a:bodyPr/>
          <a:lstStyle/>
          <a:p>
            <a:endParaRPr lang="fr-FR"/>
          </a:p>
        </p:txBody>
      </p:sp>
      <p:grpSp>
        <p:nvGrpSpPr>
          <p:cNvPr id="3" name="Group 3"/>
          <p:cNvGrpSpPr/>
          <p:nvPr/>
        </p:nvGrpSpPr>
        <p:grpSpPr>
          <a:xfrm>
            <a:off x="0" y="0"/>
            <a:ext cx="2204464" cy="2766416"/>
            <a:chOff x="0" y="0"/>
            <a:chExt cx="790030" cy="99142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790030" cy="991421"/>
            </a:xfrm>
            <a:custGeom>
              <a:avLst/>
              <a:gdLst/>
              <a:ahLst/>
              <a:cxnLst/>
              <a:rect l="l" t="t" r="r" b="b"/>
              <a:pathLst>
                <a:path w="790030" h="991421">
                  <a:moveTo>
                    <a:pt x="0" y="0"/>
                  </a:moveTo>
                  <a:lnTo>
                    <a:pt x="790030" y="0"/>
                  </a:lnTo>
                  <a:lnTo>
                    <a:pt x="790030" y="991421"/>
                  </a:lnTo>
                  <a:lnTo>
                    <a:pt x="0" y="991421"/>
                  </a:lnTo>
                  <a:close/>
                </a:path>
              </a:pathLst>
            </a:custGeom>
            <a:solidFill>
              <a:srgbClr val="96DCAA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790030" cy="10199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18303" y="6686385"/>
            <a:ext cx="7719834" cy="2234336"/>
            <a:chOff x="0" y="-57150"/>
            <a:chExt cx="2766614" cy="97622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2766614" cy="919077"/>
            </a:xfrm>
            <a:custGeom>
              <a:avLst/>
              <a:gdLst/>
              <a:ahLst/>
              <a:cxnLst/>
              <a:rect l="l" t="t" r="r" b="b"/>
              <a:pathLst>
                <a:path w="2709333" h="919077">
                  <a:moveTo>
                    <a:pt x="12289" y="0"/>
                  </a:moveTo>
                  <a:lnTo>
                    <a:pt x="2697044" y="0"/>
                  </a:lnTo>
                  <a:cubicBezTo>
                    <a:pt x="2700304" y="0"/>
                    <a:pt x="2703429" y="1295"/>
                    <a:pt x="2705734" y="3599"/>
                  </a:cubicBezTo>
                  <a:cubicBezTo>
                    <a:pt x="2708039" y="5904"/>
                    <a:pt x="2709333" y="9030"/>
                    <a:pt x="2709333" y="12289"/>
                  </a:cubicBezTo>
                  <a:lnTo>
                    <a:pt x="2709333" y="906788"/>
                  </a:lnTo>
                  <a:cubicBezTo>
                    <a:pt x="2709333" y="913575"/>
                    <a:pt x="2703831" y="919077"/>
                    <a:pt x="2697044" y="919077"/>
                  </a:cubicBezTo>
                  <a:lnTo>
                    <a:pt x="12289" y="919077"/>
                  </a:lnTo>
                  <a:cubicBezTo>
                    <a:pt x="5502" y="919077"/>
                    <a:pt x="0" y="913575"/>
                    <a:pt x="0" y="906788"/>
                  </a:cubicBezTo>
                  <a:lnTo>
                    <a:pt x="0" y="12289"/>
                  </a:lnTo>
                  <a:cubicBezTo>
                    <a:pt x="0" y="5502"/>
                    <a:pt x="5502" y="0"/>
                    <a:pt x="12289" y="0"/>
                  </a:cubicBezTo>
                  <a:close/>
                </a:path>
              </a:pathLst>
            </a:custGeom>
            <a:solidFill>
              <a:srgbClr val="C4E7CE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57150"/>
              <a:ext cx="2709333" cy="9762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>
            <a:off x="-275293" y="-621525"/>
            <a:ext cx="2755049" cy="2755049"/>
          </a:xfrm>
          <a:custGeom>
            <a:avLst/>
            <a:gdLst/>
            <a:ahLst/>
            <a:cxnLst/>
            <a:rect l="l" t="t" r="r" b="b"/>
            <a:pathLst>
              <a:path w="2755049" h="2755049">
                <a:moveTo>
                  <a:pt x="0" y="0"/>
                </a:moveTo>
                <a:lnTo>
                  <a:pt x="2755049" y="0"/>
                </a:lnTo>
                <a:lnTo>
                  <a:pt x="2755049" y="2755050"/>
                </a:lnTo>
                <a:lnTo>
                  <a:pt x="0" y="27550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1" name="TextBox 11"/>
          <p:cNvSpPr txBox="1"/>
          <p:nvPr/>
        </p:nvSpPr>
        <p:spPr>
          <a:xfrm>
            <a:off x="241366" y="8948993"/>
            <a:ext cx="7004639" cy="11458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080"/>
              </a:lnSpc>
            </a:pP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Ce club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est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réservé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aux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adhérents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retraités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MGEN. Il a pour mission première de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promouvoir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l’action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sociale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, la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prévention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santé et de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créer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du lien grâce à des temps de partage et de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découverte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988" y="6816035"/>
            <a:ext cx="3933464" cy="11306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2800" b="1" dirty="0" err="1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Rejoignez</a:t>
            </a:r>
            <a:r>
              <a:rPr lang="en-US" sz="2800" b="1" dirty="0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 un </a:t>
            </a:r>
            <a:r>
              <a:rPr lang="en-US" sz="2800" b="1" dirty="0" err="1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collectif</a:t>
            </a:r>
            <a:r>
              <a:rPr lang="en-US" sz="2800" b="1" dirty="0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 de </a:t>
            </a:r>
            <a:r>
              <a:rPr lang="en-US" sz="2800" b="1" dirty="0" err="1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retraités</a:t>
            </a:r>
            <a:r>
              <a:rPr lang="en-US" sz="2800" b="1" dirty="0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 MGEN !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988" y="7929930"/>
            <a:ext cx="7004639" cy="759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Venez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participer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et/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ou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proposer des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activités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loisirs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sportives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ou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culturelles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et des actions de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prévention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de santé.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407161" y="-54432"/>
            <a:ext cx="4899466" cy="26596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319"/>
              </a:lnSpc>
            </a:pPr>
            <a:r>
              <a:rPr lang="en-US" sz="3799" b="1" dirty="0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NOUVEAU !</a:t>
            </a:r>
          </a:p>
          <a:p>
            <a:pPr algn="ctr">
              <a:lnSpc>
                <a:spcPts val="5319"/>
              </a:lnSpc>
            </a:pPr>
            <a:r>
              <a:rPr lang="en-US" sz="3799" b="1" dirty="0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Le Club Santé </a:t>
            </a:r>
            <a:r>
              <a:rPr lang="en-US" sz="3799" b="1" dirty="0" err="1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Sénior</a:t>
            </a:r>
            <a:r>
              <a:rPr lang="en-US" sz="3799" b="1" dirty="0">
                <a:solidFill>
                  <a:srgbClr val="456C1E"/>
                </a:solidFill>
                <a:latin typeface="Arial Bold"/>
                <a:ea typeface="Arial Bold"/>
                <a:cs typeface="Arial Bold"/>
                <a:sym typeface="Arial Bold"/>
              </a:rPr>
              <a:t> des Yvelines </a:t>
            </a:r>
            <a:r>
              <a:rPr lang="en-US" sz="3799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ouvre</a:t>
            </a:r>
            <a:r>
              <a:rPr lang="en-US" sz="3799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799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ses</a:t>
            </a:r>
            <a:r>
              <a:rPr lang="en-US" sz="3799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799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portes</a:t>
            </a:r>
            <a:endParaRPr lang="en-US" sz="3799" dirty="0">
              <a:solidFill>
                <a:srgbClr val="456C1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840247" y="10142779"/>
            <a:ext cx="6453396" cy="3507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080"/>
              </a:lnSpc>
            </a:pP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Pour </a:t>
            </a:r>
            <a:r>
              <a:rPr lang="en-US" dirty="0" err="1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dirty="0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 savoir plus : mpeyret@mgen</a:t>
            </a:r>
            <a:r>
              <a:rPr lang="en-US">
                <a:solidFill>
                  <a:srgbClr val="456C1E"/>
                </a:solidFill>
                <a:latin typeface="Arial"/>
                <a:ea typeface="Arial"/>
                <a:cs typeface="Arial"/>
                <a:sym typeface="Arial"/>
              </a:rPr>
              <a:t>.fr</a:t>
            </a:r>
            <a:endParaRPr lang="en-US" dirty="0">
              <a:solidFill>
                <a:srgbClr val="456C1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9F2EE68-60C1-D124-4F62-DF5816513370}"/>
              </a:ext>
            </a:extLst>
          </p:cNvPr>
          <p:cNvSpPr/>
          <p:nvPr/>
        </p:nvSpPr>
        <p:spPr>
          <a:xfrm>
            <a:off x="0" y="2633479"/>
            <a:ext cx="7541697" cy="2206012"/>
          </a:xfrm>
          <a:prstGeom prst="ellipse">
            <a:avLst/>
          </a:prstGeom>
          <a:solidFill>
            <a:srgbClr val="FFC000">
              <a:alpha val="6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5C0849A-79BB-5812-9423-BE0F735FB6B0}"/>
              </a:ext>
            </a:extLst>
          </p:cNvPr>
          <p:cNvSpPr txBox="1"/>
          <p:nvPr/>
        </p:nvSpPr>
        <p:spPr>
          <a:xfrm>
            <a:off x="577850" y="2786052"/>
            <a:ext cx="69786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               </a:t>
            </a:r>
            <a:r>
              <a:rPr lang="fr-FR" u="sng" dirty="0"/>
              <a:t>Réunions d’informations (entrée libre)</a:t>
            </a:r>
            <a:r>
              <a:rPr lang="fr-FR" dirty="0"/>
              <a:t>:</a:t>
            </a:r>
          </a:p>
          <a:p>
            <a:endParaRPr lang="fr-FR" dirty="0"/>
          </a:p>
          <a:p>
            <a:pPr algn="l"/>
            <a:r>
              <a:rPr lang="fr-FR" b="1" dirty="0"/>
              <a:t>JEUDI 25 septembre 2025 à 14H30 </a:t>
            </a:r>
            <a:r>
              <a:rPr lang="fr-FR" dirty="0"/>
              <a:t>au CESSRIN MGEN à </a:t>
            </a:r>
            <a:r>
              <a:rPr lang="fr-FR" b="1" dirty="0" err="1"/>
              <a:t>Maisons-Laffite</a:t>
            </a:r>
            <a:r>
              <a:rPr lang="fr-FR" dirty="0"/>
              <a:t> </a:t>
            </a:r>
          </a:p>
          <a:p>
            <a:pPr algn="l"/>
            <a:r>
              <a:rPr lang="fr-FR" dirty="0"/>
              <a:t>                                 - </a:t>
            </a:r>
            <a:r>
              <a:rPr lang="fr-FR" b="0" i="0" dirty="0">
                <a:solidFill>
                  <a:srgbClr val="222222"/>
                </a:solidFill>
                <a:effectLst/>
                <a:latin typeface="Signika-light"/>
              </a:rPr>
              <a:t>1, Avenue Molière</a:t>
            </a:r>
            <a:endParaRPr lang="fr-FR" dirty="0"/>
          </a:p>
          <a:p>
            <a:r>
              <a:rPr lang="fr-FR" b="1" dirty="0"/>
              <a:t>JEUDI 2 octobre 2025 à 14H30 </a:t>
            </a:r>
            <a:r>
              <a:rPr lang="fr-FR" dirty="0"/>
              <a:t>au centre de gestion MGEN de                                           	</a:t>
            </a:r>
            <a:r>
              <a:rPr lang="fr-FR" b="1" dirty="0"/>
              <a:t>La Verrière</a:t>
            </a:r>
            <a:r>
              <a:rPr lang="fr-FR" dirty="0"/>
              <a:t> - </a:t>
            </a: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 bis av Joseph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Rollo</a:t>
            </a: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133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Times New Roman</vt:lpstr>
      <vt:lpstr>Calibri</vt:lpstr>
      <vt:lpstr>Arial Bold</vt:lpstr>
      <vt:lpstr>Signika-light</vt:lpstr>
      <vt:lpstr>Arial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Flyer informatif gestes éco-responsables moderne illustratif vert beige</dc:title>
  <dc:creator>Sophie BELLAIS</dc:creator>
  <cp:lastModifiedBy>PEYRET Michaël - SD078</cp:lastModifiedBy>
  <cp:revision>2</cp:revision>
  <cp:lastPrinted>2025-05-11T19:28:17Z</cp:lastPrinted>
  <dcterms:created xsi:type="dcterms:W3CDTF">2006-08-16T00:00:00Z</dcterms:created>
  <dcterms:modified xsi:type="dcterms:W3CDTF">2025-06-30T10:58:48Z</dcterms:modified>
  <dc:identifier>DAGnKgw1yI0</dc:identifier>
</cp:coreProperties>
</file>