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3.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4.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89" r:id="rId5"/>
    <p:sldMasterId id="2147483698" r:id="rId6"/>
    <p:sldMasterId id="2147483702" r:id="rId7"/>
    <p:sldMasterId id="2147483703" r:id="rId8"/>
  </p:sldMasterIdLst>
  <p:handoutMasterIdLst>
    <p:handoutMasterId r:id="rId10"/>
  </p:handoutMasterIdLst>
  <p:sldIdLst>
    <p:sldId id="264" r:id="rId9"/>
  </p:sldIdLst>
  <p:sldSz cx="7559675" cy="106918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F87D38-E9AD-44FE-B801-D0D262FF3FB7}" v="18" dt="2026-06-09T07:34:18.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317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12BFC13-52D4-DDFF-776C-78FEA47A3B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A3FEC5EC-766C-26EE-21B9-33407CAE65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65D40C-7292-485D-B04A-091D6222F118}" type="datetimeFigureOut">
              <a:rPr lang="fr-FR" smtClean="0"/>
              <a:t>09/06/2026</a:t>
            </a:fld>
            <a:endParaRPr lang="fr-FR"/>
          </a:p>
        </p:txBody>
      </p:sp>
      <p:sp>
        <p:nvSpPr>
          <p:cNvPr id="4" name="Espace réservé du pied de page 3">
            <a:extLst>
              <a:ext uri="{FF2B5EF4-FFF2-40B4-BE49-F238E27FC236}">
                <a16:creationId xmlns:a16="http://schemas.microsoft.com/office/drawing/2014/main" id="{AD4E70C2-1EE9-0459-8C21-33B5BABF6D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9A60985-E5DE-9358-01C7-09A5E70512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F1EC8C-2C8D-4161-A5DA-2AF711649729}" type="slidenum">
              <a:rPr lang="fr-FR" smtClean="0"/>
              <a:t>‹N°›</a:t>
            </a:fld>
            <a:endParaRPr lang="fr-FR"/>
          </a:p>
        </p:txBody>
      </p:sp>
    </p:spTree>
    <p:extLst>
      <p:ext uri="{BB962C8B-B14F-4D97-AF65-F5344CB8AC3E}">
        <p14:creationId xmlns:p14="http://schemas.microsoft.com/office/powerpoint/2010/main" val="12379195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Master" Target="../slideMasters/slideMaster3.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Master" Target="../slideMasters/slideMaster4.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Master" Target="../slideMasters/slideMaster4.xml"/><Relationship Id="rId4" Type="http://schemas.openxmlformats.org/officeDocument/2006/relationships/image" Target="../media/image50.svg"/></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mgen.fr" TargetMode="External"/><Relationship Id="rId1" Type="http://schemas.openxmlformats.org/officeDocument/2006/relationships/slideMaster" Target="../slideMasters/slideMaster5.xml"/><Relationship Id="rId4" Type="http://schemas.openxmlformats.org/officeDocument/2006/relationships/image" Target="../media/image52.sv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mgen.fr" TargetMode="External"/><Relationship Id="rId1" Type="http://schemas.openxmlformats.org/officeDocument/2006/relationships/slideMaster" Target="../slideMasters/slideMaster5.xml"/><Relationship Id="rId4" Type="http://schemas.openxmlformats.org/officeDocument/2006/relationships/image" Target="../media/image54.sv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mgen.fr" TargetMode="External"/><Relationship Id="rId1" Type="http://schemas.openxmlformats.org/officeDocument/2006/relationships/slideMaster" Target="../slideMasters/slideMaster5.xml"/><Relationship Id="rId4" Type="http://schemas.openxmlformats.org/officeDocument/2006/relationships/image" Target="../media/image56.sv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mgen.fr" TargetMode="External"/><Relationship Id="rId1" Type="http://schemas.openxmlformats.org/officeDocument/2006/relationships/slideMaster" Target="../slideMasters/slideMaster5.xml"/><Relationship Id="rId4" Type="http://schemas.openxmlformats.org/officeDocument/2006/relationships/image" Target="../media/image58.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e-08">
    <p:bg>
      <p:bgPr>
        <a:solidFill>
          <a:srgbClr val="FFFFFF"/>
        </a:solidFill>
        <a:effectLst/>
      </p:bgPr>
    </p:bg>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9B26E5EB-7D1B-CC4A-FC15-F9AB4A28F795}"/>
              </a:ext>
            </a:extLst>
          </p:cNvPr>
          <p:cNvSpPr>
            <a:spLocks noGrp="1"/>
          </p:cNvSpPr>
          <p:nvPr>
            <p:ph type="pic" sz="quarter" idx="10"/>
          </p:nvPr>
        </p:nvSpPr>
        <p:spPr>
          <a:xfrm>
            <a:off x="0" y="5345113"/>
            <a:ext cx="7559675" cy="5346700"/>
          </a:xfrm>
          <a:prstGeom prst="rect">
            <a:avLst/>
          </a:prstGeom>
        </p:spPr>
        <p:txBody>
          <a:bodyPr/>
          <a:lstStyle/>
          <a:p>
            <a:endParaRPr lang="fr-FR"/>
          </a:p>
        </p:txBody>
      </p:sp>
      <p:sp>
        <p:nvSpPr>
          <p:cNvPr id="3" name="Rectangle 2">
            <a:extLst>
              <a:ext uri="{FF2B5EF4-FFF2-40B4-BE49-F238E27FC236}">
                <a16:creationId xmlns:a16="http://schemas.microsoft.com/office/drawing/2014/main" id="{206F562B-40B7-5C3E-86FE-516579128E31}"/>
              </a:ext>
            </a:extLst>
          </p:cNvPr>
          <p:cNvSpPr/>
          <p:nvPr userDrawn="1"/>
        </p:nvSpPr>
        <p:spPr>
          <a:xfrm>
            <a:off x="0" y="0"/>
            <a:ext cx="7559675" cy="5345906"/>
          </a:xfrm>
          <a:prstGeom prst="rect">
            <a:avLst/>
          </a:prstGeom>
          <a:solidFill>
            <a:schemeClr val="accent6"/>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F241ACA-BC91-3FAC-9B20-64BF762EDC74}"/>
              </a:ext>
            </a:extLst>
          </p:cNvPr>
          <p:cNvSpPr>
            <a:spLocks noGrp="1"/>
          </p:cNvSpPr>
          <p:nvPr>
            <p:ph type="title"/>
          </p:nvPr>
        </p:nvSpPr>
        <p:spPr>
          <a:xfrm>
            <a:off x="519113" y="569913"/>
            <a:ext cx="6521450" cy="2065337"/>
          </a:xfrm>
          <a:prstGeom prst="rect">
            <a:avLst/>
          </a:prstGeom>
        </p:spPr>
        <p:txBody>
          <a:bodyPr/>
          <a:lstStyle>
            <a:lvl1pPr>
              <a:defRPr>
                <a:solidFill>
                  <a:schemeClr val="accent5"/>
                </a:solidFill>
              </a:defRPr>
            </a:lvl1pPr>
          </a:lstStyle>
          <a:p>
            <a:r>
              <a:rPr lang="fr-FR"/>
              <a:t>Modifiez le style du titre</a:t>
            </a:r>
          </a:p>
        </p:txBody>
      </p:sp>
      <p:sp>
        <p:nvSpPr>
          <p:cNvPr id="7" name="ZoneTexte 6">
            <a:extLst>
              <a:ext uri="{FF2B5EF4-FFF2-40B4-BE49-F238E27FC236}">
                <a16:creationId xmlns:a16="http://schemas.microsoft.com/office/drawing/2014/main" id="{17E17346-F0F1-6F18-9F99-2FC6F4BB4D5C}"/>
              </a:ext>
            </a:extLst>
          </p:cNvPr>
          <p:cNvSpPr txBox="1"/>
          <p:nvPr userDrawn="1"/>
        </p:nvSpPr>
        <p:spPr>
          <a:xfrm>
            <a:off x="300251" y="4531057"/>
            <a:ext cx="5377218" cy="584775"/>
          </a:xfrm>
          <a:prstGeom prst="rect">
            <a:avLst/>
          </a:prstGeom>
          <a:noFill/>
        </p:spPr>
        <p:txBody>
          <a:bodyPr wrap="square" rtlCol="0">
            <a:spAutoFit/>
          </a:bodyPr>
          <a:lstStyle/>
          <a:p>
            <a:r>
              <a:rPr lang="fr-FR" sz="1600">
                <a:solidFill>
                  <a:srgbClr val="FFFFFF"/>
                </a:solidFill>
              </a:rPr>
              <a:t>MGEN. Première mutuelle des agents du service public</a:t>
            </a:r>
          </a:p>
          <a:p>
            <a:r>
              <a:rPr lang="fr-FR" sz="1600">
                <a:solidFill>
                  <a:schemeClr val="accent5"/>
                </a:solidFill>
                <a:latin typeface="+mj-lt"/>
              </a:rPr>
              <a:t>On s’engage mutuellement</a:t>
            </a:r>
          </a:p>
        </p:txBody>
      </p:sp>
    </p:spTree>
    <p:extLst>
      <p:ext uri="{BB962C8B-B14F-4D97-AF65-F5344CB8AC3E}">
        <p14:creationId xmlns:p14="http://schemas.microsoft.com/office/powerpoint/2010/main" val="2077219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ommaire +Edito - bleu01">
    <p:bg>
      <p:bgPr>
        <a:solidFill>
          <a:schemeClr val="accent4"/>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70C2177-20B5-1B6B-6392-579760662FF6}"/>
              </a:ext>
            </a:extLst>
          </p:cNvPr>
          <p:cNvSpPr txBox="1"/>
          <p:nvPr userDrawn="1"/>
        </p:nvSpPr>
        <p:spPr>
          <a:xfrm>
            <a:off x="477671" y="409433"/>
            <a:ext cx="2756848" cy="707886"/>
          </a:xfrm>
          <a:prstGeom prst="rect">
            <a:avLst/>
          </a:prstGeom>
          <a:noFill/>
        </p:spPr>
        <p:txBody>
          <a:bodyPr wrap="square" rtlCol="0">
            <a:spAutoFit/>
          </a:bodyPr>
          <a:lstStyle/>
          <a:p>
            <a:r>
              <a:rPr lang="fr-FR" sz="4000">
                <a:solidFill>
                  <a:schemeClr val="accent3"/>
                </a:solidFill>
                <a:latin typeface="+mj-lt"/>
              </a:rPr>
              <a:t>Edito</a:t>
            </a:r>
          </a:p>
        </p:txBody>
      </p:sp>
      <p:sp>
        <p:nvSpPr>
          <p:cNvPr id="6" name="ZoneTexte 5">
            <a:extLst>
              <a:ext uri="{FF2B5EF4-FFF2-40B4-BE49-F238E27FC236}">
                <a16:creationId xmlns:a16="http://schemas.microsoft.com/office/drawing/2014/main" id="{AA93EECD-C257-301D-C348-831956CAE497}"/>
              </a:ext>
            </a:extLst>
          </p:cNvPr>
          <p:cNvSpPr txBox="1"/>
          <p:nvPr userDrawn="1"/>
        </p:nvSpPr>
        <p:spPr>
          <a:xfrm>
            <a:off x="477671" y="6744268"/>
            <a:ext cx="2756848" cy="707886"/>
          </a:xfrm>
          <a:prstGeom prst="rect">
            <a:avLst/>
          </a:prstGeom>
          <a:noFill/>
        </p:spPr>
        <p:txBody>
          <a:bodyPr wrap="square" rtlCol="0">
            <a:spAutoFit/>
          </a:bodyPr>
          <a:lstStyle/>
          <a:p>
            <a:r>
              <a:rPr lang="fr-FR" sz="4000">
                <a:solidFill>
                  <a:schemeClr val="accent3"/>
                </a:solidFill>
                <a:latin typeface="+mj-lt"/>
              </a:rPr>
              <a:t>Sommaire</a:t>
            </a:r>
          </a:p>
        </p:txBody>
      </p:sp>
      <p:sp>
        <p:nvSpPr>
          <p:cNvPr id="8" name="Espace réservé du texte 7">
            <a:extLst>
              <a:ext uri="{FF2B5EF4-FFF2-40B4-BE49-F238E27FC236}">
                <a16:creationId xmlns:a16="http://schemas.microsoft.com/office/drawing/2014/main" id="{1173D33D-9826-D6AD-246A-57DF1F0024F0}"/>
              </a:ext>
            </a:extLst>
          </p:cNvPr>
          <p:cNvSpPr>
            <a:spLocks noGrp="1"/>
          </p:cNvSpPr>
          <p:nvPr>
            <p:ph type="body" sz="quarter" idx="11"/>
          </p:nvPr>
        </p:nvSpPr>
        <p:spPr>
          <a:xfrm>
            <a:off x="587375" y="1487488"/>
            <a:ext cx="6508750" cy="4613275"/>
          </a:xfrm>
          <a:prstGeom prst="rect">
            <a:avLst/>
          </a:prstGeom>
        </p:spPr>
        <p:txBody>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10" name="Espace réservé du texte 9">
            <a:extLst>
              <a:ext uri="{FF2B5EF4-FFF2-40B4-BE49-F238E27FC236}">
                <a16:creationId xmlns:a16="http://schemas.microsoft.com/office/drawing/2014/main" id="{77CCEF3D-1DFB-D793-1EA9-03F13791F760}"/>
              </a:ext>
            </a:extLst>
          </p:cNvPr>
          <p:cNvSpPr>
            <a:spLocks noGrp="1"/>
          </p:cNvSpPr>
          <p:nvPr>
            <p:ph type="body" sz="quarter" idx="12"/>
          </p:nvPr>
        </p:nvSpPr>
        <p:spPr>
          <a:xfrm>
            <a:off x="1090388" y="7805880"/>
            <a:ext cx="5508188" cy="2476500"/>
          </a:xfrm>
          <a:prstGeom prst="rect">
            <a:avLst/>
          </a:prstGeom>
        </p:spPr>
        <p:txBody>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12" name="Freeform 6">
            <a:extLst>
              <a:ext uri="{FF2B5EF4-FFF2-40B4-BE49-F238E27FC236}">
                <a16:creationId xmlns:a16="http://schemas.microsoft.com/office/drawing/2014/main" id="{D4065200-431A-9202-7245-2A73F17C7652}"/>
              </a:ext>
            </a:extLst>
          </p:cNvPr>
          <p:cNvSpPr/>
          <p:nvPr userDrawn="1"/>
        </p:nvSpPr>
        <p:spPr>
          <a:xfrm>
            <a:off x="803650" y="7541491"/>
            <a:ext cx="6048000" cy="2980015"/>
          </a:xfrm>
          <a:custGeom>
            <a:avLst/>
            <a:gdLst/>
            <a:ahLst/>
            <a:cxnLst/>
            <a:rect l="l" t="t" r="r" b="b"/>
            <a:pathLst>
              <a:path w="6048000" h="2980015">
                <a:moveTo>
                  <a:pt x="0" y="0"/>
                </a:moveTo>
                <a:lnTo>
                  <a:pt x="6048000" y="0"/>
                </a:lnTo>
                <a:lnTo>
                  <a:pt x="6048000" y="2980015"/>
                </a:lnTo>
                <a:lnTo>
                  <a:pt x="0" y="29800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latin typeface="Aeonik MGEN" panose="020B0503030300000000" pitchFamily="34" charset="0"/>
            </a:endParaRPr>
          </a:p>
        </p:txBody>
      </p:sp>
      <p:sp>
        <p:nvSpPr>
          <p:cNvPr id="15" name="Espace réservé pour une image  14">
            <a:extLst>
              <a:ext uri="{FF2B5EF4-FFF2-40B4-BE49-F238E27FC236}">
                <a16:creationId xmlns:a16="http://schemas.microsoft.com/office/drawing/2014/main" id="{4E48774E-96A4-2CF5-E25B-1E7C5D748F0B}"/>
              </a:ext>
            </a:extLst>
          </p:cNvPr>
          <p:cNvSpPr>
            <a:spLocks noGrp="1"/>
          </p:cNvSpPr>
          <p:nvPr>
            <p:ph type="pic" sz="quarter" idx="13"/>
          </p:nvPr>
        </p:nvSpPr>
        <p:spPr>
          <a:xfrm>
            <a:off x="4876800" y="593725"/>
            <a:ext cx="2219325" cy="1812925"/>
          </a:xfrm>
          <a:prstGeom prst="roundRect">
            <a:avLst/>
          </a:prstGeom>
        </p:spPr>
        <p:txBody>
          <a:bodyPr/>
          <a:lstStyle>
            <a:lvl1pPr marL="0" indent="0">
              <a:buNone/>
              <a:defRPr/>
            </a:lvl1pPr>
          </a:lstStyle>
          <a:p>
            <a:endParaRPr lang="fr-FR"/>
          </a:p>
        </p:txBody>
      </p:sp>
    </p:spTree>
    <p:extLst>
      <p:ext uri="{BB962C8B-B14F-4D97-AF65-F5344CB8AC3E}">
        <p14:creationId xmlns:p14="http://schemas.microsoft.com/office/powerpoint/2010/main" val="17146066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ématique jaune horizontal 4">
    <p:bg>
      <p:bgPr>
        <a:solidFill>
          <a:schemeClr val="accent5"/>
        </a:solidFill>
        <a:effectLst/>
      </p:bgPr>
    </p:bg>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4A620012-263F-566C-17DB-C34F13840F0B}"/>
              </a:ext>
            </a:extLst>
          </p:cNvPr>
          <p:cNvSpPr/>
          <p:nvPr/>
        </p:nvSpPr>
        <p:spPr>
          <a:xfrm>
            <a:off x="359837" y="8284501"/>
            <a:ext cx="6840000" cy="2124000"/>
          </a:xfrm>
          <a:prstGeom prst="roundRect">
            <a:avLst/>
          </a:prstGeom>
          <a:noFill/>
          <a:ln w="38100" cap="rnd">
            <a:solidFill>
              <a:schemeClr val="accent6"/>
            </a:solidFill>
            <a:prstDash val="solid"/>
            <a:round/>
          </a:ln>
        </p:spPr>
        <p:txBody>
          <a:bodyPr/>
          <a:lstStyle/>
          <a:p>
            <a:endParaRPr lang="fr-FR">
              <a:latin typeface="Aeonik MGEN" panose="020B0503030300000000" pitchFamily="34" charset="0"/>
            </a:endParaRPr>
          </a:p>
        </p:txBody>
      </p:sp>
      <p:sp>
        <p:nvSpPr>
          <p:cNvPr id="3" name="Espace réservé du texte 2">
            <a:extLst>
              <a:ext uri="{FF2B5EF4-FFF2-40B4-BE49-F238E27FC236}">
                <a16:creationId xmlns:a16="http://schemas.microsoft.com/office/drawing/2014/main" id="{BE921694-8D83-BC26-D47F-D87EB76D4DA6}"/>
              </a:ext>
            </a:extLst>
          </p:cNvPr>
          <p:cNvSpPr>
            <a:spLocks noGrp="1"/>
          </p:cNvSpPr>
          <p:nvPr>
            <p:ph type="body" sz="quarter" idx="24" hasCustomPrompt="1"/>
          </p:nvPr>
        </p:nvSpPr>
        <p:spPr>
          <a:xfrm>
            <a:off x="410758" y="304800"/>
            <a:ext cx="6840000" cy="785813"/>
          </a:xfrm>
          <a:prstGeom prst="rect">
            <a:avLst/>
          </a:prstGeom>
        </p:spPr>
        <p:txBody>
          <a:bodyPr/>
          <a:lstStyle>
            <a:lvl1pPr marL="0" indent="0">
              <a:buNone/>
              <a:defRPr sz="4000">
                <a:solidFill>
                  <a:schemeClr val="accent6"/>
                </a:solidFill>
                <a:latin typeface="+mj-lt"/>
              </a:defRPr>
            </a:lvl1pPr>
          </a:lstStyle>
          <a:p>
            <a:pPr lvl="0"/>
            <a:r>
              <a:rPr lang="fr-FR"/>
              <a:t>Titre</a:t>
            </a:r>
          </a:p>
        </p:txBody>
      </p:sp>
      <p:sp>
        <p:nvSpPr>
          <p:cNvPr id="2" name="Freeform 19">
            <a:extLst>
              <a:ext uri="{FF2B5EF4-FFF2-40B4-BE49-F238E27FC236}">
                <a16:creationId xmlns:a16="http://schemas.microsoft.com/office/drawing/2014/main" id="{3785EC03-2334-1111-F8D5-C1E4CD4A31EA}"/>
              </a:ext>
            </a:extLst>
          </p:cNvPr>
          <p:cNvSpPr/>
          <p:nvPr userDrawn="1"/>
        </p:nvSpPr>
        <p:spPr>
          <a:xfrm>
            <a:off x="359837" y="5925805"/>
            <a:ext cx="6840000" cy="2124000"/>
          </a:xfrm>
          <a:prstGeom prst="roundRect">
            <a:avLst/>
          </a:prstGeom>
          <a:solidFill>
            <a:srgbClr val="FFFFFF"/>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6" name="Espace réservé du texte 44">
            <a:extLst>
              <a:ext uri="{FF2B5EF4-FFF2-40B4-BE49-F238E27FC236}">
                <a16:creationId xmlns:a16="http://schemas.microsoft.com/office/drawing/2014/main" id="{61ECCEC7-2846-9B72-13B3-91835E77EC85}"/>
              </a:ext>
            </a:extLst>
          </p:cNvPr>
          <p:cNvSpPr>
            <a:spLocks noGrp="1"/>
          </p:cNvSpPr>
          <p:nvPr>
            <p:ph type="body" sz="quarter" idx="26"/>
          </p:nvPr>
        </p:nvSpPr>
        <p:spPr>
          <a:xfrm>
            <a:off x="445807" y="8406166"/>
            <a:ext cx="6605656" cy="360000"/>
          </a:xfrm>
          <a:prstGeom prst="rect">
            <a:avLst/>
          </a:prstGeom>
        </p:spPr>
        <p:txBody>
          <a:bodyPr/>
          <a:lstStyle>
            <a:lvl1pPr marL="0" indent="0">
              <a:buNone/>
              <a:defRPr sz="2400">
                <a:solidFill>
                  <a:schemeClr val="accent6"/>
                </a:solidFill>
                <a:latin typeface="+mj-lt"/>
              </a:defRPr>
            </a:lvl1pPr>
          </a:lstStyle>
          <a:p>
            <a:pPr lvl="0"/>
            <a:endParaRPr lang="fr-FR"/>
          </a:p>
        </p:txBody>
      </p:sp>
      <p:sp>
        <p:nvSpPr>
          <p:cNvPr id="8" name="Freeform 19">
            <a:extLst>
              <a:ext uri="{FF2B5EF4-FFF2-40B4-BE49-F238E27FC236}">
                <a16:creationId xmlns:a16="http://schemas.microsoft.com/office/drawing/2014/main" id="{193427A1-201D-ADA4-67E1-E37F70ACDC82}"/>
              </a:ext>
            </a:extLst>
          </p:cNvPr>
          <p:cNvSpPr/>
          <p:nvPr userDrawn="1"/>
        </p:nvSpPr>
        <p:spPr>
          <a:xfrm>
            <a:off x="359837" y="1208397"/>
            <a:ext cx="6840000" cy="2124000"/>
          </a:xfrm>
          <a:prstGeom prst="roundRect">
            <a:avLst/>
          </a:prstGeom>
          <a:solidFill>
            <a:srgbClr val="FFFFFF"/>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9" name="Freeform 24">
            <a:extLst>
              <a:ext uri="{FF2B5EF4-FFF2-40B4-BE49-F238E27FC236}">
                <a16:creationId xmlns:a16="http://schemas.microsoft.com/office/drawing/2014/main" id="{629140A2-4ED0-582D-F1E1-B73FA50CFE3B}"/>
              </a:ext>
            </a:extLst>
          </p:cNvPr>
          <p:cNvSpPr/>
          <p:nvPr userDrawn="1"/>
        </p:nvSpPr>
        <p:spPr>
          <a:xfrm>
            <a:off x="387377" y="3567109"/>
            <a:ext cx="6812460" cy="2124000"/>
          </a:xfrm>
          <a:prstGeom prst="roundRect">
            <a:avLst/>
          </a:prstGeom>
          <a:noFill/>
          <a:ln w="38100" cap="rnd">
            <a:solidFill>
              <a:schemeClr val="accent6"/>
            </a:solidFill>
            <a:prstDash val="solid"/>
            <a:round/>
          </a:ln>
        </p:spPr>
        <p:txBody>
          <a:bodyPr/>
          <a:lstStyle/>
          <a:p>
            <a:endParaRPr lang="fr-FR">
              <a:latin typeface="Aeonik MGEN" panose="020B0503030300000000" pitchFamily="34" charset="0"/>
            </a:endParaRPr>
          </a:p>
        </p:txBody>
      </p:sp>
      <p:sp>
        <p:nvSpPr>
          <p:cNvPr id="10" name="Espace réservé du texte 44">
            <a:extLst>
              <a:ext uri="{FF2B5EF4-FFF2-40B4-BE49-F238E27FC236}">
                <a16:creationId xmlns:a16="http://schemas.microsoft.com/office/drawing/2014/main" id="{05132CA4-41E0-82BD-64DB-7D8595E8BAD4}"/>
              </a:ext>
            </a:extLst>
          </p:cNvPr>
          <p:cNvSpPr>
            <a:spLocks noGrp="1"/>
          </p:cNvSpPr>
          <p:nvPr>
            <p:ph type="body" sz="quarter" idx="27"/>
          </p:nvPr>
        </p:nvSpPr>
        <p:spPr>
          <a:xfrm>
            <a:off x="477009" y="1284775"/>
            <a:ext cx="6605656" cy="360000"/>
          </a:xfrm>
          <a:prstGeom prst="rect">
            <a:avLst/>
          </a:prstGeom>
        </p:spPr>
        <p:txBody>
          <a:bodyPr/>
          <a:lstStyle>
            <a:lvl1pPr marL="0" indent="0">
              <a:buNone/>
              <a:defRPr sz="2400">
                <a:solidFill>
                  <a:schemeClr val="accent5"/>
                </a:solidFill>
                <a:latin typeface="+mj-lt"/>
              </a:defRPr>
            </a:lvl1pPr>
          </a:lstStyle>
          <a:p>
            <a:pPr lvl="0"/>
            <a:endParaRPr lang="fr-FR"/>
          </a:p>
        </p:txBody>
      </p:sp>
      <p:sp>
        <p:nvSpPr>
          <p:cNvPr id="11" name="Espace réservé du texte 44">
            <a:extLst>
              <a:ext uri="{FF2B5EF4-FFF2-40B4-BE49-F238E27FC236}">
                <a16:creationId xmlns:a16="http://schemas.microsoft.com/office/drawing/2014/main" id="{F3E8758E-F676-F51B-BFEF-368CE3A88E78}"/>
              </a:ext>
            </a:extLst>
          </p:cNvPr>
          <p:cNvSpPr>
            <a:spLocks noGrp="1"/>
          </p:cNvSpPr>
          <p:nvPr>
            <p:ph type="body" sz="quarter" idx="28"/>
          </p:nvPr>
        </p:nvSpPr>
        <p:spPr>
          <a:xfrm>
            <a:off x="508672" y="3654329"/>
            <a:ext cx="6616486" cy="360000"/>
          </a:xfrm>
          <a:prstGeom prst="rect">
            <a:avLst/>
          </a:prstGeom>
        </p:spPr>
        <p:txBody>
          <a:bodyPr/>
          <a:lstStyle>
            <a:lvl1pPr marL="0" indent="0">
              <a:buNone/>
              <a:defRPr sz="2400">
                <a:solidFill>
                  <a:schemeClr val="accent6"/>
                </a:solidFill>
                <a:latin typeface="+mj-lt"/>
              </a:defRPr>
            </a:lvl1pPr>
          </a:lstStyle>
          <a:p>
            <a:pPr lvl="0"/>
            <a:endParaRPr lang="fr-FR"/>
          </a:p>
        </p:txBody>
      </p:sp>
      <p:sp>
        <p:nvSpPr>
          <p:cNvPr id="36" name="Espace réservé du texte 44">
            <a:extLst>
              <a:ext uri="{FF2B5EF4-FFF2-40B4-BE49-F238E27FC236}">
                <a16:creationId xmlns:a16="http://schemas.microsoft.com/office/drawing/2014/main" id="{A09C870B-D8C1-3525-49D0-244B424736BE}"/>
              </a:ext>
            </a:extLst>
          </p:cNvPr>
          <p:cNvSpPr>
            <a:spLocks noGrp="1"/>
          </p:cNvSpPr>
          <p:nvPr>
            <p:ph type="body" sz="quarter" idx="21"/>
          </p:nvPr>
        </p:nvSpPr>
        <p:spPr>
          <a:xfrm>
            <a:off x="466179" y="6015787"/>
            <a:ext cx="6616486" cy="360000"/>
          </a:xfrm>
          <a:prstGeom prst="rect">
            <a:avLst/>
          </a:prstGeom>
        </p:spPr>
        <p:txBody>
          <a:bodyPr/>
          <a:lstStyle>
            <a:lvl1pPr marL="0" indent="0">
              <a:buNone/>
              <a:defRPr sz="2400">
                <a:solidFill>
                  <a:schemeClr val="accent5"/>
                </a:solidFill>
                <a:latin typeface="+mj-lt"/>
              </a:defRPr>
            </a:lvl1pPr>
          </a:lstStyle>
          <a:p>
            <a:pPr lvl="0"/>
            <a:endParaRPr lang="fr-FR"/>
          </a:p>
        </p:txBody>
      </p:sp>
      <p:sp>
        <p:nvSpPr>
          <p:cNvPr id="5" name="Espace réservé du contenu 4">
            <a:extLst>
              <a:ext uri="{FF2B5EF4-FFF2-40B4-BE49-F238E27FC236}">
                <a16:creationId xmlns:a16="http://schemas.microsoft.com/office/drawing/2014/main" id="{4266CA0D-692B-2215-66A1-21468D2CD567}"/>
              </a:ext>
            </a:extLst>
          </p:cNvPr>
          <p:cNvSpPr>
            <a:spLocks noGrp="1"/>
          </p:cNvSpPr>
          <p:nvPr>
            <p:ph sz="quarter" idx="29" hasCustomPrompt="1"/>
          </p:nvPr>
        </p:nvSpPr>
        <p:spPr>
          <a:xfrm>
            <a:off x="466725" y="1644650"/>
            <a:ext cx="6616700" cy="1481138"/>
          </a:xfrm>
          <a:prstGeom prst="rect">
            <a:avLst/>
          </a:prstGeom>
        </p:spPr>
        <p:txBody>
          <a:bodyPr/>
          <a:lstStyle>
            <a:lvl1pPr marL="0" indent="0">
              <a:buNone/>
              <a:defRPr sz="1800">
                <a:solidFill>
                  <a:schemeClr val="bg1"/>
                </a:solidFill>
              </a:defRPr>
            </a:lvl1pPr>
          </a:lstStyle>
          <a:p>
            <a:pPr lvl="0"/>
            <a:r>
              <a:rPr lang="fr-FR"/>
              <a:t>Texte + images</a:t>
            </a:r>
          </a:p>
        </p:txBody>
      </p:sp>
      <p:sp>
        <p:nvSpPr>
          <p:cNvPr id="7" name="Espace réservé du contenu 4">
            <a:extLst>
              <a:ext uri="{FF2B5EF4-FFF2-40B4-BE49-F238E27FC236}">
                <a16:creationId xmlns:a16="http://schemas.microsoft.com/office/drawing/2014/main" id="{D6E4AE26-6889-892A-82AE-8D2D1A7E9304}"/>
              </a:ext>
            </a:extLst>
          </p:cNvPr>
          <p:cNvSpPr>
            <a:spLocks noGrp="1"/>
          </p:cNvSpPr>
          <p:nvPr>
            <p:ph sz="quarter" idx="30" hasCustomPrompt="1"/>
          </p:nvPr>
        </p:nvSpPr>
        <p:spPr>
          <a:xfrm>
            <a:off x="522408" y="4112150"/>
            <a:ext cx="6616700" cy="1481138"/>
          </a:xfrm>
          <a:prstGeom prst="rect">
            <a:avLst/>
          </a:prstGeom>
        </p:spPr>
        <p:txBody>
          <a:bodyPr/>
          <a:lstStyle>
            <a:lvl1pPr marL="0" indent="0">
              <a:buNone/>
              <a:defRPr sz="1800">
                <a:solidFill>
                  <a:schemeClr val="bg1"/>
                </a:solidFill>
              </a:defRPr>
            </a:lvl1pPr>
          </a:lstStyle>
          <a:p>
            <a:pPr lvl="0"/>
            <a:r>
              <a:rPr lang="fr-FR"/>
              <a:t>Texte + images</a:t>
            </a:r>
          </a:p>
        </p:txBody>
      </p:sp>
      <p:sp>
        <p:nvSpPr>
          <p:cNvPr id="12" name="Espace réservé du contenu 4">
            <a:extLst>
              <a:ext uri="{FF2B5EF4-FFF2-40B4-BE49-F238E27FC236}">
                <a16:creationId xmlns:a16="http://schemas.microsoft.com/office/drawing/2014/main" id="{46F0A312-3FB7-D3D1-6A13-6A0760F6F5DE}"/>
              </a:ext>
            </a:extLst>
          </p:cNvPr>
          <p:cNvSpPr>
            <a:spLocks noGrp="1"/>
          </p:cNvSpPr>
          <p:nvPr>
            <p:ph sz="quarter" idx="31" hasCustomPrompt="1"/>
          </p:nvPr>
        </p:nvSpPr>
        <p:spPr>
          <a:xfrm>
            <a:off x="485257" y="6477389"/>
            <a:ext cx="6616700" cy="1481138"/>
          </a:xfrm>
          <a:prstGeom prst="rect">
            <a:avLst/>
          </a:prstGeom>
        </p:spPr>
        <p:txBody>
          <a:bodyPr/>
          <a:lstStyle>
            <a:lvl1pPr marL="0" indent="0">
              <a:buNone/>
              <a:defRPr sz="1800">
                <a:solidFill>
                  <a:schemeClr val="bg1"/>
                </a:solidFill>
              </a:defRPr>
            </a:lvl1pPr>
          </a:lstStyle>
          <a:p>
            <a:pPr lvl="0"/>
            <a:r>
              <a:rPr lang="fr-FR"/>
              <a:t>Texte + images</a:t>
            </a:r>
          </a:p>
        </p:txBody>
      </p:sp>
      <p:sp>
        <p:nvSpPr>
          <p:cNvPr id="13" name="Espace réservé du contenu 4">
            <a:extLst>
              <a:ext uri="{FF2B5EF4-FFF2-40B4-BE49-F238E27FC236}">
                <a16:creationId xmlns:a16="http://schemas.microsoft.com/office/drawing/2014/main" id="{CE225883-5BB4-3C46-60F5-A36A4E1BAB4A}"/>
              </a:ext>
            </a:extLst>
          </p:cNvPr>
          <p:cNvSpPr>
            <a:spLocks noGrp="1"/>
          </p:cNvSpPr>
          <p:nvPr>
            <p:ph sz="quarter" idx="32" hasCustomPrompt="1"/>
          </p:nvPr>
        </p:nvSpPr>
        <p:spPr>
          <a:xfrm>
            <a:off x="410758" y="8843299"/>
            <a:ext cx="6616700" cy="1481138"/>
          </a:xfrm>
          <a:prstGeom prst="rect">
            <a:avLst/>
          </a:prstGeom>
        </p:spPr>
        <p:txBody>
          <a:bodyPr/>
          <a:lstStyle>
            <a:lvl1pPr marL="0" indent="0">
              <a:buNone/>
              <a:defRPr sz="1800">
                <a:solidFill>
                  <a:schemeClr val="bg1"/>
                </a:solidFill>
              </a:defRPr>
            </a:lvl1pPr>
          </a:lstStyle>
          <a:p>
            <a:pPr lvl="0"/>
            <a:r>
              <a:rPr lang="fr-FR"/>
              <a:t>Texte + images</a:t>
            </a:r>
          </a:p>
        </p:txBody>
      </p:sp>
    </p:spTree>
    <p:extLst>
      <p:ext uri="{BB962C8B-B14F-4D97-AF65-F5344CB8AC3E}">
        <p14:creationId xmlns:p14="http://schemas.microsoft.com/office/powerpoint/2010/main" val="5120370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ématique violet horizontal 4">
    <p:bg>
      <p:bgPr>
        <a:solidFill>
          <a:schemeClr val="accent6"/>
        </a:solidFill>
        <a:effectLst/>
      </p:bgPr>
    </p:bg>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4A620012-263F-566C-17DB-C34F13840F0B}"/>
              </a:ext>
            </a:extLst>
          </p:cNvPr>
          <p:cNvSpPr/>
          <p:nvPr/>
        </p:nvSpPr>
        <p:spPr>
          <a:xfrm>
            <a:off x="359837" y="8284501"/>
            <a:ext cx="6840000" cy="2124000"/>
          </a:xfrm>
          <a:prstGeom prst="roundRect">
            <a:avLst/>
          </a:prstGeom>
          <a:noFill/>
          <a:ln w="38100" cap="rnd">
            <a:solidFill>
              <a:schemeClr val="accent5"/>
            </a:solidFill>
            <a:prstDash val="solid"/>
            <a:round/>
          </a:ln>
        </p:spPr>
        <p:txBody>
          <a:bodyPr/>
          <a:lstStyle/>
          <a:p>
            <a:endParaRPr lang="fr-FR">
              <a:latin typeface="Aeonik MGEN" panose="020B0503030300000000" pitchFamily="34" charset="0"/>
            </a:endParaRPr>
          </a:p>
        </p:txBody>
      </p:sp>
      <p:sp>
        <p:nvSpPr>
          <p:cNvPr id="3" name="Espace réservé du texte 2">
            <a:extLst>
              <a:ext uri="{FF2B5EF4-FFF2-40B4-BE49-F238E27FC236}">
                <a16:creationId xmlns:a16="http://schemas.microsoft.com/office/drawing/2014/main" id="{BE921694-8D83-BC26-D47F-D87EB76D4DA6}"/>
              </a:ext>
            </a:extLst>
          </p:cNvPr>
          <p:cNvSpPr>
            <a:spLocks noGrp="1"/>
          </p:cNvSpPr>
          <p:nvPr>
            <p:ph type="body" sz="quarter" idx="24" hasCustomPrompt="1"/>
          </p:nvPr>
        </p:nvSpPr>
        <p:spPr>
          <a:xfrm>
            <a:off x="410758" y="304800"/>
            <a:ext cx="6840000" cy="785813"/>
          </a:xfrm>
          <a:prstGeom prst="rect">
            <a:avLst/>
          </a:prstGeom>
        </p:spPr>
        <p:txBody>
          <a:bodyPr/>
          <a:lstStyle>
            <a:lvl1pPr marL="0" indent="0">
              <a:buNone/>
              <a:defRPr sz="4000">
                <a:solidFill>
                  <a:schemeClr val="accent5"/>
                </a:solidFill>
                <a:latin typeface="+mj-lt"/>
              </a:defRPr>
            </a:lvl1pPr>
          </a:lstStyle>
          <a:p>
            <a:pPr lvl="0"/>
            <a:r>
              <a:rPr lang="fr-FR"/>
              <a:t>Titre</a:t>
            </a:r>
          </a:p>
        </p:txBody>
      </p:sp>
      <p:sp>
        <p:nvSpPr>
          <p:cNvPr id="2" name="Freeform 19">
            <a:extLst>
              <a:ext uri="{FF2B5EF4-FFF2-40B4-BE49-F238E27FC236}">
                <a16:creationId xmlns:a16="http://schemas.microsoft.com/office/drawing/2014/main" id="{3785EC03-2334-1111-F8D5-C1E4CD4A31EA}"/>
              </a:ext>
            </a:extLst>
          </p:cNvPr>
          <p:cNvSpPr/>
          <p:nvPr userDrawn="1"/>
        </p:nvSpPr>
        <p:spPr>
          <a:xfrm>
            <a:off x="359837" y="5925805"/>
            <a:ext cx="6840000" cy="2124000"/>
          </a:xfrm>
          <a:prstGeom prst="roundRect">
            <a:avLst/>
          </a:prstGeom>
          <a:solidFill>
            <a:srgbClr val="FFFFFF"/>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6" name="Espace réservé du texte 44">
            <a:extLst>
              <a:ext uri="{FF2B5EF4-FFF2-40B4-BE49-F238E27FC236}">
                <a16:creationId xmlns:a16="http://schemas.microsoft.com/office/drawing/2014/main" id="{61ECCEC7-2846-9B72-13B3-91835E77EC85}"/>
              </a:ext>
            </a:extLst>
          </p:cNvPr>
          <p:cNvSpPr>
            <a:spLocks noGrp="1"/>
          </p:cNvSpPr>
          <p:nvPr>
            <p:ph type="body" sz="quarter" idx="26"/>
          </p:nvPr>
        </p:nvSpPr>
        <p:spPr>
          <a:xfrm>
            <a:off x="445807" y="8406166"/>
            <a:ext cx="6605656" cy="360000"/>
          </a:xfrm>
          <a:prstGeom prst="rect">
            <a:avLst/>
          </a:prstGeom>
        </p:spPr>
        <p:txBody>
          <a:bodyPr/>
          <a:lstStyle>
            <a:lvl1pPr marL="0" indent="0">
              <a:buNone/>
              <a:defRPr sz="2400">
                <a:solidFill>
                  <a:schemeClr val="accent5"/>
                </a:solidFill>
                <a:latin typeface="+mj-lt"/>
              </a:defRPr>
            </a:lvl1pPr>
          </a:lstStyle>
          <a:p>
            <a:pPr lvl="0"/>
            <a:endParaRPr lang="fr-FR"/>
          </a:p>
        </p:txBody>
      </p:sp>
      <p:sp>
        <p:nvSpPr>
          <p:cNvPr id="8" name="Freeform 19">
            <a:extLst>
              <a:ext uri="{FF2B5EF4-FFF2-40B4-BE49-F238E27FC236}">
                <a16:creationId xmlns:a16="http://schemas.microsoft.com/office/drawing/2014/main" id="{193427A1-201D-ADA4-67E1-E37F70ACDC82}"/>
              </a:ext>
            </a:extLst>
          </p:cNvPr>
          <p:cNvSpPr/>
          <p:nvPr userDrawn="1"/>
        </p:nvSpPr>
        <p:spPr>
          <a:xfrm>
            <a:off x="359837" y="1208397"/>
            <a:ext cx="6840000" cy="2124000"/>
          </a:xfrm>
          <a:prstGeom prst="roundRect">
            <a:avLst/>
          </a:prstGeom>
          <a:solidFill>
            <a:srgbClr val="FFFFFF"/>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9" name="Freeform 24">
            <a:extLst>
              <a:ext uri="{FF2B5EF4-FFF2-40B4-BE49-F238E27FC236}">
                <a16:creationId xmlns:a16="http://schemas.microsoft.com/office/drawing/2014/main" id="{629140A2-4ED0-582D-F1E1-B73FA50CFE3B}"/>
              </a:ext>
            </a:extLst>
          </p:cNvPr>
          <p:cNvSpPr/>
          <p:nvPr userDrawn="1"/>
        </p:nvSpPr>
        <p:spPr>
          <a:xfrm>
            <a:off x="387377" y="3567109"/>
            <a:ext cx="6812460" cy="2124000"/>
          </a:xfrm>
          <a:prstGeom prst="roundRect">
            <a:avLst/>
          </a:prstGeom>
          <a:noFill/>
          <a:ln w="38100" cap="rnd">
            <a:solidFill>
              <a:schemeClr val="accent5"/>
            </a:solidFill>
            <a:prstDash val="solid"/>
            <a:round/>
          </a:ln>
        </p:spPr>
        <p:txBody>
          <a:bodyPr/>
          <a:lstStyle/>
          <a:p>
            <a:endParaRPr lang="fr-FR">
              <a:latin typeface="Aeonik MGEN" panose="020B0503030300000000" pitchFamily="34" charset="0"/>
            </a:endParaRPr>
          </a:p>
        </p:txBody>
      </p:sp>
      <p:sp>
        <p:nvSpPr>
          <p:cNvPr id="10" name="Espace réservé du texte 44">
            <a:extLst>
              <a:ext uri="{FF2B5EF4-FFF2-40B4-BE49-F238E27FC236}">
                <a16:creationId xmlns:a16="http://schemas.microsoft.com/office/drawing/2014/main" id="{05132CA4-41E0-82BD-64DB-7D8595E8BAD4}"/>
              </a:ext>
            </a:extLst>
          </p:cNvPr>
          <p:cNvSpPr>
            <a:spLocks noGrp="1"/>
          </p:cNvSpPr>
          <p:nvPr>
            <p:ph type="body" sz="quarter" idx="27"/>
          </p:nvPr>
        </p:nvSpPr>
        <p:spPr>
          <a:xfrm>
            <a:off x="477009" y="1284775"/>
            <a:ext cx="6605656" cy="360000"/>
          </a:xfrm>
          <a:prstGeom prst="rect">
            <a:avLst/>
          </a:prstGeom>
        </p:spPr>
        <p:txBody>
          <a:bodyPr/>
          <a:lstStyle>
            <a:lvl1pPr marL="0" indent="0">
              <a:buNone/>
              <a:defRPr sz="2400">
                <a:solidFill>
                  <a:schemeClr val="accent6"/>
                </a:solidFill>
                <a:latin typeface="+mj-lt"/>
              </a:defRPr>
            </a:lvl1pPr>
          </a:lstStyle>
          <a:p>
            <a:pPr lvl="0"/>
            <a:endParaRPr lang="fr-FR"/>
          </a:p>
        </p:txBody>
      </p:sp>
      <p:sp>
        <p:nvSpPr>
          <p:cNvPr id="11" name="Espace réservé du texte 44">
            <a:extLst>
              <a:ext uri="{FF2B5EF4-FFF2-40B4-BE49-F238E27FC236}">
                <a16:creationId xmlns:a16="http://schemas.microsoft.com/office/drawing/2014/main" id="{F3E8758E-F676-F51B-BFEF-368CE3A88E78}"/>
              </a:ext>
            </a:extLst>
          </p:cNvPr>
          <p:cNvSpPr>
            <a:spLocks noGrp="1"/>
          </p:cNvSpPr>
          <p:nvPr>
            <p:ph type="body" sz="quarter" idx="28"/>
          </p:nvPr>
        </p:nvSpPr>
        <p:spPr>
          <a:xfrm>
            <a:off x="508672" y="3654329"/>
            <a:ext cx="6616486" cy="360000"/>
          </a:xfrm>
          <a:prstGeom prst="rect">
            <a:avLst/>
          </a:prstGeom>
        </p:spPr>
        <p:txBody>
          <a:bodyPr/>
          <a:lstStyle>
            <a:lvl1pPr marL="0" indent="0">
              <a:buNone/>
              <a:defRPr sz="2400">
                <a:solidFill>
                  <a:schemeClr val="accent5"/>
                </a:solidFill>
                <a:latin typeface="+mj-lt"/>
              </a:defRPr>
            </a:lvl1pPr>
          </a:lstStyle>
          <a:p>
            <a:pPr lvl="0"/>
            <a:endParaRPr lang="fr-FR"/>
          </a:p>
        </p:txBody>
      </p:sp>
      <p:sp>
        <p:nvSpPr>
          <p:cNvPr id="36" name="Espace réservé du texte 44">
            <a:extLst>
              <a:ext uri="{FF2B5EF4-FFF2-40B4-BE49-F238E27FC236}">
                <a16:creationId xmlns:a16="http://schemas.microsoft.com/office/drawing/2014/main" id="{A09C870B-D8C1-3525-49D0-244B424736BE}"/>
              </a:ext>
            </a:extLst>
          </p:cNvPr>
          <p:cNvSpPr>
            <a:spLocks noGrp="1"/>
          </p:cNvSpPr>
          <p:nvPr>
            <p:ph type="body" sz="quarter" idx="21"/>
          </p:nvPr>
        </p:nvSpPr>
        <p:spPr>
          <a:xfrm>
            <a:off x="466179" y="6015787"/>
            <a:ext cx="6616486" cy="360000"/>
          </a:xfrm>
          <a:prstGeom prst="rect">
            <a:avLst/>
          </a:prstGeom>
        </p:spPr>
        <p:txBody>
          <a:bodyPr/>
          <a:lstStyle>
            <a:lvl1pPr marL="0" indent="0">
              <a:buNone/>
              <a:defRPr sz="2400">
                <a:solidFill>
                  <a:schemeClr val="accent6"/>
                </a:solidFill>
                <a:latin typeface="+mj-lt"/>
              </a:defRPr>
            </a:lvl1pPr>
          </a:lstStyle>
          <a:p>
            <a:pPr lvl="0"/>
            <a:endParaRPr lang="fr-FR"/>
          </a:p>
        </p:txBody>
      </p:sp>
      <p:sp>
        <p:nvSpPr>
          <p:cNvPr id="5" name="Espace réservé du contenu 4">
            <a:extLst>
              <a:ext uri="{FF2B5EF4-FFF2-40B4-BE49-F238E27FC236}">
                <a16:creationId xmlns:a16="http://schemas.microsoft.com/office/drawing/2014/main" id="{4266CA0D-692B-2215-66A1-21468D2CD567}"/>
              </a:ext>
            </a:extLst>
          </p:cNvPr>
          <p:cNvSpPr>
            <a:spLocks noGrp="1"/>
          </p:cNvSpPr>
          <p:nvPr>
            <p:ph sz="quarter" idx="29" hasCustomPrompt="1"/>
          </p:nvPr>
        </p:nvSpPr>
        <p:spPr>
          <a:xfrm>
            <a:off x="466725" y="1644650"/>
            <a:ext cx="6616700" cy="1481138"/>
          </a:xfrm>
          <a:prstGeom prst="rect">
            <a:avLst/>
          </a:prstGeom>
        </p:spPr>
        <p:txBody>
          <a:bodyPr/>
          <a:lstStyle>
            <a:lvl1pPr marL="0" indent="0">
              <a:buNone/>
              <a:defRPr sz="1800">
                <a:solidFill>
                  <a:schemeClr val="bg1"/>
                </a:solidFill>
              </a:defRPr>
            </a:lvl1pPr>
          </a:lstStyle>
          <a:p>
            <a:pPr lvl="0"/>
            <a:r>
              <a:rPr lang="fr-FR"/>
              <a:t>Texte + images</a:t>
            </a:r>
          </a:p>
        </p:txBody>
      </p:sp>
      <p:sp>
        <p:nvSpPr>
          <p:cNvPr id="7" name="Espace réservé du contenu 4">
            <a:extLst>
              <a:ext uri="{FF2B5EF4-FFF2-40B4-BE49-F238E27FC236}">
                <a16:creationId xmlns:a16="http://schemas.microsoft.com/office/drawing/2014/main" id="{D6E4AE26-6889-892A-82AE-8D2D1A7E9304}"/>
              </a:ext>
            </a:extLst>
          </p:cNvPr>
          <p:cNvSpPr>
            <a:spLocks noGrp="1"/>
          </p:cNvSpPr>
          <p:nvPr>
            <p:ph sz="quarter" idx="30" hasCustomPrompt="1"/>
          </p:nvPr>
        </p:nvSpPr>
        <p:spPr>
          <a:xfrm>
            <a:off x="522408" y="4112150"/>
            <a:ext cx="6616700" cy="1481138"/>
          </a:xfrm>
          <a:prstGeom prst="rect">
            <a:avLst/>
          </a:prstGeom>
        </p:spPr>
        <p:txBody>
          <a:bodyPr/>
          <a:lstStyle>
            <a:lvl1pPr marL="0" indent="0">
              <a:buNone/>
              <a:defRPr sz="1800">
                <a:solidFill>
                  <a:srgbClr val="FFFFFF"/>
                </a:solidFill>
              </a:defRPr>
            </a:lvl1pPr>
          </a:lstStyle>
          <a:p>
            <a:pPr lvl="0"/>
            <a:r>
              <a:rPr lang="fr-FR"/>
              <a:t>Texte + images</a:t>
            </a:r>
          </a:p>
        </p:txBody>
      </p:sp>
      <p:sp>
        <p:nvSpPr>
          <p:cNvPr id="12" name="Espace réservé du contenu 4">
            <a:extLst>
              <a:ext uri="{FF2B5EF4-FFF2-40B4-BE49-F238E27FC236}">
                <a16:creationId xmlns:a16="http://schemas.microsoft.com/office/drawing/2014/main" id="{46F0A312-3FB7-D3D1-6A13-6A0760F6F5DE}"/>
              </a:ext>
            </a:extLst>
          </p:cNvPr>
          <p:cNvSpPr>
            <a:spLocks noGrp="1"/>
          </p:cNvSpPr>
          <p:nvPr>
            <p:ph sz="quarter" idx="31" hasCustomPrompt="1"/>
          </p:nvPr>
        </p:nvSpPr>
        <p:spPr>
          <a:xfrm>
            <a:off x="485257" y="6477389"/>
            <a:ext cx="6616700" cy="1481138"/>
          </a:xfrm>
          <a:prstGeom prst="rect">
            <a:avLst/>
          </a:prstGeom>
        </p:spPr>
        <p:txBody>
          <a:bodyPr/>
          <a:lstStyle>
            <a:lvl1pPr marL="0" indent="0">
              <a:buNone/>
              <a:defRPr sz="1800">
                <a:solidFill>
                  <a:schemeClr val="bg1"/>
                </a:solidFill>
              </a:defRPr>
            </a:lvl1pPr>
          </a:lstStyle>
          <a:p>
            <a:pPr lvl="0"/>
            <a:r>
              <a:rPr lang="fr-FR"/>
              <a:t>Texte + images</a:t>
            </a:r>
          </a:p>
        </p:txBody>
      </p:sp>
      <p:sp>
        <p:nvSpPr>
          <p:cNvPr id="13" name="Espace réservé du contenu 4">
            <a:extLst>
              <a:ext uri="{FF2B5EF4-FFF2-40B4-BE49-F238E27FC236}">
                <a16:creationId xmlns:a16="http://schemas.microsoft.com/office/drawing/2014/main" id="{CE225883-5BB4-3C46-60F5-A36A4E1BAB4A}"/>
              </a:ext>
            </a:extLst>
          </p:cNvPr>
          <p:cNvSpPr>
            <a:spLocks noGrp="1"/>
          </p:cNvSpPr>
          <p:nvPr>
            <p:ph sz="quarter" idx="32" hasCustomPrompt="1"/>
          </p:nvPr>
        </p:nvSpPr>
        <p:spPr>
          <a:xfrm>
            <a:off x="410758" y="8843299"/>
            <a:ext cx="6616700" cy="1481138"/>
          </a:xfrm>
          <a:prstGeom prst="rect">
            <a:avLst/>
          </a:prstGeom>
        </p:spPr>
        <p:txBody>
          <a:bodyPr/>
          <a:lstStyle>
            <a:lvl1pPr marL="0" indent="0">
              <a:buNone/>
              <a:defRPr sz="1800">
                <a:solidFill>
                  <a:srgbClr val="FFFFFF"/>
                </a:solidFill>
              </a:defRPr>
            </a:lvl1pPr>
          </a:lstStyle>
          <a:p>
            <a:pPr lvl="0"/>
            <a:r>
              <a:rPr lang="fr-FR"/>
              <a:t>Texte + images</a:t>
            </a:r>
          </a:p>
        </p:txBody>
      </p:sp>
    </p:spTree>
    <p:extLst>
      <p:ext uri="{BB962C8B-B14F-4D97-AF65-F5344CB8AC3E}">
        <p14:creationId xmlns:p14="http://schemas.microsoft.com/office/powerpoint/2010/main" val="3693179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hématique jaune mixte 5">
    <p:bg>
      <p:bgPr>
        <a:solidFill>
          <a:schemeClr val="accent5"/>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F2AB1A27-731B-159D-6E19-9BA1973E3437}"/>
              </a:ext>
            </a:extLst>
          </p:cNvPr>
          <p:cNvSpPr/>
          <p:nvPr/>
        </p:nvSpPr>
        <p:spPr>
          <a:xfrm>
            <a:off x="3764044" y="4509427"/>
            <a:ext cx="3569723" cy="3584032"/>
          </a:xfrm>
          <a:custGeom>
            <a:avLst/>
            <a:gdLst/>
            <a:ahLst/>
            <a:cxnLst/>
            <a:rect l="l" t="t" r="r" b="b"/>
            <a:pathLst>
              <a:path w="1279308" h="1284436">
                <a:moveTo>
                  <a:pt x="80245" y="0"/>
                </a:moveTo>
                <a:lnTo>
                  <a:pt x="1199064" y="0"/>
                </a:lnTo>
                <a:cubicBezTo>
                  <a:pt x="1243381" y="0"/>
                  <a:pt x="1279308" y="35927"/>
                  <a:pt x="1279308" y="80245"/>
                </a:cubicBezTo>
                <a:lnTo>
                  <a:pt x="1279308" y="1204192"/>
                </a:lnTo>
                <a:cubicBezTo>
                  <a:pt x="1279308" y="1225474"/>
                  <a:pt x="1270854" y="1245884"/>
                  <a:pt x="1255805" y="1260933"/>
                </a:cubicBezTo>
                <a:cubicBezTo>
                  <a:pt x="1240756" y="1275982"/>
                  <a:pt x="1220346" y="1284436"/>
                  <a:pt x="1199064" y="1284436"/>
                </a:cubicBezTo>
                <a:lnTo>
                  <a:pt x="80245" y="1284436"/>
                </a:lnTo>
                <a:cubicBezTo>
                  <a:pt x="58962" y="1284436"/>
                  <a:pt x="38552" y="1275982"/>
                  <a:pt x="23503" y="1260933"/>
                </a:cubicBezTo>
                <a:cubicBezTo>
                  <a:pt x="8454" y="1245884"/>
                  <a:pt x="0" y="1225474"/>
                  <a:pt x="0" y="1204192"/>
                </a:cubicBezTo>
                <a:lnTo>
                  <a:pt x="0" y="80245"/>
                </a:lnTo>
                <a:cubicBezTo>
                  <a:pt x="0" y="58962"/>
                  <a:pt x="8454" y="38552"/>
                  <a:pt x="23503" y="23503"/>
                </a:cubicBezTo>
                <a:cubicBezTo>
                  <a:pt x="38552" y="8454"/>
                  <a:pt x="58962" y="0"/>
                  <a:pt x="80245" y="0"/>
                </a:cubicBezTo>
                <a:close/>
              </a:path>
            </a:pathLst>
          </a:custGeom>
          <a:solidFill>
            <a:srgbClr val="000000">
              <a:alpha val="0"/>
            </a:srgbClr>
          </a:solidFill>
          <a:ln w="57150" cap="rnd">
            <a:solidFill>
              <a:schemeClr val="accent6"/>
            </a:solidFill>
            <a:prstDash val="solid"/>
            <a:round/>
          </a:ln>
        </p:spPr>
        <p:txBody>
          <a:bodyPr/>
          <a:lstStyle/>
          <a:p>
            <a:endParaRPr lang="fr-FR">
              <a:latin typeface="Aeonik MGEN" panose="020B0503030300000000" pitchFamily="34" charset="0"/>
            </a:endParaRPr>
          </a:p>
        </p:txBody>
      </p:sp>
      <p:sp>
        <p:nvSpPr>
          <p:cNvPr id="7" name="Freeform 6">
            <a:extLst>
              <a:ext uri="{FF2B5EF4-FFF2-40B4-BE49-F238E27FC236}">
                <a16:creationId xmlns:a16="http://schemas.microsoft.com/office/drawing/2014/main" id="{15E1EF74-86FB-F4EC-EE6A-EBD1D77F89FE}"/>
              </a:ext>
            </a:extLst>
          </p:cNvPr>
          <p:cNvSpPr/>
          <p:nvPr userDrawn="1"/>
        </p:nvSpPr>
        <p:spPr>
          <a:xfrm>
            <a:off x="3779837" y="544809"/>
            <a:ext cx="3553930" cy="3774117"/>
          </a:xfrm>
          <a:custGeom>
            <a:avLst/>
            <a:gdLst/>
            <a:ahLst/>
            <a:cxnLst/>
            <a:rect l="l" t="t" r="r" b="b"/>
            <a:pathLst>
              <a:path w="1229715" h="1352558">
                <a:moveTo>
                  <a:pt x="83481" y="0"/>
                </a:moveTo>
                <a:lnTo>
                  <a:pt x="1146235" y="0"/>
                </a:lnTo>
                <a:cubicBezTo>
                  <a:pt x="1192340" y="0"/>
                  <a:pt x="1229715" y="37376"/>
                  <a:pt x="1229715" y="83481"/>
                </a:cubicBezTo>
                <a:lnTo>
                  <a:pt x="1229715" y="1269077"/>
                </a:lnTo>
                <a:cubicBezTo>
                  <a:pt x="1229715" y="1315183"/>
                  <a:pt x="1192340" y="1352558"/>
                  <a:pt x="1146235" y="1352558"/>
                </a:cubicBezTo>
                <a:lnTo>
                  <a:pt x="83481" y="1352558"/>
                </a:lnTo>
                <a:cubicBezTo>
                  <a:pt x="37376" y="1352558"/>
                  <a:pt x="0" y="1315183"/>
                  <a:pt x="0" y="1269077"/>
                </a:cubicBezTo>
                <a:lnTo>
                  <a:pt x="0" y="83481"/>
                </a:lnTo>
                <a:cubicBezTo>
                  <a:pt x="0" y="37376"/>
                  <a:pt x="37376" y="0"/>
                  <a:pt x="83481" y="0"/>
                </a:cubicBezTo>
                <a:close/>
              </a:path>
            </a:pathLst>
          </a:custGeom>
          <a:solidFill>
            <a:srgbClr val="FFFFFF"/>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14" name="Freeform 13">
            <a:extLst>
              <a:ext uri="{FF2B5EF4-FFF2-40B4-BE49-F238E27FC236}">
                <a16:creationId xmlns:a16="http://schemas.microsoft.com/office/drawing/2014/main" id="{70102109-3F3B-764E-B3F4-21781DAEA463}"/>
              </a:ext>
            </a:extLst>
          </p:cNvPr>
          <p:cNvSpPr/>
          <p:nvPr userDrawn="1"/>
        </p:nvSpPr>
        <p:spPr>
          <a:xfrm>
            <a:off x="410758" y="1233429"/>
            <a:ext cx="3206381" cy="3701845"/>
          </a:xfrm>
          <a:custGeom>
            <a:avLst/>
            <a:gdLst/>
            <a:ahLst/>
            <a:cxnLst/>
            <a:rect l="l" t="t" r="r" b="b"/>
            <a:pathLst>
              <a:path w="1149095" h="1326658">
                <a:moveTo>
                  <a:pt x="89338" y="0"/>
                </a:moveTo>
                <a:lnTo>
                  <a:pt x="1059757" y="0"/>
                </a:lnTo>
                <a:cubicBezTo>
                  <a:pt x="1083451" y="0"/>
                  <a:pt x="1106174" y="9412"/>
                  <a:pt x="1122928" y="26166"/>
                </a:cubicBezTo>
                <a:cubicBezTo>
                  <a:pt x="1139682" y="42921"/>
                  <a:pt x="1149095" y="65644"/>
                  <a:pt x="1149095" y="89338"/>
                </a:cubicBezTo>
                <a:lnTo>
                  <a:pt x="1149095" y="1237320"/>
                </a:lnTo>
                <a:cubicBezTo>
                  <a:pt x="1149095" y="1261014"/>
                  <a:pt x="1139682" y="1283737"/>
                  <a:pt x="1122928" y="1300491"/>
                </a:cubicBezTo>
                <a:cubicBezTo>
                  <a:pt x="1106174" y="1317245"/>
                  <a:pt x="1083451" y="1326658"/>
                  <a:pt x="1059757" y="1326658"/>
                </a:cubicBezTo>
                <a:lnTo>
                  <a:pt x="89338" y="1326658"/>
                </a:lnTo>
                <a:cubicBezTo>
                  <a:pt x="65644" y="1326658"/>
                  <a:pt x="42921" y="1317245"/>
                  <a:pt x="26166" y="1300491"/>
                </a:cubicBezTo>
                <a:cubicBezTo>
                  <a:pt x="9412" y="1283737"/>
                  <a:pt x="0" y="1261014"/>
                  <a:pt x="0" y="1237320"/>
                </a:cubicBezTo>
                <a:lnTo>
                  <a:pt x="0" y="89338"/>
                </a:lnTo>
                <a:cubicBezTo>
                  <a:pt x="0" y="65644"/>
                  <a:pt x="9412" y="42921"/>
                  <a:pt x="26166" y="26166"/>
                </a:cubicBezTo>
                <a:cubicBezTo>
                  <a:pt x="42921" y="9412"/>
                  <a:pt x="65644" y="0"/>
                  <a:pt x="89338" y="0"/>
                </a:cubicBezTo>
                <a:close/>
              </a:path>
            </a:pathLst>
          </a:custGeom>
          <a:noFill/>
          <a:ln w="76200" cap="rnd">
            <a:solidFill>
              <a:schemeClr val="accent6"/>
            </a:solidFill>
            <a:prstDash val="solid"/>
            <a:round/>
          </a:ln>
        </p:spPr>
        <p:txBody>
          <a:bodyPr/>
          <a:lstStyle/>
          <a:p>
            <a:endParaRPr lang="fr-FR">
              <a:latin typeface="Aeonik MGEN" panose="020B0503030300000000" pitchFamily="34" charset="0"/>
            </a:endParaRPr>
          </a:p>
        </p:txBody>
      </p:sp>
      <p:sp>
        <p:nvSpPr>
          <p:cNvPr id="20" name="Freeform 19">
            <a:extLst>
              <a:ext uri="{FF2B5EF4-FFF2-40B4-BE49-F238E27FC236}">
                <a16:creationId xmlns:a16="http://schemas.microsoft.com/office/drawing/2014/main" id="{B10403EB-6B8E-16D4-0BBD-A75C02535196}"/>
              </a:ext>
            </a:extLst>
          </p:cNvPr>
          <p:cNvSpPr/>
          <p:nvPr/>
        </p:nvSpPr>
        <p:spPr>
          <a:xfrm>
            <a:off x="410758" y="8283960"/>
            <a:ext cx="6800584" cy="2121209"/>
          </a:xfrm>
          <a:custGeom>
            <a:avLst/>
            <a:gdLst/>
            <a:ahLst/>
            <a:cxnLst/>
            <a:rect l="l" t="t" r="r" b="b"/>
            <a:pathLst>
              <a:path w="2437176" h="760194">
                <a:moveTo>
                  <a:pt x="42122" y="0"/>
                </a:moveTo>
                <a:lnTo>
                  <a:pt x="2395054" y="0"/>
                </a:lnTo>
                <a:cubicBezTo>
                  <a:pt x="2418317" y="0"/>
                  <a:pt x="2437176" y="18858"/>
                  <a:pt x="2437176" y="42122"/>
                </a:cubicBezTo>
                <a:lnTo>
                  <a:pt x="2437176" y="718073"/>
                </a:lnTo>
                <a:cubicBezTo>
                  <a:pt x="2437176" y="741336"/>
                  <a:pt x="2418317" y="760194"/>
                  <a:pt x="2395054" y="760194"/>
                </a:cubicBezTo>
                <a:lnTo>
                  <a:pt x="42122" y="760194"/>
                </a:lnTo>
                <a:cubicBezTo>
                  <a:pt x="30950" y="760194"/>
                  <a:pt x="20236" y="755757"/>
                  <a:pt x="12337" y="747857"/>
                </a:cubicBezTo>
                <a:cubicBezTo>
                  <a:pt x="4438" y="739958"/>
                  <a:pt x="0" y="729244"/>
                  <a:pt x="0" y="718073"/>
                </a:cubicBezTo>
                <a:lnTo>
                  <a:pt x="0" y="42122"/>
                </a:lnTo>
                <a:cubicBezTo>
                  <a:pt x="0" y="18858"/>
                  <a:pt x="18858" y="0"/>
                  <a:pt x="42122" y="0"/>
                </a:cubicBezTo>
                <a:close/>
              </a:path>
            </a:pathLst>
          </a:custGeom>
          <a:solidFill>
            <a:srgbClr val="FFFFFF"/>
          </a:solidFill>
          <a:ln w="28575" cap="rnd">
            <a:solidFill>
              <a:schemeClr val="accent6"/>
            </a:solidFill>
            <a:prstDash val="solid"/>
            <a:round/>
          </a:ln>
        </p:spPr>
        <p:txBody>
          <a:bodyPr/>
          <a:lstStyle/>
          <a:p>
            <a:endParaRPr lang="fr-FR">
              <a:latin typeface="Aeonik MGEN" panose="020B0503030300000000" pitchFamily="34" charset="0"/>
            </a:endParaRPr>
          </a:p>
        </p:txBody>
      </p:sp>
      <p:sp>
        <p:nvSpPr>
          <p:cNvPr id="25" name="Freeform 24">
            <a:extLst>
              <a:ext uri="{FF2B5EF4-FFF2-40B4-BE49-F238E27FC236}">
                <a16:creationId xmlns:a16="http://schemas.microsoft.com/office/drawing/2014/main" id="{4A620012-263F-566C-17DB-C34F13840F0B}"/>
              </a:ext>
            </a:extLst>
          </p:cNvPr>
          <p:cNvSpPr/>
          <p:nvPr/>
        </p:nvSpPr>
        <p:spPr>
          <a:xfrm>
            <a:off x="410758" y="5163874"/>
            <a:ext cx="3206381" cy="2929586"/>
          </a:xfrm>
          <a:custGeom>
            <a:avLst/>
            <a:gdLst/>
            <a:ahLst/>
            <a:cxnLst/>
            <a:rect l="l" t="t" r="r" b="b"/>
            <a:pathLst>
              <a:path w="1149095" h="1049897">
                <a:moveTo>
                  <a:pt x="89338" y="0"/>
                </a:moveTo>
                <a:lnTo>
                  <a:pt x="1059757" y="0"/>
                </a:lnTo>
                <a:cubicBezTo>
                  <a:pt x="1083451" y="0"/>
                  <a:pt x="1106174" y="9412"/>
                  <a:pt x="1122928" y="26166"/>
                </a:cubicBezTo>
                <a:cubicBezTo>
                  <a:pt x="1139682" y="42921"/>
                  <a:pt x="1149095" y="65644"/>
                  <a:pt x="1149095" y="89338"/>
                </a:cubicBezTo>
                <a:lnTo>
                  <a:pt x="1149095" y="960560"/>
                </a:lnTo>
                <a:cubicBezTo>
                  <a:pt x="1149095" y="984253"/>
                  <a:pt x="1139682" y="1006977"/>
                  <a:pt x="1122928" y="1023731"/>
                </a:cubicBezTo>
                <a:cubicBezTo>
                  <a:pt x="1106174" y="1040485"/>
                  <a:pt x="1083451" y="1049897"/>
                  <a:pt x="1059757" y="1049897"/>
                </a:cubicBezTo>
                <a:lnTo>
                  <a:pt x="89338" y="1049897"/>
                </a:lnTo>
                <a:cubicBezTo>
                  <a:pt x="65644" y="1049897"/>
                  <a:pt x="42921" y="1040485"/>
                  <a:pt x="26166" y="1023731"/>
                </a:cubicBezTo>
                <a:cubicBezTo>
                  <a:pt x="9412" y="1006977"/>
                  <a:pt x="0" y="984253"/>
                  <a:pt x="0" y="960560"/>
                </a:cubicBezTo>
                <a:lnTo>
                  <a:pt x="0" y="89338"/>
                </a:lnTo>
                <a:cubicBezTo>
                  <a:pt x="0" y="65644"/>
                  <a:pt x="9412" y="42921"/>
                  <a:pt x="26166" y="26166"/>
                </a:cubicBezTo>
                <a:cubicBezTo>
                  <a:pt x="42921" y="9412"/>
                  <a:pt x="65644" y="0"/>
                  <a:pt x="89338" y="0"/>
                </a:cubicBezTo>
                <a:close/>
              </a:path>
            </a:pathLst>
          </a:custGeom>
          <a:noFill/>
          <a:ln w="38100" cap="rnd">
            <a:solidFill>
              <a:schemeClr val="accent6"/>
            </a:solidFill>
            <a:prstDash val="solid"/>
            <a:round/>
          </a:ln>
        </p:spPr>
        <p:txBody>
          <a:bodyPr/>
          <a:lstStyle/>
          <a:p>
            <a:endParaRPr lang="fr-FR">
              <a:latin typeface="Aeonik MGEN" panose="020B0503030300000000" pitchFamily="34" charset="0"/>
            </a:endParaRPr>
          </a:p>
        </p:txBody>
      </p:sp>
      <p:sp>
        <p:nvSpPr>
          <p:cNvPr id="29" name="Espace réservé du texte 52">
            <a:extLst>
              <a:ext uri="{FF2B5EF4-FFF2-40B4-BE49-F238E27FC236}">
                <a16:creationId xmlns:a16="http://schemas.microsoft.com/office/drawing/2014/main" id="{B690BC47-745B-EEEC-DFD5-773CB4251910}"/>
              </a:ext>
            </a:extLst>
          </p:cNvPr>
          <p:cNvSpPr>
            <a:spLocks noGrp="1"/>
          </p:cNvSpPr>
          <p:nvPr>
            <p:ph type="body" sz="quarter" idx="15"/>
          </p:nvPr>
        </p:nvSpPr>
        <p:spPr>
          <a:xfrm>
            <a:off x="520700" y="2117725"/>
            <a:ext cx="3000375" cy="2598654"/>
          </a:xfrm>
          <a:prstGeom prst="rect">
            <a:avLst/>
          </a:prstGeom>
        </p:spPr>
        <p:txBody>
          <a:bodyPr/>
          <a:lstStyle>
            <a:lvl1pPr marL="0" indent="0">
              <a:buNone/>
              <a:defRPr sz="1800">
                <a:solidFill>
                  <a:schemeClr val="bg1"/>
                </a:solidFill>
              </a:defRPr>
            </a:lvl1pPr>
          </a:lstStyle>
          <a:p>
            <a:pPr lvl="0"/>
            <a:endParaRPr lang="fr-FR"/>
          </a:p>
        </p:txBody>
      </p:sp>
      <p:sp>
        <p:nvSpPr>
          <p:cNvPr id="30" name="Espace réservé du texte 44">
            <a:extLst>
              <a:ext uri="{FF2B5EF4-FFF2-40B4-BE49-F238E27FC236}">
                <a16:creationId xmlns:a16="http://schemas.microsoft.com/office/drawing/2014/main" id="{48BA679C-D3A7-434A-EA77-157D98B8F87E}"/>
              </a:ext>
            </a:extLst>
          </p:cNvPr>
          <p:cNvSpPr>
            <a:spLocks noGrp="1"/>
          </p:cNvSpPr>
          <p:nvPr>
            <p:ph type="body" sz="quarter" idx="14"/>
          </p:nvPr>
        </p:nvSpPr>
        <p:spPr>
          <a:xfrm>
            <a:off x="520700" y="1233428"/>
            <a:ext cx="3000375" cy="805757"/>
          </a:xfrm>
          <a:prstGeom prst="rect">
            <a:avLst/>
          </a:prstGeom>
          <a:ln>
            <a:solidFill>
              <a:schemeClr val="accent6"/>
            </a:solidFill>
          </a:ln>
        </p:spPr>
        <p:txBody>
          <a:bodyPr/>
          <a:lstStyle>
            <a:lvl1pPr marL="0" indent="0">
              <a:buNone/>
              <a:defRPr sz="2400">
                <a:solidFill>
                  <a:schemeClr val="accent6"/>
                </a:solidFill>
                <a:latin typeface="+mj-lt"/>
              </a:defRPr>
            </a:lvl1pPr>
          </a:lstStyle>
          <a:p>
            <a:pPr lvl="0"/>
            <a:endParaRPr lang="fr-FR"/>
          </a:p>
        </p:txBody>
      </p:sp>
      <p:sp>
        <p:nvSpPr>
          <p:cNvPr id="31" name="Espace réservé du texte 44">
            <a:extLst>
              <a:ext uri="{FF2B5EF4-FFF2-40B4-BE49-F238E27FC236}">
                <a16:creationId xmlns:a16="http://schemas.microsoft.com/office/drawing/2014/main" id="{667FB0BB-3FF9-48E0-C531-142B9F2E56C4}"/>
              </a:ext>
            </a:extLst>
          </p:cNvPr>
          <p:cNvSpPr>
            <a:spLocks noGrp="1"/>
          </p:cNvSpPr>
          <p:nvPr>
            <p:ph type="body" sz="quarter" idx="16"/>
          </p:nvPr>
        </p:nvSpPr>
        <p:spPr>
          <a:xfrm>
            <a:off x="3891260" y="544809"/>
            <a:ext cx="3348000" cy="736744"/>
          </a:xfrm>
          <a:prstGeom prst="rect">
            <a:avLst/>
          </a:prstGeom>
        </p:spPr>
        <p:txBody>
          <a:bodyPr/>
          <a:lstStyle>
            <a:lvl1pPr marL="0" indent="0">
              <a:buNone/>
              <a:defRPr sz="2400">
                <a:solidFill>
                  <a:schemeClr val="accent6"/>
                </a:solidFill>
                <a:latin typeface="+mj-lt"/>
              </a:defRPr>
            </a:lvl1pPr>
          </a:lstStyle>
          <a:p>
            <a:pPr lvl="0"/>
            <a:endParaRPr lang="fr-FR"/>
          </a:p>
        </p:txBody>
      </p:sp>
      <p:sp>
        <p:nvSpPr>
          <p:cNvPr id="32" name="Espace réservé du texte 52">
            <a:extLst>
              <a:ext uri="{FF2B5EF4-FFF2-40B4-BE49-F238E27FC236}">
                <a16:creationId xmlns:a16="http://schemas.microsoft.com/office/drawing/2014/main" id="{A3A60E43-764D-A25B-F386-3E51D9DE3C6F}"/>
              </a:ext>
            </a:extLst>
          </p:cNvPr>
          <p:cNvSpPr>
            <a:spLocks noGrp="1"/>
          </p:cNvSpPr>
          <p:nvPr>
            <p:ph type="body" sz="quarter" idx="17"/>
          </p:nvPr>
        </p:nvSpPr>
        <p:spPr>
          <a:xfrm>
            <a:off x="3875218" y="1423928"/>
            <a:ext cx="3348000" cy="2710483"/>
          </a:xfrm>
          <a:prstGeom prst="rect">
            <a:avLst/>
          </a:prstGeom>
        </p:spPr>
        <p:txBody>
          <a:bodyPr/>
          <a:lstStyle>
            <a:lvl1pPr marL="0" indent="0">
              <a:buNone/>
              <a:defRPr sz="1800">
                <a:solidFill>
                  <a:schemeClr val="bg1"/>
                </a:solidFill>
              </a:defRPr>
            </a:lvl1pPr>
          </a:lstStyle>
          <a:p>
            <a:pPr lvl="0"/>
            <a:endParaRPr lang="fr-FR"/>
          </a:p>
        </p:txBody>
      </p:sp>
      <p:sp>
        <p:nvSpPr>
          <p:cNvPr id="33" name="Espace réservé du texte 52">
            <a:extLst>
              <a:ext uri="{FF2B5EF4-FFF2-40B4-BE49-F238E27FC236}">
                <a16:creationId xmlns:a16="http://schemas.microsoft.com/office/drawing/2014/main" id="{04D5EA78-3ED3-6957-06A8-5518ED6680AE}"/>
              </a:ext>
            </a:extLst>
          </p:cNvPr>
          <p:cNvSpPr>
            <a:spLocks noGrp="1"/>
          </p:cNvSpPr>
          <p:nvPr>
            <p:ph type="body" sz="quarter" idx="18"/>
          </p:nvPr>
        </p:nvSpPr>
        <p:spPr>
          <a:xfrm>
            <a:off x="3863342" y="5329819"/>
            <a:ext cx="3348000" cy="2635040"/>
          </a:xfrm>
          <a:prstGeom prst="rect">
            <a:avLst/>
          </a:prstGeom>
        </p:spPr>
        <p:txBody>
          <a:bodyPr/>
          <a:lstStyle>
            <a:lvl1pPr marL="0" indent="0">
              <a:buNone/>
              <a:defRPr sz="1800">
                <a:solidFill>
                  <a:schemeClr val="bg1"/>
                </a:solidFill>
              </a:defRPr>
            </a:lvl1pPr>
          </a:lstStyle>
          <a:p>
            <a:pPr lvl="0"/>
            <a:endParaRPr lang="fr-FR"/>
          </a:p>
        </p:txBody>
      </p:sp>
      <p:sp>
        <p:nvSpPr>
          <p:cNvPr id="34" name="Espace réservé du texte 44">
            <a:extLst>
              <a:ext uri="{FF2B5EF4-FFF2-40B4-BE49-F238E27FC236}">
                <a16:creationId xmlns:a16="http://schemas.microsoft.com/office/drawing/2014/main" id="{E0D8C5F4-44DA-178F-7C6F-40CD36118C11}"/>
              </a:ext>
            </a:extLst>
          </p:cNvPr>
          <p:cNvSpPr>
            <a:spLocks noGrp="1"/>
          </p:cNvSpPr>
          <p:nvPr>
            <p:ph type="body" sz="quarter" idx="19"/>
          </p:nvPr>
        </p:nvSpPr>
        <p:spPr>
          <a:xfrm>
            <a:off x="3849043" y="4584870"/>
            <a:ext cx="3348000" cy="669506"/>
          </a:xfrm>
          <a:prstGeom prst="rect">
            <a:avLst/>
          </a:prstGeom>
        </p:spPr>
        <p:txBody>
          <a:bodyPr/>
          <a:lstStyle>
            <a:lvl1pPr marL="0" indent="0">
              <a:buNone/>
              <a:defRPr sz="2400">
                <a:solidFill>
                  <a:schemeClr val="accent6"/>
                </a:solidFill>
                <a:latin typeface="+mj-lt"/>
              </a:defRPr>
            </a:lvl1pPr>
          </a:lstStyle>
          <a:p>
            <a:pPr lvl="0"/>
            <a:endParaRPr lang="fr-FR"/>
          </a:p>
        </p:txBody>
      </p:sp>
      <p:sp>
        <p:nvSpPr>
          <p:cNvPr id="35" name="Espace réservé du texte 52">
            <a:extLst>
              <a:ext uri="{FF2B5EF4-FFF2-40B4-BE49-F238E27FC236}">
                <a16:creationId xmlns:a16="http://schemas.microsoft.com/office/drawing/2014/main" id="{67D36662-CEEB-6E4A-0C48-7E16E1C544A1}"/>
              </a:ext>
            </a:extLst>
          </p:cNvPr>
          <p:cNvSpPr>
            <a:spLocks noGrp="1"/>
          </p:cNvSpPr>
          <p:nvPr>
            <p:ph type="body" sz="quarter" idx="20"/>
          </p:nvPr>
        </p:nvSpPr>
        <p:spPr>
          <a:xfrm>
            <a:off x="520700" y="5975434"/>
            <a:ext cx="3000375" cy="1989425"/>
          </a:xfrm>
          <a:prstGeom prst="rect">
            <a:avLst/>
          </a:prstGeom>
        </p:spPr>
        <p:txBody>
          <a:bodyPr/>
          <a:lstStyle>
            <a:lvl1pPr marL="0" indent="0">
              <a:buNone/>
              <a:defRPr sz="1800">
                <a:solidFill>
                  <a:schemeClr val="bg1"/>
                </a:solidFill>
              </a:defRPr>
            </a:lvl1pPr>
          </a:lstStyle>
          <a:p>
            <a:pPr lvl="0"/>
            <a:endParaRPr lang="fr-FR"/>
          </a:p>
        </p:txBody>
      </p:sp>
      <p:sp>
        <p:nvSpPr>
          <p:cNvPr id="36" name="Espace réservé du texte 44">
            <a:extLst>
              <a:ext uri="{FF2B5EF4-FFF2-40B4-BE49-F238E27FC236}">
                <a16:creationId xmlns:a16="http://schemas.microsoft.com/office/drawing/2014/main" id="{A09C870B-D8C1-3525-49D0-244B424736BE}"/>
              </a:ext>
            </a:extLst>
          </p:cNvPr>
          <p:cNvSpPr>
            <a:spLocks noGrp="1"/>
          </p:cNvSpPr>
          <p:nvPr>
            <p:ph type="body" sz="quarter" idx="21"/>
          </p:nvPr>
        </p:nvSpPr>
        <p:spPr>
          <a:xfrm>
            <a:off x="513760" y="5228042"/>
            <a:ext cx="3000375" cy="668852"/>
          </a:xfrm>
          <a:prstGeom prst="rect">
            <a:avLst/>
          </a:prstGeom>
        </p:spPr>
        <p:txBody>
          <a:bodyPr/>
          <a:lstStyle>
            <a:lvl1pPr marL="0" indent="0">
              <a:buNone/>
              <a:defRPr sz="2400">
                <a:solidFill>
                  <a:schemeClr val="accent6"/>
                </a:solidFill>
                <a:latin typeface="+mj-lt"/>
              </a:defRPr>
            </a:lvl1pPr>
          </a:lstStyle>
          <a:p>
            <a:pPr lvl="0"/>
            <a:endParaRPr lang="fr-FR"/>
          </a:p>
        </p:txBody>
      </p:sp>
      <p:sp>
        <p:nvSpPr>
          <p:cNvPr id="38" name="Espace réservé du texte 52">
            <a:extLst>
              <a:ext uri="{FF2B5EF4-FFF2-40B4-BE49-F238E27FC236}">
                <a16:creationId xmlns:a16="http://schemas.microsoft.com/office/drawing/2014/main" id="{1055E9D4-4E2E-5E7F-2559-6A98A5AD3CFA}"/>
              </a:ext>
            </a:extLst>
          </p:cNvPr>
          <p:cNvSpPr>
            <a:spLocks noGrp="1"/>
          </p:cNvSpPr>
          <p:nvPr>
            <p:ph type="body" sz="quarter" idx="22"/>
          </p:nvPr>
        </p:nvSpPr>
        <p:spPr>
          <a:xfrm>
            <a:off x="520699" y="8958629"/>
            <a:ext cx="6628217" cy="1368000"/>
          </a:xfrm>
          <a:prstGeom prst="rect">
            <a:avLst/>
          </a:prstGeom>
        </p:spPr>
        <p:txBody>
          <a:bodyPr/>
          <a:lstStyle>
            <a:lvl1pPr marL="0" indent="0">
              <a:buNone/>
              <a:defRPr sz="1800">
                <a:solidFill>
                  <a:schemeClr val="bg1"/>
                </a:solidFill>
              </a:defRPr>
            </a:lvl1pPr>
          </a:lstStyle>
          <a:p>
            <a:pPr lvl="0"/>
            <a:endParaRPr lang="fr-FR"/>
          </a:p>
        </p:txBody>
      </p:sp>
      <p:sp>
        <p:nvSpPr>
          <p:cNvPr id="39" name="Espace réservé du texte 44">
            <a:extLst>
              <a:ext uri="{FF2B5EF4-FFF2-40B4-BE49-F238E27FC236}">
                <a16:creationId xmlns:a16="http://schemas.microsoft.com/office/drawing/2014/main" id="{9F486748-9E07-31AF-6A95-F97C44AB743B}"/>
              </a:ext>
            </a:extLst>
          </p:cNvPr>
          <p:cNvSpPr>
            <a:spLocks noGrp="1"/>
          </p:cNvSpPr>
          <p:nvPr>
            <p:ph type="body" sz="quarter" idx="23"/>
          </p:nvPr>
        </p:nvSpPr>
        <p:spPr>
          <a:xfrm>
            <a:off x="543260" y="8418571"/>
            <a:ext cx="6605656" cy="397683"/>
          </a:xfrm>
          <a:prstGeom prst="rect">
            <a:avLst/>
          </a:prstGeom>
        </p:spPr>
        <p:txBody>
          <a:bodyPr/>
          <a:lstStyle>
            <a:lvl1pPr marL="0" indent="0">
              <a:buNone/>
              <a:defRPr sz="2400">
                <a:solidFill>
                  <a:schemeClr val="accent6"/>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BE921694-8D83-BC26-D47F-D87EB76D4DA6}"/>
              </a:ext>
            </a:extLst>
          </p:cNvPr>
          <p:cNvSpPr>
            <a:spLocks noGrp="1"/>
          </p:cNvSpPr>
          <p:nvPr>
            <p:ph type="body" sz="quarter" idx="24" hasCustomPrompt="1"/>
          </p:nvPr>
        </p:nvSpPr>
        <p:spPr>
          <a:xfrm>
            <a:off x="542925" y="304800"/>
            <a:ext cx="2697163" cy="785813"/>
          </a:xfrm>
          <a:prstGeom prst="rect">
            <a:avLst/>
          </a:prstGeom>
        </p:spPr>
        <p:txBody>
          <a:bodyPr/>
          <a:lstStyle>
            <a:lvl1pPr marL="0" indent="0">
              <a:buNone/>
              <a:defRPr sz="4000">
                <a:solidFill>
                  <a:schemeClr val="accent6"/>
                </a:solidFill>
                <a:latin typeface="+mj-lt"/>
              </a:defRPr>
            </a:lvl1pPr>
          </a:lstStyle>
          <a:p>
            <a:pPr lvl="0"/>
            <a:r>
              <a:rPr lang="fr-FR"/>
              <a:t>Titre</a:t>
            </a:r>
          </a:p>
        </p:txBody>
      </p:sp>
    </p:spTree>
    <p:extLst>
      <p:ext uri="{BB962C8B-B14F-4D97-AF65-F5344CB8AC3E}">
        <p14:creationId xmlns:p14="http://schemas.microsoft.com/office/powerpoint/2010/main" val="16685358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ématique violet mixte 5">
    <p:bg>
      <p:bgPr>
        <a:solidFill>
          <a:schemeClr val="accent6"/>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F2AB1A27-731B-159D-6E19-9BA1973E3437}"/>
              </a:ext>
            </a:extLst>
          </p:cNvPr>
          <p:cNvSpPr/>
          <p:nvPr/>
        </p:nvSpPr>
        <p:spPr>
          <a:xfrm>
            <a:off x="3764044" y="4509427"/>
            <a:ext cx="3569723" cy="3584032"/>
          </a:xfrm>
          <a:custGeom>
            <a:avLst/>
            <a:gdLst/>
            <a:ahLst/>
            <a:cxnLst/>
            <a:rect l="l" t="t" r="r" b="b"/>
            <a:pathLst>
              <a:path w="1279308" h="1284436">
                <a:moveTo>
                  <a:pt x="80245" y="0"/>
                </a:moveTo>
                <a:lnTo>
                  <a:pt x="1199064" y="0"/>
                </a:lnTo>
                <a:cubicBezTo>
                  <a:pt x="1243381" y="0"/>
                  <a:pt x="1279308" y="35927"/>
                  <a:pt x="1279308" y="80245"/>
                </a:cubicBezTo>
                <a:lnTo>
                  <a:pt x="1279308" y="1204192"/>
                </a:lnTo>
                <a:cubicBezTo>
                  <a:pt x="1279308" y="1225474"/>
                  <a:pt x="1270854" y="1245884"/>
                  <a:pt x="1255805" y="1260933"/>
                </a:cubicBezTo>
                <a:cubicBezTo>
                  <a:pt x="1240756" y="1275982"/>
                  <a:pt x="1220346" y="1284436"/>
                  <a:pt x="1199064" y="1284436"/>
                </a:cubicBezTo>
                <a:lnTo>
                  <a:pt x="80245" y="1284436"/>
                </a:lnTo>
                <a:cubicBezTo>
                  <a:pt x="58962" y="1284436"/>
                  <a:pt x="38552" y="1275982"/>
                  <a:pt x="23503" y="1260933"/>
                </a:cubicBezTo>
                <a:cubicBezTo>
                  <a:pt x="8454" y="1245884"/>
                  <a:pt x="0" y="1225474"/>
                  <a:pt x="0" y="1204192"/>
                </a:cubicBezTo>
                <a:lnTo>
                  <a:pt x="0" y="80245"/>
                </a:lnTo>
                <a:cubicBezTo>
                  <a:pt x="0" y="58962"/>
                  <a:pt x="8454" y="38552"/>
                  <a:pt x="23503" y="23503"/>
                </a:cubicBezTo>
                <a:cubicBezTo>
                  <a:pt x="38552" y="8454"/>
                  <a:pt x="58962" y="0"/>
                  <a:pt x="80245" y="0"/>
                </a:cubicBezTo>
                <a:close/>
              </a:path>
            </a:pathLst>
          </a:custGeom>
          <a:solidFill>
            <a:srgbClr val="000000">
              <a:alpha val="0"/>
            </a:srgbClr>
          </a:solidFill>
          <a:ln w="57150" cap="rnd">
            <a:solidFill>
              <a:schemeClr val="accent5"/>
            </a:solidFill>
            <a:prstDash val="solid"/>
            <a:round/>
          </a:ln>
        </p:spPr>
        <p:txBody>
          <a:bodyPr/>
          <a:lstStyle/>
          <a:p>
            <a:endParaRPr lang="fr-FR">
              <a:latin typeface="Aeonik MGEN" panose="020B0503030300000000" pitchFamily="34" charset="0"/>
            </a:endParaRPr>
          </a:p>
        </p:txBody>
      </p:sp>
      <p:sp>
        <p:nvSpPr>
          <p:cNvPr id="7" name="Freeform 6">
            <a:extLst>
              <a:ext uri="{FF2B5EF4-FFF2-40B4-BE49-F238E27FC236}">
                <a16:creationId xmlns:a16="http://schemas.microsoft.com/office/drawing/2014/main" id="{15E1EF74-86FB-F4EC-EE6A-EBD1D77F89FE}"/>
              </a:ext>
            </a:extLst>
          </p:cNvPr>
          <p:cNvSpPr/>
          <p:nvPr userDrawn="1"/>
        </p:nvSpPr>
        <p:spPr>
          <a:xfrm>
            <a:off x="3779837" y="544809"/>
            <a:ext cx="3553930" cy="3774117"/>
          </a:xfrm>
          <a:custGeom>
            <a:avLst/>
            <a:gdLst/>
            <a:ahLst/>
            <a:cxnLst/>
            <a:rect l="l" t="t" r="r" b="b"/>
            <a:pathLst>
              <a:path w="1229715" h="1352558">
                <a:moveTo>
                  <a:pt x="83481" y="0"/>
                </a:moveTo>
                <a:lnTo>
                  <a:pt x="1146235" y="0"/>
                </a:lnTo>
                <a:cubicBezTo>
                  <a:pt x="1192340" y="0"/>
                  <a:pt x="1229715" y="37376"/>
                  <a:pt x="1229715" y="83481"/>
                </a:cubicBezTo>
                <a:lnTo>
                  <a:pt x="1229715" y="1269077"/>
                </a:lnTo>
                <a:cubicBezTo>
                  <a:pt x="1229715" y="1315183"/>
                  <a:pt x="1192340" y="1352558"/>
                  <a:pt x="1146235" y="1352558"/>
                </a:cubicBezTo>
                <a:lnTo>
                  <a:pt x="83481" y="1352558"/>
                </a:lnTo>
                <a:cubicBezTo>
                  <a:pt x="37376" y="1352558"/>
                  <a:pt x="0" y="1315183"/>
                  <a:pt x="0" y="1269077"/>
                </a:cubicBezTo>
                <a:lnTo>
                  <a:pt x="0" y="83481"/>
                </a:lnTo>
                <a:cubicBezTo>
                  <a:pt x="0" y="37376"/>
                  <a:pt x="37376" y="0"/>
                  <a:pt x="83481" y="0"/>
                </a:cubicBezTo>
                <a:close/>
              </a:path>
            </a:pathLst>
          </a:custGeom>
          <a:solidFill>
            <a:srgbClr val="FFFFFF"/>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14" name="Freeform 13">
            <a:extLst>
              <a:ext uri="{FF2B5EF4-FFF2-40B4-BE49-F238E27FC236}">
                <a16:creationId xmlns:a16="http://schemas.microsoft.com/office/drawing/2014/main" id="{70102109-3F3B-764E-B3F4-21781DAEA463}"/>
              </a:ext>
            </a:extLst>
          </p:cNvPr>
          <p:cNvSpPr/>
          <p:nvPr userDrawn="1"/>
        </p:nvSpPr>
        <p:spPr>
          <a:xfrm>
            <a:off x="410758" y="1233429"/>
            <a:ext cx="3206381" cy="3701845"/>
          </a:xfrm>
          <a:custGeom>
            <a:avLst/>
            <a:gdLst/>
            <a:ahLst/>
            <a:cxnLst/>
            <a:rect l="l" t="t" r="r" b="b"/>
            <a:pathLst>
              <a:path w="1149095" h="1326658">
                <a:moveTo>
                  <a:pt x="89338" y="0"/>
                </a:moveTo>
                <a:lnTo>
                  <a:pt x="1059757" y="0"/>
                </a:lnTo>
                <a:cubicBezTo>
                  <a:pt x="1083451" y="0"/>
                  <a:pt x="1106174" y="9412"/>
                  <a:pt x="1122928" y="26166"/>
                </a:cubicBezTo>
                <a:cubicBezTo>
                  <a:pt x="1139682" y="42921"/>
                  <a:pt x="1149095" y="65644"/>
                  <a:pt x="1149095" y="89338"/>
                </a:cubicBezTo>
                <a:lnTo>
                  <a:pt x="1149095" y="1237320"/>
                </a:lnTo>
                <a:cubicBezTo>
                  <a:pt x="1149095" y="1261014"/>
                  <a:pt x="1139682" y="1283737"/>
                  <a:pt x="1122928" y="1300491"/>
                </a:cubicBezTo>
                <a:cubicBezTo>
                  <a:pt x="1106174" y="1317245"/>
                  <a:pt x="1083451" y="1326658"/>
                  <a:pt x="1059757" y="1326658"/>
                </a:cubicBezTo>
                <a:lnTo>
                  <a:pt x="89338" y="1326658"/>
                </a:lnTo>
                <a:cubicBezTo>
                  <a:pt x="65644" y="1326658"/>
                  <a:pt x="42921" y="1317245"/>
                  <a:pt x="26166" y="1300491"/>
                </a:cubicBezTo>
                <a:cubicBezTo>
                  <a:pt x="9412" y="1283737"/>
                  <a:pt x="0" y="1261014"/>
                  <a:pt x="0" y="1237320"/>
                </a:cubicBezTo>
                <a:lnTo>
                  <a:pt x="0" y="89338"/>
                </a:lnTo>
                <a:cubicBezTo>
                  <a:pt x="0" y="65644"/>
                  <a:pt x="9412" y="42921"/>
                  <a:pt x="26166" y="26166"/>
                </a:cubicBezTo>
                <a:cubicBezTo>
                  <a:pt x="42921" y="9412"/>
                  <a:pt x="65644" y="0"/>
                  <a:pt x="89338" y="0"/>
                </a:cubicBezTo>
                <a:close/>
              </a:path>
            </a:pathLst>
          </a:custGeom>
          <a:noFill/>
          <a:ln w="76200" cap="rnd">
            <a:solidFill>
              <a:schemeClr val="accent5"/>
            </a:solidFill>
            <a:prstDash val="solid"/>
            <a:round/>
          </a:ln>
        </p:spPr>
        <p:txBody>
          <a:bodyPr/>
          <a:lstStyle/>
          <a:p>
            <a:endParaRPr lang="fr-FR">
              <a:latin typeface="Aeonik MGEN" panose="020B0503030300000000" pitchFamily="34" charset="0"/>
            </a:endParaRPr>
          </a:p>
        </p:txBody>
      </p:sp>
      <p:sp>
        <p:nvSpPr>
          <p:cNvPr id="20" name="Freeform 19">
            <a:extLst>
              <a:ext uri="{FF2B5EF4-FFF2-40B4-BE49-F238E27FC236}">
                <a16:creationId xmlns:a16="http://schemas.microsoft.com/office/drawing/2014/main" id="{B10403EB-6B8E-16D4-0BBD-A75C02535196}"/>
              </a:ext>
            </a:extLst>
          </p:cNvPr>
          <p:cNvSpPr/>
          <p:nvPr/>
        </p:nvSpPr>
        <p:spPr>
          <a:xfrm>
            <a:off x="410758" y="8283960"/>
            <a:ext cx="6800584" cy="2121209"/>
          </a:xfrm>
          <a:custGeom>
            <a:avLst/>
            <a:gdLst/>
            <a:ahLst/>
            <a:cxnLst/>
            <a:rect l="l" t="t" r="r" b="b"/>
            <a:pathLst>
              <a:path w="2437176" h="760194">
                <a:moveTo>
                  <a:pt x="42122" y="0"/>
                </a:moveTo>
                <a:lnTo>
                  <a:pt x="2395054" y="0"/>
                </a:lnTo>
                <a:cubicBezTo>
                  <a:pt x="2418317" y="0"/>
                  <a:pt x="2437176" y="18858"/>
                  <a:pt x="2437176" y="42122"/>
                </a:cubicBezTo>
                <a:lnTo>
                  <a:pt x="2437176" y="718073"/>
                </a:lnTo>
                <a:cubicBezTo>
                  <a:pt x="2437176" y="741336"/>
                  <a:pt x="2418317" y="760194"/>
                  <a:pt x="2395054" y="760194"/>
                </a:cubicBezTo>
                <a:lnTo>
                  <a:pt x="42122" y="760194"/>
                </a:lnTo>
                <a:cubicBezTo>
                  <a:pt x="30950" y="760194"/>
                  <a:pt x="20236" y="755757"/>
                  <a:pt x="12337" y="747857"/>
                </a:cubicBezTo>
                <a:cubicBezTo>
                  <a:pt x="4438" y="739958"/>
                  <a:pt x="0" y="729244"/>
                  <a:pt x="0" y="718073"/>
                </a:cubicBezTo>
                <a:lnTo>
                  <a:pt x="0" y="42122"/>
                </a:lnTo>
                <a:cubicBezTo>
                  <a:pt x="0" y="18858"/>
                  <a:pt x="18858" y="0"/>
                  <a:pt x="42122" y="0"/>
                </a:cubicBezTo>
                <a:close/>
              </a:path>
            </a:pathLst>
          </a:custGeom>
          <a:solidFill>
            <a:srgbClr val="FFFFFF"/>
          </a:solidFill>
          <a:ln w="28575" cap="rnd">
            <a:solidFill>
              <a:schemeClr val="accent5"/>
            </a:solidFill>
            <a:prstDash val="solid"/>
            <a:round/>
          </a:ln>
        </p:spPr>
        <p:txBody>
          <a:bodyPr/>
          <a:lstStyle/>
          <a:p>
            <a:endParaRPr lang="fr-FR">
              <a:latin typeface="Aeonik MGEN" panose="020B0503030300000000" pitchFamily="34" charset="0"/>
            </a:endParaRPr>
          </a:p>
        </p:txBody>
      </p:sp>
      <p:sp>
        <p:nvSpPr>
          <p:cNvPr id="25" name="Freeform 24">
            <a:extLst>
              <a:ext uri="{FF2B5EF4-FFF2-40B4-BE49-F238E27FC236}">
                <a16:creationId xmlns:a16="http://schemas.microsoft.com/office/drawing/2014/main" id="{4A620012-263F-566C-17DB-C34F13840F0B}"/>
              </a:ext>
            </a:extLst>
          </p:cNvPr>
          <p:cNvSpPr/>
          <p:nvPr/>
        </p:nvSpPr>
        <p:spPr>
          <a:xfrm>
            <a:off x="410758" y="5163874"/>
            <a:ext cx="3206381" cy="2929586"/>
          </a:xfrm>
          <a:custGeom>
            <a:avLst/>
            <a:gdLst/>
            <a:ahLst/>
            <a:cxnLst/>
            <a:rect l="l" t="t" r="r" b="b"/>
            <a:pathLst>
              <a:path w="1149095" h="1049897">
                <a:moveTo>
                  <a:pt x="89338" y="0"/>
                </a:moveTo>
                <a:lnTo>
                  <a:pt x="1059757" y="0"/>
                </a:lnTo>
                <a:cubicBezTo>
                  <a:pt x="1083451" y="0"/>
                  <a:pt x="1106174" y="9412"/>
                  <a:pt x="1122928" y="26166"/>
                </a:cubicBezTo>
                <a:cubicBezTo>
                  <a:pt x="1139682" y="42921"/>
                  <a:pt x="1149095" y="65644"/>
                  <a:pt x="1149095" y="89338"/>
                </a:cubicBezTo>
                <a:lnTo>
                  <a:pt x="1149095" y="960560"/>
                </a:lnTo>
                <a:cubicBezTo>
                  <a:pt x="1149095" y="984253"/>
                  <a:pt x="1139682" y="1006977"/>
                  <a:pt x="1122928" y="1023731"/>
                </a:cubicBezTo>
                <a:cubicBezTo>
                  <a:pt x="1106174" y="1040485"/>
                  <a:pt x="1083451" y="1049897"/>
                  <a:pt x="1059757" y="1049897"/>
                </a:cubicBezTo>
                <a:lnTo>
                  <a:pt x="89338" y="1049897"/>
                </a:lnTo>
                <a:cubicBezTo>
                  <a:pt x="65644" y="1049897"/>
                  <a:pt x="42921" y="1040485"/>
                  <a:pt x="26166" y="1023731"/>
                </a:cubicBezTo>
                <a:cubicBezTo>
                  <a:pt x="9412" y="1006977"/>
                  <a:pt x="0" y="984253"/>
                  <a:pt x="0" y="960560"/>
                </a:cubicBezTo>
                <a:lnTo>
                  <a:pt x="0" y="89338"/>
                </a:lnTo>
                <a:cubicBezTo>
                  <a:pt x="0" y="65644"/>
                  <a:pt x="9412" y="42921"/>
                  <a:pt x="26166" y="26166"/>
                </a:cubicBezTo>
                <a:cubicBezTo>
                  <a:pt x="42921" y="9412"/>
                  <a:pt x="65644" y="0"/>
                  <a:pt x="89338" y="0"/>
                </a:cubicBezTo>
                <a:close/>
              </a:path>
            </a:pathLst>
          </a:custGeom>
          <a:noFill/>
          <a:ln w="38100" cap="rnd">
            <a:solidFill>
              <a:schemeClr val="accent5"/>
            </a:solidFill>
            <a:prstDash val="solid"/>
            <a:round/>
          </a:ln>
        </p:spPr>
        <p:txBody>
          <a:bodyPr/>
          <a:lstStyle/>
          <a:p>
            <a:endParaRPr lang="fr-FR">
              <a:latin typeface="Aeonik MGEN" panose="020B0503030300000000" pitchFamily="34" charset="0"/>
            </a:endParaRPr>
          </a:p>
        </p:txBody>
      </p:sp>
      <p:sp>
        <p:nvSpPr>
          <p:cNvPr id="29" name="Espace réservé du texte 52">
            <a:extLst>
              <a:ext uri="{FF2B5EF4-FFF2-40B4-BE49-F238E27FC236}">
                <a16:creationId xmlns:a16="http://schemas.microsoft.com/office/drawing/2014/main" id="{B690BC47-745B-EEEC-DFD5-773CB4251910}"/>
              </a:ext>
            </a:extLst>
          </p:cNvPr>
          <p:cNvSpPr>
            <a:spLocks noGrp="1"/>
          </p:cNvSpPr>
          <p:nvPr>
            <p:ph type="body" sz="quarter" idx="15"/>
          </p:nvPr>
        </p:nvSpPr>
        <p:spPr>
          <a:xfrm>
            <a:off x="520700" y="2117725"/>
            <a:ext cx="3000375" cy="2598654"/>
          </a:xfrm>
          <a:prstGeom prst="rect">
            <a:avLst/>
          </a:prstGeom>
        </p:spPr>
        <p:txBody>
          <a:bodyPr/>
          <a:lstStyle>
            <a:lvl1pPr marL="0" indent="0">
              <a:buNone/>
              <a:defRPr sz="1800">
                <a:solidFill>
                  <a:srgbClr val="FFFFFF"/>
                </a:solidFill>
              </a:defRPr>
            </a:lvl1pPr>
          </a:lstStyle>
          <a:p>
            <a:pPr lvl="0"/>
            <a:endParaRPr lang="fr-FR"/>
          </a:p>
        </p:txBody>
      </p:sp>
      <p:sp>
        <p:nvSpPr>
          <p:cNvPr id="30" name="Espace réservé du texte 44">
            <a:extLst>
              <a:ext uri="{FF2B5EF4-FFF2-40B4-BE49-F238E27FC236}">
                <a16:creationId xmlns:a16="http://schemas.microsoft.com/office/drawing/2014/main" id="{48BA679C-D3A7-434A-EA77-157D98B8F87E}"/>
              </a:ext>
            </a:extLst>
          </p:cNvPr>
          <p:cNvSpPr>
            <a:spLocks noGrp="1"/>
          </p:cNvSpPr>
          <p:nvPr>
            <p:ph type="body" sz="quarter" idx="14"/>
          </p:nvPr>
        </p:nvSpPr>
        <p:spPr>
          <a:xfrm>
            <a:off x="488614" y="1233428"/>
            <a:ext cx="3000375" cy="805757"/>
          </a:xfrm>
          <a:prstGeom prst="rect">
            <a:avLst/>
          </a:prstGeom>
        </p:spPr>
        <p:txBody>
          <a:bodyPr/>
          <a:lstStyle>
            <a:lvl1pPr marL="0" indent="0">
              <a:buNone/>
              <a:defRPr sz="2400">
                <a:solidFill>
                  <a:schemeClr val="accent5"/>
                </a:solidFill>
                <a:latin typeface="+mj-lt"/>
              </a:defRPr>
            </a:lvl1pPr>
          </a:lstStyle>
          <a:p>
            <a:pPr lvl="0"/>
            <a:endParaRPr lang="fr-FR"/>
          </a:p>
        </p:txBody>
      </p:sp>
      <p:sp>
        <p:nvSpPr>
          <p:cNvPr id="31" name="Espace réservé du texte 44">
            <a:extLst>
              <a:ext uri="{FF2B5EF4-FFF2-40B4-BE49-F238E27FC236}">
                <a16:creationId xmlns:a16="http://schemas.microsoft.com/office/drawing/2014/main" id="{667FB0BB-3FF9-48E0-C531-142B9F2E56C4}"/>
              </a:ext>
            </a:extLst>
          </p:cNvPr>
          <p:cNvSpPr>
            <a:spLocks noGrp="1"/>
          </p:cNvSpPr>
          <p:nvPr>
            <p:ph type="body" sz="quarter" idx="16"/>
          </p:nvPr>
        </p:nvSpPr>
        <p:spPr>
          <a:xfrm>
            <a:off x="3891260" y="576893"/>
            <a:ext cx="3348000" cy="736744"/>
          </a:xfrm>
          <a:prstGeom prst="rect">
            <a:avLst/>
          </a:prstGeom>
        </p:spPr>
        <p:txBody>
          <a:bodyPr/>
          <a:lstStyle>
            <a:lvl1pPr marL="0" indent="0">
              <a:buNone/>
              <a:defRPr sz="2400">
                <a:solidFill>
                  <a:schemeClr val="accent5"/>
                </a:solidFill>
                <a:latin typeface="+mj-lt"/>
              </a:defRPr>
            </a:lvl1pPr>
          </a:lstStyle>
          <a:p>
            <a:pPr lvl="0"/>
            <a:endParaRPr lang="fr-FR"/>
          </a:p>
        </p:txBody>
      </p:sp>
      <p:sp>
        <p:nvSpPr>
          <p:cNvPr id="32" name="Espace réservé du texte 52">
            <a:extLst>
              <a:ext uri="{FF2B5EF4-FFF2-40B4-BE49-F238E27FC236}">
                <a16:creationId xmlns:a16="http://schemas.microsoft.com/office/drawing/2014/main" id="{A3A60E43-764D-A25B-F386-3E51D9DE3C6F}"/>
              </a:ext>
            </a:extLst>
          </p:cNvPr>
          <p:cNvSpPr>
            <a:spLocks noGrp="1"/>
          </p:cNvSpPr>
          <p:nvPr>
            <p:ph type="body" sz="quarter" idx="17"/>
          </p:nvPr>
        </p:nvSpPr>
        <p:spPr>
          <a:xfrm>
            <a:off x="3875218" y="1423928"/>
            <a:ext cx="3348000" cy="2710483"/>
          </a:xfrm>
          <a:prstGeom prst="rect">
            <a:avLst/>
          </a:prstGeom>
        </p:spPr>
        <p:txBody>
          <a:bodyPr/>
          <a:lstStyle>
            <a:lvl1pPr marL="0" indent="0">
              <a:buNone/>
              <a:defRPr sz="1800">
                <a:solidFill>
                  <a:schemeClr val="bg1"/>
                </a:solidFill>
              </a:defRPr>
            </a:lvl1pPr>
          </a:lstStyle>
          <a:p>
            <a:pPr lvl="0"/>
            <a:endParaRPr lang="fr-FR"/>
          </a:p>
        </p:txBody>
      </p:sp>
      <p:sp>
        <p:nvSpPr>
          <p:cNvPr id="33" name="Espace réservé du texte 52">
            <a:extLst>
              <a:ext uri="{FF2B5EF4-FFF2-40B4-BE49-F238E27FC236}">
                <a16:creationId xmlns:a16="http://schemas.microsoft.com/office/drawing/2014/main" id="{04D5EA78-3ED3-6957-06A8-5518ED6680AE}"/>
              </a:ext>
            </a:extLst>
          </p:cNvPr>
          <p:cNvSpPr>
            <a:spLocks noGrp="1"/>
          </p:cNvSpPr>
          <p:nvPr>
            <p:ph type="body" sz="quarter" idx="18"/>
          </p:nvPr>
        </p:nvSpPr>
        <p:spPr>
          <a:xfrm>
            <a:off x="3863342" y="5329819"/>
            <a:ext cx="3348000" cy="2635040"/>
          </a:xfrm>
          <a:prstGeom prst="rect">
            <a:avLst/>
          </a:prstGeom>
        </p:spPr>
        <p:txBody>
          <a:bodyPr/>
          <a:lstStyle>
            <a:lvl1pPr marL="0" indent="0">
              <a:buNone/>
              <a:defRPr sz="1800">
                <a:solidFill>
                  <a:srgbClr val="FFFFFF"/>
                </a:solidFill>
              </a:defRPr>
            </a:lvl1pPr>
          </a:lstStyle>
          <a:p>
            <a:pPr lvl="0"/>
            <a:endParaRPr lang="fr-FR"/>
          </a:p>
        </p:txBody>
      </p:sp>
      <p:sp>
        <p:nvSpPr>
          <p:cNvPr id="34" name="Espace réservé du texte 44">
            <a:extLst>
              <a:ext uri="{FF2B5EF4-FFF2-40B4-BE49-F238E27FC236}">
                <a16:creationId xmlns:a16="http://schemas.microsoft.com/office/drawing/2014/main" id="{E0D8C5F4-44DA-178F-7C6F-40CD36118C11}"/>
              </a:ext>
            </a:extLst>
          </p:cNvPr>
          <p:cNvSpPr>
            <a:spLocks noGrp="1"/>
          </p:cNvSpPr>
          <p:nvPr>
            <p:ph type="body" sz="quarter" idx="19"/>
          </p:nvPr>
        </p:nvSpPr>
        <p:spPr>
          <a:xfrm>
            <a:off x="3849043" y="4584870"/>
            <a:ext cx="3348000" cy="669506"/>
          </a:xfrm>
          <a:prstGeom prst="rect">
            <a:avLst/>
          </a:prstGeom>
        </p:spPr>
        <p:txBody>
          <a:bodyPr/>
          <a:lstStyle>
            <a:lvl1pPr marL="0" indent="0">
              <a:buNone/>
              <a:defRPr sz="2400">
                <a:solidFill>
                  <a:schemeClr val="accent5"/>
                </a:solidFill>
                <a:latin typeface="+mj-lt"/>
              </a:defRPr>
            </a:lvl1pPr>
          </a:lstStyle>
          <a:p>
            <a:pPr lvl="0"/>
            <a:endParaRPr lang="fr-FR"/>
          </a:p>
        </p:txBody>
      </p:sp>
      <p:sp>
        <p:nvSpPr>
          <p:cNvPr id="35" name="Espace réservé du texte 52">
            <a:extLst>
              <a:ext uri="{FF2B5EF4-FFF2-40B4-BE49-F238E27FC236}">
                <a16:creationId xmlns:a16="http://schemas.microsoft.com/office/drawing/2014/main" id="{67D36662-CEEB-6E4A-0C48-7E16E1C544A1}"/>
              </a:ext>
            </a:extLst>
          </p:cNvPr>
          <p:cNvSpPr>
            <a:spLocks noGrp="1"/>
          </p:cNvSpPr>
          <p:nvPr>
            <p:ph type="body" sz="quarter" idx="20"/>
          </p:nvPr>
        </p:nvSpPr>
        <p:spPr>
          <a:xfrm>
            <a:off x="520700" y="5975434"/>
            <a:ext cx="3000375" cy="1989425"/>
          </a:xfrm>
          <a:prstGeom prst="rect">
            <a:avLst/>
          </a:prstGeom>
        </p:spPr>
        <p:txBody>
          <a:bodyPr/>
          <a:lstStyle>
            <a:lvl1pPr marL="0" indent="0">
              <a:buNone/>
              <a:defRPr sz="1800">
                <a:solidFill>
                  <a:srgbClr val="FFFFFF"/>
                </a:solidFill>
              </a:defRPr>
            </a:lvl1pPr>
          </a:lstStyle>
          <a:p>
            <a:pPr lvl="0"/>
            <a:endParaRPr lang="fr-FR"/>
          </a:p>
        </p:txBody>
      </p:sp>
      <p:sp>
        <p:nvSpPr>
          <p:cNvPr id="36" name="Espace réservé du texte 44">
            <a:extLst>
              <a:ext uri="{FF2B5EF4-FFF2-40B4-BE49-F238E27FC236}">
                <a16:creationId xmlns:a16="http://schemas.microsoft.com/office/drawing/2014/main" id="{A09C870B-D8C1-3525-49D0-244B424736BE}"/>
              </a:ext>
            </a:extLst>
          </p:cNvPr>
          <p:cNvSpPr>
            <a:spLocks noGrp="1"/>
          </p:cNvSpPr>
          <p:nvPr>
            <p:ph type="body" sz="quarter" idx="21"/>
          </p:nvPr>
        </p:nvSpPr>
        <p:spPr>
          <a:xfrm>
            <a:off x="513760" y="5228042"/>
            <a:ext cx="3000375" cy="668852"/>
          </a:xfrm>
          <a:prstGeom prst="rect">
            <a:avLst/>
          </a:prstGeom>
        </p:spPr>
        <p:txBody>
          <a:bodyPr/>
          <a:lstStyle>
            <a:lvl1pPr marL="0" indent="0">
              <a:buNone/>
              <a:defRPr sz="2400">
                <a:solidFill>
                  <a:schemeClr val="accent5"/>
                </a:solidFill>
                <a:latin typeface="+mj-lt"/>
              </a:defRPr>
            </a:lvl1pPr>
          </a:lstStyle>
          <a:p>
            <a:pPr lvl="0"/>
            <a:endParaRPr lang="fr-FR"/>
          </a:p>
        </p:txBody>
      </p:sp>
      <p:sp>
        <p:nvSpPr>
          <p:cNvPr id="38" name="Espace réservé du texte 52">
            <a:extLst>
              <a:ext uri="{FF2B5EF4-FFF2-40B4-BE49-F238E27FC236}">
                <a16:creationId xmlns:a16="http://schemas.microsoft.com/office/drawing/2014/main" id="{1055E9D4-4E2E-5E7F-2559-6A98A5AD3CFA}"/>
              </a:ext>
            </a:extLst>
          </p:cNvPr>
          <p:cNvSpPr>
            <a:spLocks noGrp="1"/>
          </p:cNvSpPr>
          <p:nvPr>
            <p:ph type="body" sz="quarter" idx="22"/>
          </p:nvPr>
        </p:nvSpPr>
        <p:spPr>
          <a:xfrm>
            <a:off x="520699" y="8958629"/>
            <a:ext cx="6628217" cy="1368000"/>
          </a:xfrm>
          <a:prstGeom prst="rect">
            <a:avLst/>
          </a:prstGeom>
        </p:spPr>
        <p:txBody>
          <a:bodyPr/>
          <a:lstStyle>
            <a:lvl1pPr marL="0" indent="0">
              <a:buNone/>
              <a:defRPr sz="1800">
                <a:solidFill>
                  <a:schemeClr val="bg1"/>
                </a:solidFill>
              </a:defRPr>
            </a:lvl1pPr>
          </a:lstStyle>
          <a:p>
            <a:pPr lvl="0"/>
            <a:endParaRPr lang="fr-FR"/>
          </a:p>
        </p:txBody>
      </p:sp>
      <p:sp>
        <p:nvSpPr>
          <p:cNvPr id="39" name="Espace réservé du texte 44">
            <a:extLst>
              <a:ext uri="{FF2B5EF4-FFF2-40B4-BE49-F238E27FC236}">
                <a16:creationId xmlns:a16="http://schemas.microsoft.com/office/drawing/2014/main" id="{9F486748-9E07-31AF-6A95-F97C44AB743B}"/>
              </a:ext>
            </a:extLst>
          </p:cNvPr>
          <p:cNvSpPr>
            <a:spLocks noGrp="1"/>
          </p:cNvSpPr>
          <p:nvPr>
            <p:ph type="body" sz="quarter" idx="23"/>
          </p:nvPr>
        </p:nvSpPr>
        <p:spPr>
          <a:xfrm>
            <a:off x="543260" y="8418571"/>
            <a:ext cx="6605656" cy="397683"/>
          </a:xfrm>
          <a:prstGeom prst="rect">
            <a:avLst/>
          </a:prstGeom>
        </p:spPr>
        <p:txBody>
          <a:bodyPr/>
          <a:lstStyle>
            <a:lvl1pPr marL="0" indent="0">
              <a:buNone/>
              <a:defRPr sz="2400">
                <a:solidFill>
                  <a:schemeClr val="accent5"/>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BE921694-8D83-BC26-D47F-D87EB76D4DA6}"/>
              </a:ext>
            </a:extLst>
          </p:cNvPr>
          <p:cNvSpPr>
            <a:spLocks noGrp="1"/>
          </p:cNvSpPr>
          <p:nvPr>
            <p:ph type="body" sz="quarter" idx="24" hasCustomPrompt="1"/>
          </p:nvPr>
        </p:nvSpPr>
        <p:spPr>
          <a:xfrm>
            <a:off x="542925" y="304800"/>
            <a:ext cx="2697163" cy="785813"/>
          </a:xfrm>
          <a:prstGeom prst="rect">
            <a:avLst/>
          </a:prstGeom>
        </p:spPr>
        <p:txBody>
          <a:bodyPr/>
          <a:lstStyle>
            <a:lvl1pPr marL="0" indent="0">
              <a:buNone/>
              <a:defRPr sz="4000">
                <a:solidFill>
                  <a:schemeClr val="accent5"/>
                </a:solidFill>
                <a:latin typeface="+mj-lt"/>
              </a:defRPr>
            </a:lvl1pPr>
          </a:lstStyle>
          <a:p>
            <a:pPr lvl="0"/>
            <a:r>
              <a:rPr lang="fr-FR"/>
              <a:t>Titre</a:t>
            </a:r>
          </a:p>
        </p:txBody>
      </p:sp>
    </p:spTree>
    <p:extLst>
      <p:ext uri="{BB962C8B-B14F-4D97-AF65-F5344CB8AC3E}">
        <p14:creationId xmlns:p14="http://schemas.microsoft.com/office/powerpoint/2010/main" val="5939436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ématique vert foncé mixte 5">
    <p:bg>
      <p:bgPr>
        <a:solidFill>
          <a:schemeClr val="accent2"/>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F2AB1A27-731B-159D-6E19-9BA1973E3437}"/>
              </a:ext>
            </a:extLst>
          </p:cNvPr>
          <p:cNvSpPr/>
          <p:nvPr/>
        </p:nvSpPr>
        <p:spPr>
          <a:xfrm>
            <a:off x="3764044" y="4509427"/>
            <a:ext cx="3569723" cy="3584032"/>
          </a:xfrm>
          <a:custGeom>
            <a:avLst/>
            <a:gdLst/>
            <a:ahLst/>
            <a:cxnLst/>
            <a:rect l="l" t="t" r="r" b="b"/>
            <a:pathLst>
              <a:path w="1279308" h="1284436">
                <a:moveTo>
                  <a:pt x="80245" y="0"/>
                </a:moveTo>
                <a:lnTo>
                  <a:pt x="1199064" y="0"/>
                </a:lnTo>
                <a:cubicBezTo>
                  <a:pt x="1243381" y="0"/>
                  <a:pt x="1279308" y="35927"/>
                  <a:pt x="1279308" y="80245"/>
                </a:cubicBezTo>
                <a:lnTo>
                  <a:pt x="1279308" y="1204192"/>
                </a:lnTo>
                <a:cubicBezTo>
                  <a:pt x="1279308" y="1225474"/>
                  <a:pt x="1270854" y="1245884"/>
                  <a:pt x="1255805" y="1260933"/>
                </a:cubicBezTo>
                <a:cubicBezTo>
                  <a:pt x="1240756" y="1275982"/>
                  <a:pt x="1220346" y="1284436"/>
                  <a:pt x="1199064" y="1284436"/>
                </a:cubicBezTo>
                <a:lnTo>
                  <a:pt x="80245" y="1284436"/>
                </a:lnTo>
                <a:cubicBezTo>
                  <a:pt x="58962" y="1284436"/>
                  <a:pt x="38552" y="1275982"/>
                  <a:pt x="23503" y="1260933"/>
                </a:cubicBezTo>
                <a:cubicBezTo>
                  <a:pt x="8454" y="1245884"/>
                  <a:pt x="0" y="1225474"/>
                  <a:pt x="0" y="1204192"/>
                </a:cubicBezTo>
                <a:lnTo>
                  <a:pt x="0" y="80245"/>
                </a:lnTo>
                <a:cubicBezTo>
                  <a:pt x="0" y="58962"/>
                  <a:pt x="8454" y="38552"/>
                  <a:pt x="23503" y="23503"/>
                </a:cubicBezTo>
                <a:cubicBezTo>
                  <a:pt x="38552" y="8454"/>
                  <a:pt x="58962" y="0"/>
                  <a:pt x="80245" y="0"/>
                </a:cubicBezTo>
                <a:close/>
              </a:path>
            </a:pathLst>
          </a:custGeom>
          <a:solidFill>
            <a:srgbClr val="000000">
              <a:alpha val="0"/>
            </a:srgbClr>
          </a:solidFill>
          <a:ln w="57150" cap="rnd">
            <a:solidFill>
              <a:schemeClr val="accent1"/>
            </a:solidFill>
            <a:prstDash val="solid"/>
            <a:round/>
          </a:ln>
        </p:spPr>
        <p:txBody>
          <a:bodyPr/>
          <a:lstStyle/>
          <a:p>
            <a:endParaRPr lang="fr-FR">
              <a:latin typeface="Aeonik MGEN" panose="020B0503030300000000" pitchFamily="34" charset="0"/>
            </a:endParaRPr>
          </a:p>
        </p:txBody>
      </p:sp>
      <p:sp>
        <p:nvSpPr>
          <p:cNvPr id="7" name="Freeform 6">
            <a:extLst>
              <a:ext uri="{FF2B5EF4-FFF2-40B4-BE49-F238E27FC236}">
                <a16:creationId xmlns:a16="http://schemas.microsoft.com/office/drawing/2014/main" id="{15E1EF74-86FB-F4EC-EE6A-EBD1D77F89FE}"/>
              </a:ext>
            </a:extLst>
          </p:cNvPr>
          <p:cNvSpPr/>
          <p:nvPr userDrawn="1"/>
        </p:nvSpPr>
        <p:spPr>
          <a:xfrm>
            <a:off x="3779837" y="544809"/>
            <a:ext cx="3553930" cy="3774117"/>
          </a:xfrm>
          <a:custGeom>
            <a:avLst/>
            <a:gdLst/>
            <a:ahLst/>
            <a:cxnLst/>
            <a:rect l="l" t="t" r="r" b="b"/>
            <a:pathLst>
              <a:path w="1229715" h="1352558">
                <a:moveTo>
                  <a:pt x="83481" y="0"/>
                </a:moveTo>
                <a:lnTo>
                  <a:pt x="1146235" y="0"/>
                </a:lnTo>
                <a:cubicBezTo>
                  <a:pt x="1192340" y="0"/>
                  <a:pt x="1229715" y="37376"/>
                  <a:pt x="1229715" y="83481"/>
                </a:cubicBezTo>
                <a:lnTo>
                  <a:pt x="1229715" y="1269077"/>
                </a:lnTo>
                <a:cubicBezTo>
                  <a:pt x="1229715" y="1315183"/>
                  <a:pt x="1192340" y="1352558"/>
                  <a:pt x="1146235" y="1352558"/>
                </a:cubicBezTo>
                <a:lnTo>
                  <a:pt x="83481" y="1352558"/>
                </a:lnTo>
                <a:cubicBezTo>
                  <a:pt x="37376" y="1352558"/>
                  <a:pt x="0" y="1315183"/>
                  <a:pt x="0" y="1269077"/>
                </a:cubicBezTo>
                <a:lnTo>
                  <a:pt x="0" y="83481"/>
                </a:lnTo>
                <a:cubicBezTo>
                  <a:pt x="0" y="37376"/>
                  <a:pt x="37376" y="0"/>
                  <a:pt x="83481" y="0"/>
                </a:cubicBezTo>
                <a:close/>
              </a:path>
            </a:pathLst>
          </a:custGeom>
          <a:solidFill>
            <a:srgbClr val="FFFFFF"/>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14" name="Freeform 13">
            <a:extLst>
              <a:ext uri="{FF2B5EF4-FFF2-40B4-BE49-F238E27FC236}">
                <a16:creationId xmlns:a16="http://schemas.microsoft.com/office/drawing/2014/main" id="{70102109-3F3B-764E-B3F4-21781DAEA463}"/>
              </a:ext>
            </a:extLst>
          </p:cNvPr>
          <p:cNvSpPr/>
          <p:nvPr userDrawn="1"/>
        </p:nvSpPr>
        <p:spPr>
          <a:xfrm>
            <a:off x="410758" y="1233429"/>
            <a:ext cx="3206381" cy="3701845"/>
          </a:xfrm>
          <a:custGeom>
            <a:avLst/>
            <a:gdLst/>
            <a:ahLst/>
            <a:cxnLst/>
            <a:rect l="l" t="t" r="r" b="b"/>
            <a:pathLst>
              <a:path w="1149095" h="1326658">
                <a:moveTo>
                  <a:pt x="89338" y="0"/>
                </a:moveTo>
                <a:lnTo>
                  <a:pt x="1059757" y="0"/>
                </a:lnTo>
                <a:cubicBezTo>
                  <a:pt x="1083451" y="0"/>
                  <a:pt x="1106174" y="9412"/>
                  <a:pt x="1122928" y="26166"/>
                </a:cubicBezTo>
                <a:cubicBezTo>
                  <a:pt x="1139682" y="42921"/>
                  <a:pt x="1149095" y="65644"/>
                  <a:pt x="1149095" y="89338"/>
                </a:cubicBezTo>
                <a:lnTo>
                  <a:pt x="1149095" y="1237320"/>
                </a:lnTo>
                <a:cubicBezTo>
                  <a:pt x="1149095" y="1261014"/>
                  <a:pt x="1139682" y="1283737"/>
                  <a:pt x="1122928" y="1300491"/>
                </a:cubicBezTo>
                <a:cubicBezTo>
                  <a:pt x="1106174" y="1317245"/>
                  <a:pt x="1083451" y="1326658"/>
                  <a:pt x="1059757" y="1326658"/>
                </a:cubicBezTo>
                <a:lnTo>
                  <a:pt x="89338" y="1326658"/>
                </a:lnTo>
                <a:cubicBezTo>
                  <a:pt x="65644" y="1326658"/>
                  <a:pt x="42921" y="1317245"/>
                  <a:pt x="26166" y="1300491"/>
                </a:cubicBezTo>
                <a:cubicBezTo>
                  <a:pt x="9412" y="1283737"/>
                  <a:pt x="0" y="1261014"/>
                  <a:pt x="0" y="1237320"/>
                </a:cubicBezTo>
                <a:lnTo>
                  <a:pt x="0" y="89338"/>
                </a:lnTo>
                <a:cubicBezTo>
                  <a:pt x="0" y="65644"/>
                  <a:pt x="9412" y="42921"/>
                  <a:pt x="26166" y="26166"/>
                </a:cubicBezTo>
                <a:cubicBezTo>
                  <a:pt x="42921" y="9412"/>
                  <a:pt x="65644" y="0"/>
                  <a:pt x="89338" y="0"/>
                </a:cubicBezTo>
                <a:close/>
              </a:path>
            </a:pathLst>
          </a:custGeom>
          <a:noFill/>
          <a:ln w="76200" cap="rnd">
            <a:solidFill>
              <a:schemeClr val="accent1"/>
            </a:solidFill>
            <a:prstDash val="solid"/>
            <a:round/>
          </a:ln>
        </p:spPr>
        <p:txBody>
          <a:bodyPr/>
          <a:lstStyle/>
          <a:p>
            <a:endParaRPr lang="fr-FR">
              <a:latin typeface="Aeonik MGEN" panose="020B0503030300000000" pitchFamily="34" charset="0"/>
            </a:endParaRPr>
          </a:p>
        </p:txBody>
      </p:sp>
      <p:sp>
        <p:nvSpPr>
          <p:cNvPr id="20" name="Freeform 19">
            <a:extLst>
              <a:ext uri="{FF2B5EF4-FFF2-40B4-BE49-F238E27FC236}">
                <a16:creationId xmlns:a16="http://schemas.microsoft.com/office/drawing/2014/main" id="{B10403EB-6B8E-16D4-0BBD-A75C02535196}"/>
              </a:ext>
            </a:extLst>
          </p:cNvPr>
          <p:cNvSpPr/>
          <p:nvPr/>
        </p:nvSpPr>
        <p:spPr>
          <a:xfrm>
            <a:off x="410758" y="8283960"/>
            <a:ext cx="6800584" cy="2121209"/>
          </a:xfrm>
          <a:custGeom>
            <a:avLst/>
            <a:gdLst/>
            <a:ahLst/>
            <a:cxnLst/>
            <a:rect l="l" t="t" r="r" b="b"/>
            <a:pathLst>
              <a:path w="2437176" h="760194">
                <a:moveTo>
                  <a:pt x="42122" y="0"/>
                </a:moveTo>
                <a:lnTo>
                  <a:pt x="2395054" y="0"/>
                </a:lnTo>
                <a:cubicBezTo>
                  <a:pt x="2418317" y="0"/>
                  <a:pt x="2437176" y="18858"/>
                  <a:pt x="2437176" y="42122"/>
                </a:cubicBezTo>
                <a:lnTo>
                  <a:pt x="2437176" y="718073"/>
                </a:lnTo>
                <a:cubicBezTo>
                  <a:pt x="2437176" y="741336"/>
                  <a:pt x="2418317" y="760194"/>
                  <a:pt x="2395054" y="760194"/>
                </a:cubicBezTo>
                <a:lnTo>
                  <a:pt x="42122" y="760194"/>
                </a:lnTo>
                <a:cubicBezTo>
                  <a:pt x="30950" y="760194"/>
                  <a:pt x="20236" y="755757"/>
                  <a:pt x="12337" y="747857"/>
                </a:cubicBezTo>
                <a:cubicBezTo>
                  <a:pt x="4438" y="739958"/>
                  <a:pt x="0" y="729244"/>
                  <a:pt x="0" y="718073"/>
                </a:cubicBezTo>
                <a:lnTo>
                  <a:pt x="0" y="42122"/>
                </a:lnTo>
                <a:cubicBezTo>
                  <a:pt x="0" y="18858"/>
                  <a:pt x="18858" y="0"/>
                  <a:pt x="42122" y="0"/>
                </a:cubicBezTo>
                <a:close/>
              </a:path>
            </a:pathLst>
          </a:custGeom>
          <a:solidFill>
            <a:srgbClr val="FFFFFF"/>
          </a:solidFill>
          <a:ln w="28575" cap="rnd">
            <a:solidFill>
              <a:schemeClr val="accent1"/>
            </a:solidFill>
            <a:prstDash val="solid"/>
            <a:round/>
          </a:ln>
        </p:spPr>
        <p:txBody>
          <a:bodyPr/>
          <a:lstStyle/>
          <a:p>
            <a:endParaRPr lang="fr-FR">
              <a:latin typeface="Aeonik MGEN" panose="020B0503030300000000" pitchFamily="34" charset="0"/>
            </a:endParaRPr>
          </a:p>
        </p:txBody>
      </p:sp>
      <p:sp>
        <p:nvSpPr>
          <p:cNvPr id="25" name="Freeform 24">
            <a:extLst>
              <a:ext uri="{FF2B5EF4-FFF2-40B4-BE49-F238E27FC236}">
                <a16:creationId xmlns:a16="http://schemas.microsoft.com/office/drawing/2014/main" id="{4A620012-263F-566C-17DB-C34F13840F0B}"/>
              </a:ext>
            </a:extLst>
          </p:cNvPr>
          <p:cNvSpPr/>
          <p:nvPr/>
        </p:nvSpPr>
        <p:spPr>
          <a:xfrm>
            <a:off x="410758" y="5163874"/>
            <a:ext cx="3206381" cy="2929586"/>
          </a:xfrm>
          <a:custGeom>
            <a:avLst/>
            <a:gdLst/>
            <a:ahLst/>
            <a:cxnLst/>
            <a:rect l="l" t="t" r="r" b="b"/>
            <a:pathLst>
              <a:path w="1149095" h="1049897">
                <a:moveTo>
                  <a:pt x="89338" y="0"/>
                </a:moveTo>
                <a:lnTo>
                  <a:pt x="1059757" y="0"/>
                </a:lnTo>
                <a:cubicBezTo>
                  <a:pt x="1083451" y="0"/>
                  <a:pt x="1106174" y="9412"/>
                  <a:pt x="1122928" y="26166"/>
                </a:cubicBezTo>
                <a:cubicBezTo>
                  <a:pt x="1139682" y="42921"/>
                  <a:pt x="1149095" y="65644"/>
                  <a:pt x="1149095" y="89338"/>
                </a:cubicBezTo>
                <a:lnTo>
                  <a:pt x="1149095" y="960560"/>
                </a:lnTo>
                <a:cubicBezTo>
                  <a:pt x="1149095" y="984253"/>
                  <a:pt x="1139682" y="1006977"/>
                  <a:pt x="1122928" y="1023731"/>
                </a:cubicBezTo>
                <a:cubicBezTo>
                  <a:pt x="1106174" y="1040485"/>
                  <a:pt x="1083451" y="1049897"/>
                  <a:pt x="1059757" y="1049897"/>
                </a:cubicBezTo>
                <a:lnTo>
                  <a:pt x="89338" y="1049897"/>
                </a:lnTo>
                <a:cubicBezTo>
                  <a:pt x="65644" y="1049897"/>
                  <a:pt x="42921" y="1040485"/>
                  <a:pt x="26166" y="1023731"/>
                </a:cubicBezTo>
                <a:cubicBezTo>
                  <a:pt x="9412" y="1006977"/>
                  <a:pt x="0" y="984253"/>
                  <a:pt x="0" y="960560"/>
                </a:cubicBezTo>
                <a:lnTo>
                  <a:pt x="0" y="89338"/>
                </a:lnTo>
                <a:cubicBezTo>
                  <a:pt x="0" y="65644"/>
                  <a:pt x="9412" y="42921"/>
                  <a:pt x="26166" y="26166"/>
                </a:cubicBezTo>
                <a:cubicBezTo>
                  <a:pt x="42921" y="9412"/>
                  <a:pt x="65644" y="0"/>
                  <a:pt x="89338" y="0"/>
                </a:cubicBezTo>
                <a:close/>
              </a:path>
            </a:pathLst>
          </a:custGeom>
          <a:noFill/>
          <a:ln w="38100" cap="rnd">
            <a:solidFill>
              <a:schemeClr val="accent1"/>
            </a:solidFill>
            <a:prstDash val="solid"/>
            <a:round/>
          </a:ln>
        </p:spPr>
        <p:txBody>
          <a:bodyPr/>
          <a:lstStyle/>
          <a:p>
            <a:endParaRPr lang="fr-FR">
              <a:latin typeface="Aeonik MGEN" panose="020B0503030300000000" pitchFamily="34" charset="0"/>
            </a:endParaRPr>
          </a:p>
        </p:txBody>
      </p:sp>
      <p:sp>
        <p:nvSpPr>
          <p:cNvPr id="29" name="Espace réservé du texte 52">
            <a:extLst>
              <a:ext uri="{FF2B5EF4-FFF2-40B4-BE49-F238E27FC236}">
                <a16:creationId xmlns:a16="http://schemas.microsoft.com/office/drawing/2014/main" id="{B690BC47-745B-EEEC-DFD5-773CB4251910}"/>
              </a:ext>
            </a:extLst>
          </p:cNvPr>
          <p:cNvSpPr>
            <a:spLocks noGrp="1"/>
          </p:cNvSpPr>
          <p:nvPr>
            <p:ph type="body" sz="quarter" idx="15"/>
          </p:nvPr>
        </p:nvSpPr>
        <p:spPr>
          <a:xfrm>
            <a:off x="520700" y="2117725"/>
            <a:ext cx="3000375" cy="2598654"/>
          </a:xfrm>
          <a:prstGeom prst="rect">
            <a:avLst/>
          </a:prstGeom>
        </p:spPr>
        <p:txBody>
          <a:bodyPr/>
          <a:lstStyle>
            <a:lvl1pPr marL="0" indent="0">
              <a:buNone/>
              <a:defRPr sz="1800">
                <a:solidFill>
                  <a:srgbClr val="FFFFFF"/>
                </a:solidFill>
              </a:defRPr>
            </a:lvl1pPr>
          </a:lstStyle>
          <a:p>
            <a:pPr lvl="0"/>
            <a:endParaRPr lang="fr-FR"/>
          </a:p>
        </p:txBody>
      </p:sp>
      <p:sp>
        <p:nvSpPr>
          <p:cNvPr id="30" name="Espace réservé du texte 44">
            <a:extLst>
              <a:ext uri="{FF2B5EF4-FFF2-40B4-BE49-F238E27FC236}">
                <a16:creationId xmlns:a16="http://schemas.microsoft.com/office/drawing/2014/main" id="{48BA679C-D3A7-434A-EA77-157D98B8F87E}"/>
              </a:ext>
            </a:extLst>
          </p:cNvPr>
          <p:cNvSpPr>
            <a:spLocks noGrp="1"/>
          </p:cNvSpPr>
          <p:nvPr>
            <p:ph type="body" sz="quarter" idx="14"/>
          </p:nvPr>
        </p:nvSpPr>
        <p:spPr>
          <a:xfrm>
            <a:off x="520700" y="1233428"/>
            <a:ext cx="3000375" cy="805757"/>
          </a:xfrm>
          <a:prstGeom prst="rect">
            <a:avLst/>
          </a:prstGeom>
          <a:ln>
            <a:solidFill>
              <a:schemeClr val="accent6"/>
            </a:solidFill>
          </a:ln>
        </p:spPr>
        <p:txBody>
          <a:bodyPr/>
          <a:lstStyle>
            <a:lvl1pPr marL="0" indent="0">
              <a:buNone/>
              <a:defRPr sz="2400">
                <a:solidFill>
                  <a:schemeClr val="accent1"/>
                </a:solidFill>
                <a:latin typeface="+mj-lt"/>
              </a:defRPr>
            </a:lvl1pPr>
          </a:lstStyle>
          <a:p>
            <a:pPr lvl="0"/>
            <a:endParaRPr lang="fr-FR"/>
          </a:p>
        </p:txBody>
      </p:sp>
      <p:sp>
        <p:nvSpPr>
          <p:cNvPr id="31" name="Espace réservé du texte 44">
            <a:extLst>
              <a:ext uri="{FF2B5EF4-FFF2-40B4-BE49-F238E27FC236}">
                <a16:creationId xmlns:a16="http://schemas.microsoft.com/office/drawing/2014/main" id="{667FB0BB-3FF9-48E0-C531-142B9F2E56C4}"/>
              </a:ext>
            </a:extLst>
          </p:cNvPr>
          <p:cNvSpPr>
            <a:spLocks noGrp="1"/>
          </p:cNvSpPr>
          <p:nvPr>
            <p:ph type="body" sz="quarter" idx="16"/>
          </p:nvPr>
        </p:nvSpPr>
        <p:spPr>
          <a:xfrm>
            <a:off x="3891260" y="544809"/>
            <a:ext cx="3348000" cy="736744"/>
          </a:xfrm>
          <a:prstGeom prst="rect">
            <a:avLst/>
          </a:prstGeom>
        </p:spPr>
        <p:txBody>
          <a:bodyPr/>
          <a:lstStyle>
            <a:lvl1pPr marL="0" indent="0">
              <a:buNone/>
              <a:defRPr sz="2400">
                <a:solidFill>
                  <a:schemeClr val="accent2"/>
                </a:solidFill>
                <a:latin typeface="+mj-lt"/>
              </a:defRPr>
            </a:lvl1pPr>
          </a:lstStyle>
          <a:p>
            <a:pPr lvl="0"/>
            <a:endParaRPr lang="fr-FR"/>
          </a:p>
        </p:txBody>
      </p:sp>
      <p:sp>
        <p:nvSpPr>
          <p:cNvPr id="32" name="Espace réservé du texte 52">
            <a:extLst>
              <a:ext uri="{FF2B5EF4-FFF2-40B4-BE49-F238E27FC236}">
                <a16:creationId xmlns:a16="http://schemas.microsoft.com/office/drawing/2014/main" id="{A3A60E43-764D-A25B-F386-3E51D9DE3C6F}"/>
              </a:ext>
            </a:extLst>
          </p:cNvPr>
          <p:cNvSpPr>
            <a:spLocks noGrp="1"/>
          </p:cNvSpPr>
          <p:nvPr>
            <p:ph type="body" sz="quarter" idx="17"/>
          </p:nvPr>
        </p:nvSpPr>
        <p:spPr>
          <a:xfrm>
            <a:off x="3875218" y="1423928"/>
            <a:ext cx="3348000" cy="2710483"/>
          </a:xfrm>
          <a:prstGeom prst="rect">
            <a:avLst/>
          </a:prstGeom>
        </p:spPr>
        <p:txBody>
          <a:bodyPr/>
          <a:lstStyle>
            <a:lvl1pPr marL="0" indent="0">
              <a:buNone/>
              <a:defRPr sz="1800">
                <a:solidFill>
                  <a:schemeClr val="bg1"/>
                </a:solidFill>
              </a:defRPr>
            </a:lvl1pPr>
          </a:lstStyle>
          <a:p>
            <a:pPr lvl="0"/>
            <a:endParaRPr lang="fr-FR"/>
          </a:p>
        </p:txBody>
      </p:sp>
      <p:sp>
        <p:nvSpPr>
          <p:cNvPr id="33" name="Espace réservé du texte 52">
            <a:extLst>
              <a:ext uri="{FF2B5EF4-FFF2-40B4-BE49-F238E27FC236}">
                <a16:creationId xmlns:a16="http://schemas.microsoft.com/office/drawing/2014/main" id="{04D5EA78-3ED3-6957-06A8-5518ED6680AE}"/>
              </a:ext>
            </a:extLst>
          </p:cNvPr>
          <p:cNvSpPr>
            <a:spLocks noGrp="1"/>
          </p:cNvSpPr>
          <p:nvPr>
            <p:ph type="body" sz="quarter" idx="18"/>
          </p:nvPr>
        </p:nvSpPr>
        <p:spPr>
          <a:xfrm>
            <a:off x="3863342" y="5329819"/>
            <a:ext cx="3348000" cy="2635040"/>
          </a:xfrm>
          <a:prstGeom prst="rect">
            <a:avLst/>
          </a:prstGeom>
        </p:spPr>
        <p:txBody>
          <a:bodyPr/>
          <a:lstStyle>
            <a:lvl1pPr marL="0" indent="0">
              <a:buNone/>
              <a:defRPr sz="1800">
                <a:solidFill>
                  <a:srgbClr val="FFFFFF"/>
                </a:solidFill>
              </a:defRPr>
            </a:lvl1pPr>
          </a:lstStyle>
          <a:p>
            <a:pPr lvl="0"/>
            <a:endParaRPr lang="fr-FR"/>
          </a:p>
        </p:txBody>
      </p:sp>
      <p:sp>
        <p:nvSpPr>
          <p:cNvPr id="34" name="Espace réservé du texte 44">
            <a:extLst>
              <a:ext uri="{FF2B5EF4-FFF2-40B4-BE49-F238E27FC236}">
                <a16:creationId xmlns:a16="http://schemas.microsoft.com/office/drawing/2014/main" id="{E0D8C5F4-44DA-178F-7C6F-40CD36118C11}"/>
              </a:ext>
            </a:extLst>
          </p:cNvPr>
          <p:cNvSpPr>
            <a:spLocks noGrp="1"/>
          </p:cNvSpPr>
          <p:nvPr>
            <p:ph type="body" sz="quarter" idx="19"/>
          </p:nvPr>
        </p:nvSpPr>
        <p:spPr>
          <a:xfrm>
            <a:off x="3849043" y="4584870"/>
            <a:ext cx="3348000" cy="669506"/>
          </a:xfrm>
          <a:prstGeom prst="rect">
            <a:avLst/>
          </a:prstGeom>
        </p:spPr>
        <p:txBody>
          <a:bodyPr/>
          <a:lstStyle>
            <a:lvl1pPr marL="0" indent="0">
              <a:buNone/>
              <a:defRPr sz="2400">
                <a:solidFill>
                  <a:schemeClr val="accent1"/>
                </a:solidFill>
                <a:latin typeface="+mj-lt"/>
              </a:defRPr>
            </a:lvl1pPr>
          </a:lstStyle>
          <a:p>
            <a:pPr lvl="0"/>
            <a:endParaRPr lang="fr-FR"/>
          </a:p>
        </p:txBody>
      </p:sp>
      <p:sp>
        <p:nvSpPr>
          <p:cNvPr id="35" name="Espace réservé du texte 52">
            <a:extLst>
              <a:ext uri="{FF2B5EF4-FFF2-40B4-BE49-F238E27FC236}">
                <a16:creationId xmlns:a16="http://schemas.microsoft.com/office/drawing/2014/main" id="{67D36662-CEEB-6E4A-0C48-7E16E1C544A1}"/>
              </a:ext>
            </a:extLst>
          </p:cNvPr>
          <p:cNvSpPr>
            <a:spLocks noGrp="1"/>
          </p:cNvSpPr>
          <p:nvPr>
            <p:ph type="body" sz="quarter" idx="20"/>
          </p:nvPr>
        </p:nvSpPr>
        <p:spPr>
          <a:xfrm>
            <a:off x="520700" y="5975434"/>
            <a:ext cx="3000375" cy="1989425"/>
          </a:xfrm>
          <a:prstGeom prst="rect">
            <a:avLst/>
          </a:prstGeom>
        </p:spPr>
        <p:txBody>
          <a:bodyPr/>
          <a:lstStyle>
            <a:lvl1pPr marL="0" indent="0">
              <a:buNone/>
              <a:defRPr sz="1800">
                <a:solidFill>
                  <a:srgbClr val="FFFFFF"/>
                </a:solidFill>
              </a:defRPr>
            </a:lvl1pPr>
          </a:lstStyle>
          <a:p>
            <a:pPr lvl="0"/>
            <a:endParaRPr lang="fr-FR"/>
          </a:p>
        </p:txBody>
      </p:sp>
      <p:sp>
        <p:nvSpPr>
          <p:cNvPr id="36" name="Espace réservé du texte 44">
            <a:extLst>
              <a:ext uri="{FF2B5EF4-FFF2-40B4-BE49-F238E27FC236}">
                <a16:creationId xmlns:a16="http://schemas.microsoft.com/office/drawing/2014/main" id="{A09C870B-D8C1-3525-49D0-244B424736BE}"/>
              </a:ext>
            </a:extLst>
          </p:cNvPr>
          <p:cNvSpPr>
            <a:spLocks noGrp="1"/>
          </p:cNvSpPr>
          <p:nvPr>
            <p:ph type="body" sz="quarter" idx="21"/>
          </p:nvPr>
        </p:nvSpPr>
        <p:spPr>
          <a:xfrm>
            <a:off x="513760" y="5228042"/>
            <a:ext cx="3000375" cy="668852"/>
          </a:xfrm>
          <a:prstGeom prst="rect">
            <a:avLst/>
          </a:prstGeom>
        </p:spPr>
        <p:txBody>
          <a:bodyPr/>
          <a:lstStyle>
            <a:lvl1pPr marL="0" indent="0">
              <a:buNone/>
              <a:defRPr sz="2400">
                <a:solidFill>
                  <a:schemeClr val="accent1"/>
                </a:solidFill>
                <a:latin typeface="+mj-lt"/>
              </a:defRPr>
            </a:lvl1pPr>
          </a:lstStyle>
          <a:p>
            <a:pPr lvl="0"/>
            <a:endParaRPr lang="fr-FR"/>
          </a:p>
        </p:txBody>
      </p:sp>
      <p:sp>
        <p:nvSpPr>
          <p:cNvPr id="38" name="Espace réservé du texte 52">
            <a:extLst>
              <a:ext uri="{FF2B5EF4-FFF2-40B4-BE49-F238E27FC236}">
                <a16:creationId xmlns:a16="http://schemas.microsoft.com/office/drawing/2014/main" id="{1055E9D4-4E2E-5E7F-2559-6A98A5AD3CFA}"/>
              </a:ext>
            </a:extLst>
          </p:cNvPr>
          <p:cNvSpPr>
            <a:spLocks noGrp="1"/>
          </p:cNvSpPr>
          <p:nvPr>
            <p:ph type="body" sz="quarter" idx="22"/>
          </p:nvPr>
        </p:nvSpPr>
        <p:spPr>
          <a:xfrm>
            <a:off x="520699" y="8958629"/>
            <a:ext cx="6628217" cy="1368000"/>
          </a:xfrm>
          <a:prstGeom prst="rect">
            <a:avLst/>
          </a:prstGeom>
        </p:spPr>
        <p:txBody>
          <a:bodyPr/>
          <a:lstStyle>
            <a:lvl1pPr marL="0" indent="0">
              <a:buNone/>
              <a:defRPr sz="1800">
                <a:solidFill>
                  <a:schemeClr val="bg1"/>
                </a:solidFill>
              </a:defRPr>
            </a:lvl1pPr>
          </a:lstStyle>
          <a:p>
            <a:pPr lvl="0"/>
            <a:endParaRPr lang="fr-FR"/>
          </a:p>
        </p:txBody>
      </p:sp>
      <p:sp>
        <p:nvSpPr>
          <p:cNvPr id="39" name="Espace réservé du texte 44">
            <a:extLst>
              <a:ext uri="{FF2B5EF4-FFF2-40B4-BE49-F238E27FC236}">
                <a16:creationId xmlns:a16="http://schemas.microsoft.com/office/drawing/2014/main" id="{9F486748-9E07-31AF-6A95-F97C44AB743B}"/>
              </a:ext>
            </a:extLst>
          </p:cNvPr>
          <p:cNvSpPr>
            <a:spLocks noGrp="1"/>
          </p:cNvSpPr>
          <p:nvPr>
            <p:ph type="body" sz="quarter" idx="23"/>
          </p:nvPr>
        </p:nvSpPr>
        <p:spPr>
          <a:xfrm>
            <a:off x="543260" y="8418571"/>
            <a:ext cx="6605656" cy="397683"/>
          </a:xfrm>
          <a:prstGeom prst="rect">
            <a:avLst/>
          </a:prstGeom>
        </p:spPr>
        <p:txBody>
          <a:bodyPr/>
          <a:lstStyle>
            <a:lvl1pPr marL="0" indent="0">
              <a:buNone/>
              <a:defRPr sz="2400">
                <a:solidFill>
                  <a:schemeClr val="accent2"/>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BE921694-8D83-BC26-D47F-D87EB76D4DA6}"/>
              </a:ext>
            </a:extLst>
          </p:cNvPr>
          <p:cNvSpPr>
            <a:spLocks noGrp="1"/>
          </p:cNvSpPr>
          <p:nvPr>
            <p:ph type="body" sz="quarter" idx="24" hasCustomPrompt="1"/>
          </p:nvPr>
        </p:nvSpPr>
        <p:spPr>
          <a:xfrm>
            <a:off x="542925" y="304800"/>
            <a:ext cx="2697163" cy="785813"/>
          </a:xfrm>
          <a:prstGeom prst="rect">
            <a:avLst/>
          </a:prstGeom>
        </p:spPr>
        <p:txBody>
          <a:bodyPr/>
          <a:lstStyle>
            <a:lvl1pPr marL="0" indent="0">
              <a:buNone/>
              <a:defRPr sz="4000">
                <a:solidFill>
                  <a:schemeClr val="accent1"/>
                </a:solidFill>
                <a:latin typeface="+mj-lt"/>
              </a:defRPr>
            </a:lvl1pPr>
          </a:lstStyle>
          <a:p>
            <a:pPr lvl="0"/>
            <a:r>
              <a:rPr lang="fr-FR"/>
              <a:t>Titre</a:t>
            </a:r>
          </a:p>
        </p:txBody>
      </p:sp>
    </p:spTree>
    <p:extLst>
      <p:ext uri="{BB962C8B-B14F-4D97-AF65-F5344CB8AC3E}">
        <p14:creationId xmlns:p14="http://schemas.microsoft.com/office/powerpoint/2010/main" val="37552973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hématique rose mixte 5">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F2AB1A27-731B-159D-6E19-9BA1973E3437}"/>
              </a:ext>
            </a:extLst>
          </p:cNvPr>
          <p:cNvSpPr/>
          <p:nvPr/>
        </p:nvSpPr>
        <p:spPr>
          <a:xfrm>
            <a:off x="3764044" y="4509427"/>
            <a:ext cx="3569723" cy="3584032"/>
          </a:xfrm>
          <a:custGeom>
            <a:avLst/>
            <a:gdLst/>
            <a:ahLst/>
            <a:cxnLst/>
            <a:rect l="l" t="t" r="r" b="b"/>
            <a:pathLst>
              <a:path w="1279308" h="1284436">
                <a:moveTo>
                  <a:pt x="80245" y="0"/>
                </a:moveTo>
                <a:lnTo>
                  <a:pt x="1199064" y="0"/>
                </a:lnTo>
                <a:cubicBezTo>
                  <a:pt x="1243381" y="0"/>
                  <a:pt x="1279308" y="35927"/>
                  <a:pt x="1279308" y="80245"/>
                </a:cubicBezTo>
                <a:lnTo>
                  <a:pt x="1279308" y="1204192"/>
                </a:lnTo>
                <a:cubicBezTo>
                  <a:pt x="1279308" y="1225474"/>
                  <a:pt x="1270854" y="1245884"/>
                  <a:pt x="1255805" y="1260933"/>
                </a:cubicBezTo>
                <a:cubicBezTo>
                  <a:pt x="1240756" y="1275982"/>
                  <a:pt x="1220346" y="1284436"/>
                  <a:pt x="1199064" y="1284436"/>
                </a:cubicBezTo>
                <a:lnTo>
                  <a:pt x="80245" y="1284436"/>
                </a:lnTo>
                <a:cubicBezTo>
                  <a:pt x="58962" y="1284436"/>
                  <a:pt x="38552" y="1275982"/>
                  <a:pt x="23503" y="1260933"/>
                </a:cubicBezTo>
                <a:cubicBezTo>
                  <a:pt x="8454" y="1245884"/>
                  <a:pt x="0" y="1225474"/>
                  <a:pt x="0" y="1204192"/>
                </a:cubicBezTo>
                <a:lnTo>
                  <a:pt x="0" y="80245"/>
                </a:lnTo>
                <a:cubicBezTo>
                  <a:pt x="0" y="58962"/>
                  <a:pt x="8454" y="38552"/>
                  <a:pt x="23503" y="23503"/>
                </a:cubicBezTo>
                <a:cubicBezTo>
                  <a:pt x="38552" y="8454"/>
                  <a:pt x="58962" y="0"/>
                  <a:pt x="80245" y="0"/>
                </a:cubicBezTo>
                <a:close/>
              </a:path>
            </a:pathLst>
          </a:custGeom>
          <a:solidFill>
            <a:srgbClr val="000000">
              <a:alpha val="0"/>
            </a:srgbClr>
          </a:solidFill>
          <a:ln w="57150" cap="rnd">
            <a:solidFill>
              <a:schemeClr val="accent2"/>
            </a:solidFill>
            <a:prstDash val="solid"/>
            <a:round/>
          </a:ln>
        </p:spPr>
        <p:txBody>
          <a:bodyPr/>
          <a:lstStyle/>
          <a:p>
            <a:endParaRPr lang="fr-FR">
              <a:latin typeface="Aeonik MGEN" panose="020B0503030300000000" pitchFamily="34" charset="0"/>
            </a:endParaRPr>
          </a:p>
        </p:txBody>
      </p:sp>
      <p:sp>
        <p:nvSpPr>
          <p:cNvPr id="7" name="Freeform 6">
            <a:extLst>
              <a:ext uri="{FF2B5EF4-FFF2-40B4-BE49-F238E27FC236}">
                <a16:creationId xmlns:a16="http://schemas.microsoft.com/office/drawing/2014/main" id="{15E1EF74-86FB-F4EC-EE6A-EBD1D77F89FE}"/>
              </a:ext>
            </a:extLst>
          </p:cNvPr>
          <p:cNvSpPr/>
          <p:nvPr userDrawn="1"/>
        </p:nvSpPr>
        <p:spPr>
          <a:xfrm>
            <a:off x="3779837" y="544809"/>
            <a:ext cx="3553930" cy="3774117"/>
          </a:xfrm>
          <a:custGeom>
            <a:avLst/>
            <a:gdLst/>
            <a:ahLst/>
            <a:cxnLst/>
            <a:rect l="l" t="t" r="r" b="b"/>
            <a:pathLst>
              <a:path w="1229715" h="1352558">
                <a:moveTo>
                  <a:pt x="83481" y="0"/>
                </a:moveTo>
                <a:lnTo>
                  <a:pt x="1146235" y="0"/>
                </a:lnTo>
                <a:cubicBezTo>
                  <a:pt x="1192340" y="0"/>
                  <a:pt x="1229715" y="37376"/>
                  <a:pt x="1229715" y="83481"/>
                </a:cubicBezTo>
                <a:lnTo>
                  <a:pt x="1229715" y="1269077"/>
                </a:lnTo>
                <a:cubicBezTo>
                  <a:pt x="1229715" y="1315183"/>
                  <a:pt x="1192340" y="1352558"/>
                  <a:pt x="1146235" y="1352558"/>
                </a:cubicBezTo>
                <a:lnTo>
                  <a:pt x="83481" y="1352558"/>
                </a:lnTo>
                <a:cubicBezTo>
                  <a:pt x="37376" y="1352558"/>
                  <a:pt x="0" y="1315183"/>
                  <a:pt x="0" y="1269077"/>
                </a:cubicBezTo>
                <a:lnTo>
                  <a:pt x="0" y="83481"/>
                </a:lnTo>
                <a:cubicBezTo>
                  <a:pt x="0" y="37376"/>
                  <a:pt x="37376" y="0"/>
                  <a:pt x="83481" y="0"/>
                </a:cubicBezTo>
                <a:close/>
              </a:path>
            </a:pathLst>
          </a:custGeom>
          <a:solidFill>
            <a:srgbClr val="FFFFFF"/>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14" name="Freeform 13">
            <a:extLst>
              <a:ext uri="{FF2B5EF4-FFF2-40B4-BE49-F238E27FC236}">
                <a16:creationId xmlns:a16="http://schemas.microsoft.com/office/drawing/2014/main" id="{70102109-3F3B-764E-B3F4-21781DAEA463}"/>
              </a:ext>
            </a:extLst>
          </p:cNvPr>
          <p:cNvSpPr/>
          <p:nvPr userDrawn="1"/>
        </p:nvSpPr>
        <p:spPr>
          <a:xfrm>
            <a:off x="410758" y="1233429"/>
            <a:ext cx="3206381" cy="3701845"/>
          </a:xfrm>
          <a:custGeom>
            <a:avLst/>
            <a:gdLst/>
            <a:ahLst/>
            <a:cxnLst/>
            <a:rect l="l" t="t" r="r" b="b"/>
            <a:pathLst>
              <a:path w="1149095" h="1326658">
                <a:moveTo>
                  <a:pt x="89338" y="0"/>
                </a:moveTo>
                <a:lnTo>
                  <a:pt x="1059757" y="0"/>
                </a:lnTo>
                <a:cubicBezTo>
                  <a:pt x="1083451" y="0"/>
                  <a:pt x="1106174" y="9412"/>
                  <a:pt x="1122928" y="26166"/>
                </a:cubicBezTo>
                <a:cubicBezTo>
                  <a:pt x="1139682" y="42921"/>
                  <a:pt x="1149095" y="65644"/>
                  <a:pt x="1149095" y="89338"/>
                </a:cubicBezTo>
                <a:lnTo>
                  <a:pt x="1149095" y="1237320"/>
                </a:lnTo>
                <a:cubicBezTo>
                  <a:pt x="1149095" y="1261014"/>
                  <a:pt x="1139682" y="1283737"/>
                  <a:pt x="1122928" y="1300491"/>
                </a:cubicBezTo>
                <a:cubicBezTo>
                  <a:pt x="1106174" y="1317245"/>
                  <a:pt x="1083451" y="1326658"/>
                  <a:pt x="1059757" y="1326658"/>
                </a:cubicBezTo>
                <a:lnTo>
                  <a:pt x="89338" y="1326658"/>
                </a:lnTo>
                <a:cubicBezTo>
                  <a:pt x="65644" y="1326658"/>
                  <a:pt x="42921" y="1317245"/>
                  <a:pt x="26166" y="1300491"/>
                </a:cubicBezTo>
                <a:cubicBezTo>
                  <a:pt x="9412" y="1283737"/>
                  <a:pt x="0" y="1261014"/>
                  <a:pt x="0" y="1237320"/>
                </a:cubicBezTo>
                <a:lnTo>
                  <a:pt x="0" y="89338"/>
                </a:lnTo>
                <a:cubicBezTo>
                  <a:pt x="0" y="65644"/>
                  <a:pt x="9412" y="42921"/>
                  <a:pt x="26166" y="26166"/>
                </a:cubicBezTo>
                <a:cubicBezTo>
                  <a:pt x="42921" y="9412"/>
                  <a:pt x="65644" y="0"/>
                  <a:pt x="89338" y="0"/>
                </a:cubicBezTo>
                <a:close/>
              </a:path>
            </a:pathLst>
          </a:custGeom>
          <a:noFill/>
          <a:ln w="76200" cap="rnd">
            <a:solidFill>
              <a:schemeClr val="accent2"/>
            </a:solidFill>
            <a:prstDash val="solid"/>
            <a:round/>
          </a:ln>
        </p:spPr>
        <p:txBody>
          <a:bodyPr/>
          <a:lstStyle/>
          <a:p>
            <a:endParaRPr lang="fr-FR">
              <a:latin typeface="Aeonik MGEN" panose="020B0503030300000000" pitchFamily="34" charset="0"/>
            </a:endParaRPr>
          </a:p>
        </p:txBody>
      </p:sp>
      <p:sp>
        <p:nvSpPr>
          <p:cNvPr id="20" name="Freeform 19">
            <a:extLst>
              <a:ext uri="{FF2B5EF4-FFF2-40B4-BE49-F238E27FC236}">
                <a16:creationId xmlns:a16="http://schemas.microsoft.com/office/drawing/2014/main" id="{B10403EB-6B8E-16D4-0BBD-A75C02535196}"/>
              </a:ext>
            </a:extLst>
          </p:cNvPr>
          <p:cNvSpPr/>
          <p:nvPr/>
        </p:nvSpPr>
        <p:spPr>
          <a:xfrm>
            <a:off x="410758" y="8283960"/>
            <a:ext cx="6800584" cy="2121209"/>
          </a:xfrm>
          <a:custGeom>
            <a:avLst/>
            <a:gdLst/>
            <a:ahLst/>
            <a:cxnLst/>
            <a:rect l="l" t="t" r="r" b="b"/>
            <a:pathLst>
              <a:path w="2437176" h="760194">
                <a:moveTo>
                  <a:pt x="42122" y="0"/>
                </a:moveTo>
                <a:lnTo>
                  <a:pt x="2395054" y="0"/>
                </a:lnTo>
                <a:cubicBezTo>
                  <a:pt x="2418317" y="0"/>
                  <a:pt x="2437176" y="18858"/>
                  <a:pt x="2437176" y="42122"/>
                </a:cubicBezTo>
                <a:lnTo>
                  <a:pt x="2437176" y="718073"/>
                </a:lnTo>
                <a:cubicBezTo>
                  <a:pt x="2437176" y="741336"/>
                  <a:pt x="2418317" y="760194"/>
                  <a:pt x="2395054" y="760194"/>
                </a:cubicBezTo>
                <a:lnTo>
                  <a:pt x="42122" y="760194"/>
                </a:lnTo>
                <a:cubicBezTo>
                  <a:pt x="30950" y="760194"/>
                  <a:pt x="20236" y="755757"/>
                  <a:pt x="12337" y="747857"/>
                </a:cubicBezTo>
                <a:cubicBezTo>
                  <a:pt x="4438" y="739958"/>
                  <a:pt x="0" y="729244"/>
                  <a:pt x="0" y="718073"/>
                </a:cubicBezTo>
                <a:lnTo>
                  <a:pt x="0" y="42122"/>
                </a:lnTo>
                <a:cubicBezTo>
                  <a:pt x="0" y="18858"/>
                  <a:pt x="18858" y="0"/>
                  <a:pt x="42122" y="0"/>
                </a:cubicBezTo>
                <a:close/>
              </a:path>
            </a:pathLst>
          </a:custGeom>
          <a:solidFill>
            <a:srgbClr val="FFFFFF"/>
          </a:solidFill>
          <a:ln w="28575" cap="rnd">
            <a:solidFill>
              <a:schemeClr val="accent2"/>
            </a:solidFill>
            <a:prstDash val="solid"/>
            <a:round/>
          </a:ln>
        </p:spPr>
        <p:txBody>
          <a:bodyPr/>
          <a:lstStyle/>
          <a:p>
            <a:endParaRPr lang="fr-FR">
              <a:latin typeface="Aeonik MGEN" panose="020B0503030300000000" pitchFamily="34" charset="0"/>
            </a:endParaRPr>
          </a:p>
        </p:txBody>
      </p:sp>
      <p:sp>
        <p:nvSpPr>
          <p:cNvPr id="25" name="Freeform 24">
            <a:extLst>
              <a:ext uri="{FF2B5EF4-FFF2-40B4-BE49-F238E27FC236}">
                <a16:creationId xmlns:a16="http://schemas.microsoft.com/office/drawing/2014/main" id="{4A620012-263F-566C-17DB-C34F13840F0B}"/>
              </a:ext>
            </a:extLst>
          </p:cNvPr>
          <p:cNvSpPr/>
          <p:nvPr/>
        </p:nvSpPr>
        <p:spPr>
          <a:xfrm>
            <a:off x="410758" y="5163874"/>
            <a:ext cx="3206381" cy="2929586"/>
          </a:xfrm>
          <a:custGeom>
            <a:avLst/>
            <a:gdLst/>
            <a:ahLst/>
            <a:cxnLst/>
            <a:rect l="l" t="t" r="r" b="b"/>
            <a:pathLst>
              <a:path w="1149095" h="1049897">
                <a:moveTo>
                  <a:pt x="89338" y="0"/>
                </a:moveTo>
                <a:lnTo>
                  <a:pt x="1059757" y="0"/>
                </a:lnTo>
                <a:cubicBezTo>
                  <a:pt x="1083451" y="0"/>
                  <a:pt x="1106174" y="9412"/>
                  <a:pt x="1122928" y="26166"/>
                </a:cubicBezTo>
                <a:cubicBezTo>
                  <a:pt x="1139682" y="42921"/>
                  <a:pt x="1149095" y="65644"/>
                  <a:pt x="1149095" y="89338"/>
                </a:cubicBezTo>
                <a:lnTo>
                  <a:pt x="1149095" y="960560"/>
                </a:lnTo>
                <a:cubicBezTo>
                  <a:pt x="1149095" y="984253"/>
                  <a:pt x="1139682" y="1006977"/>
                  <a:pt x="1122928" y="1023731"/>
                </a:cubicBezTo>
                <a:cubicBezTo>
                  <a:pt x="1106174" y="1040485"/>
                  <a:pt x="1083451" y="1049897"/>
                  <a:pt x="1059757" y="1049897"/>
                </a:cubicBezTo>
                <a:lnTo>
                  <a:pt x="89338" y="1049897"/>
                </a:lnTo>
                <a:cubicBezTo>
                  <a:pt x="65644" y="1049897"/>
                  <a:pt x="42921" y="1040485"/>
                  <a:pt x="26166" y="1023731"/>
                </a:cubicBezTo>
                <a:cubicBezTo>
                  <a:pt x="9412" y="1006977"/>
                  <a:pt x="0" y="984253"/>
                  <a:pt x="0" y="960560"/>
                </a:cubicBezTo>
                <a:lnTo>
                  <a:pt x="0" y="89338"/>
                </a:lnTo>
                <a:cubicBezTo>
                  <a:pt x="0" y="65644"/>
                  <a:pt x="9412" y="42921"/>
                  <a:pt x="26166" y="26166"/>
                </a:cubicBezTo>
                <a:cubicBezTo>
                  <a:pt x="42921" y="9412"/>
                  <a:pt x="65644" y="0"/>
                  <a:pt x="89338" y="0"/>
                </a:cubicBezTo>
                <a:close/>
              </a:path>
            </a:pathLst>
          </a:custGeom>
          <a:noFill/>
          <a:ln w="38100" cap="rnd">
            <a:solidFill>
              <a:schemeClr val="accent2"/>
            </a:solidFill>
            <a:prstDash val="solid"/>
            <a:round/>
          </a:ln>
        </p:spPr>
        <p:txBody>
          <a:bodyPr/>
          <a:lstStyle/>
          <a:p>
            <a:endParaRPr lang="fr-FR">
              <a:latin typeface="Aeonik MGEN" panose="020B0503030300000000" pitchFamily="34" charset="0"/>
            </a:endParaRPr>
          </a:p>
        </p:txBody>
      </p:sp>
      <p:sp>
        <p:nvSpPr>
          <p:cNvPr id="29" name="Espace réservé du texte 52">
            <a:extLst>
              <a:ext uri="{FF2B5EF4-FFF2-40B4-BE49-F238E27FC236}">
                <a16:creationId xmlns:a16="http://schemas.microsoft.com/office/drawing/2014/main" id="{B690BC47-745B-EEEC-DFD5-773CB4251910}"/>
              </a:ext>
            </a:extLst>
          </p:cNvPr>
          <p:cNvSpPr>
            <a:spLocks noGrp="1"/>
          </p:cNvSpPr>
          <p:nvPr>
            <p:ph type="body" sz="quarter" idx="15"/>
          </p:nvPr>
        </p:nvSpPr>
        <p:spPr>
          <a:xfrm>
            <a:off x="520700" y="2117725"/>
            <a:ext cx="3000375" cy="2598654"/>
          </a:xfrm>
          <a:prstGeom prst="rect">
            <a:avLst/>
          </a:prstGeom>
        </p:spPr>
        <p:txBody>
          <a:bodyPr/>
          <a:lstStyle>
            <a:lvl1pPr marL="0" indent="0">
              <a:buNone/>
              <a:defRPr sz="1800">
                <a:solidFill>
                  <a:schemeClr val="bg1"/>
                </a:solidFill>
              </a:defRPr>
            </a:lvl1pPr>
          </a:lstStyle>
          <a:p>
            <a:pPr lvl="0"/>
            <a:endParaRPr lang="fr-FR"/>
          </a:p>
        </p:txBody>
      </p:sp>
      <p:sp>
        <p:nvSpPr>
          <p:cNvPr id="30" name="Espace réservé du texte 44">
            <a:extLst>
              <a:ext uri="{FF2B5EF4-FFF2-40B4-BE49-F238E27FC236}">
                <a16:creationId xmlns:a16="http://schemas.microsoft.com/office/drawing/2014/main" id="{48BA679C-D3A7-434A-EA77-157D98B8F87E}"/>
              </a:ext>
            </a:extLst>
          </p:cNvPr>
          <p:cNvSpPr>
            <a:spLocks noGrp="1"/>
          </p:cNvSpPr>
          <p:nvPr>
            <p:ph type="body" sz="quarter" idx="14"/>
          </p:nvPr>
        </p:nvSpPr>
        <p:spPr>
          <a:xfrm>
            <a:off x="520700" y="1233428"/>
            <a:ext cx="3000375" cy="805757"/>
          </a:xfrm>
          <a:prstGeom prst="rect">
            <a:avLst/>
          </a:prstGeom>
        </p:spPr>
        <p:txBody>
          <a:bodyPr/>
          <a:lstStyle>
            <a:lvl1pPr marL="0" indent="0">
              <a:buNone/>
              <a:defRPr sz="2400">
                <a:solidFill>
                  <a:schemeClr val="bg1"/>
                </a:solidFill>
                <a:latin typeface="+mj-lt"/>
              </a:defRPr>
            </a:lvl1pPr>
          </a:lstStyle>
          <a:p>
            <a:pPr lvl="0"/>
            <a:endParaRPr lang="fr-FR"/>
          </a:p>
        </p:txBody>
      </p:sp>
      <p:sp>
        <p:nvSpPr>
          <p:cNvPr id="31" name="Espace réservé du texte 44">
            <a:extLst>
              <a:ext uri="{FF2B5EF4-FFF2-40B4-BE49-F238E27FC236}">
                <a16:creationId xmlns:a16="http://schemas.microsoft.com/office/drawing/2014/main" id="{667FB0BB-3FF9-48E0-C531-142B9F2E56C4}"/>
              </a:ext>
            </a:extLst>
          </p:cNvPr>
          <p:cNvSpPr>
            <a:spLocks noGrp="1"/>
          </p:cNvSpPr>
          <p:nvPr>
            <p:ph type="body" sz="quarter" idx="16"/>
          </p:nvPr>
        </p:nvSpPr>
        <p:spPr>
          <a:xfrm>
            <a:off x="3891260" y="544809"/>
            <a:ext cx="3348000" cy="736744"/>
          </a:xfrm>
          <a:prstGeom prst="rect">
            <a:avLst/>
          </a:prstGeom>
        </p:spPr>
        <p:txBody>
          <a:bodyPr/>
          <a:lstStyle>
            <a:lvl1pPr marL="0" indent="0">
              <a:buNone/>
              <a:defRPr sz="2400">
                <a:solidFill>
                  <a:schemeClr val="accent2"/>
                </a:solidFill>
                <a:latin typeface="+mj-lt"/>
              </a:defRPr>
            </a:lvl1pPr>
          </a:lstStyle>
          <a:p>
            <a:pPr lvl="0"/>
            <a:endParaRPr lang="fr-FR"/>
          </a:p>
        </p:txBody>
      </p:sp>
      <p:sp>
        <p:nvSpPr>
          <p:cNvPr id="32" name="Espace réservé du texte 52">
            <a:extLst>
              <a:ext uri="{FF2B5EF4-FFF2-40B4-BE49-F238E27FC236}">
                <a16:creationId xmlns:a16="http://schemas.microsoft.com/office/drawing/2014/main" id="{A3A60E43-764D-A25B-F386-3E51D9DE3C6F}"/>
              </a:ext>
            </a:extLst>
          </p:cNvPr>
          <p:cNvSpPr>
            <a:spLocks noGrp="1"/>
          </p:cNvSpPr>
          <p:nvPr>
            <p:ph type="body" sz="quarter" idx="17"/>
          </p:nvPr>
        </p:nvSpPr>
        <p:spPr>
          <a:xfrm>
            <a:off x="3875218" y="1423928"/>
            <a:ext cx="3348000" cy="2710483"/>
          </a:xfrm>
          <a:prstGeom prst="rect">
            <a:avLst/>
          </a:prstGeom>
        </p:spPr>
        <p:txBody>
          <a:bodyPr/>
          <a:lstStyle>
            <a:lvl1pPr marL="0" indent="0">
              <a:buNone/>
              <a:defRPr sz="1800">
                <a:solidFill>
                  <a:schemeClr val="bg1"/>
                </a:solidFill>
              </a:defRPr>
            </a:lvl1pPr>
          </a:lstStyle>
          <a:p>
            <a:pPr lvl="0"/>
            <a:endParaRPr lang="fr-FR"/>
          </a:p>
        </p:txBody>
      </p:sp>
      <p:sp>
        <p:nvSpPr>
          <p:cNvPr id="33" name="Espace réservé du texte 52">
            <a:extLst>
              <a:ext uri="{FF2B5EF4-FFF2-40B4-BE49-F238E27FC236}">
                <a16:creationId xmlns:a16="http://schemas.microsoft.com/office/drawing/2014/main" id="{04D5EA78-3ED3-6957-06A8-5518ED6680AE}"/>
              </a:ext>
            </a:extLst>
          </p:cNvPr>
          <p:cNvSpPr>
            <a:spLocks noGrp="1"/>
          </p:cNvSpPr>
          <p:nvPr>
            <p:ph type="body" sz="quarter" idx="18"/>
          </p:nvPr>
        </p:nvSpPr>
        <p:spPr>
          <a:xfrm>
            <a:off x="3863342" y="5329819"/>
            <a:ext cx="3348000" cy="2635040"/>
          </a:xfrm>
          <a:prstGeom prst="rect">
            <a:avLst/>
          </a:prstGeom>
        </p:spPr>
        <p:txBody>
          <a:bodyPr/>
          <a:lstStyle>
            <a:lvl1pPr marL="0" indent="0">
              <a:buNone/>
              <a:defRPr sz="1800">
                <a:solidFill>
                  <a:schemeClr val="bg1"/>
                </a:solidFill>
              </a:defRPr>
            </a:lvl1pPr>
          </a:lstStyle>
          <a:p>
            <a:pPr lvl="0"/>
            <a:endParaRPr lang="fr-FR"/>
          </a:p>
        </p:txBody>
      </p:sp>
      <p:sp>
        <p:nvSpPr>
          <p:cNvPr id="34" name="Espace réservé du texte 44">
            <a:extLst>
              <a:ext uri="{FF2B5EF4-FFF2-40B4-BE49-F238E27FC236}">
                <a16:creationId xmlns:a16="http://schemas.microsoft.com/office/drawing/2014/main" id="{E0D8C5F4-44DA-178F-7C6F-40CD36118C11}"/>
              </a:ext>
            </a:extLst>
          </p:cNvPr>
          <p:cNvSpPr>
            <a:spLocks noGrp="1"/>
          </p:cNvSpPr>
          <p:nvPr>
            <p:ph type="body" sz="quarter" idx="19"/>
          </p:nvPr>
        </p:nvSpPr>
        <p:spPr>
          <a:xfrm>
            <a:off x="3849043" y="4584870"/>
            <a:ext cx="3348000" cy="669506"/>
          </a:xfrm>
          <a:prstGeom prst="rect">
            <a:avLst/>
          </a:prstGeom>
        </p:spPr>
        <p:txBody>
          <a:bodyPr/>
          <a:lstStyle>
            <a:lvl1pPr marL="0" indent="0">
              <a:buNone/>
              <a:defRPr sz="2400">
                <a:solidFill>
                  <a:schemeClr val="accent2"/>
                </a:solidFill>
                <a:latin typeface="+mj-lt"/>
              </a:defRPr>
            </a:lvl1pPr>
          </a:lstStyle>
          <a:p>
            <a:pPr lvl="0"/>
            <a:endParaRPr lang="fr-FR"/>
          </a:p>
        </p:txBody>
      </p:sp>
      <p:sp>
        <p:nvSpPr>
          <p:cNvPr id="35" name="Espace réservé du texte 52">
            <a:extLst>
              <a:ext uri="{FF2B5EF4-FFF2-40B4-BE49-F238E27FC236}">
                <a16:creationId xmlns:a16="http://schemas.microsoft.com/office/drawing/2014/main" id="{67D36662-CEEB-6E4A-0C48-7E16E1C544A1}"/>
              </a:ext>
            </a:extLst>
          </p:cNvPr>
          <p:cNvSpPr>
            <a:spLocks noGrp="1"/>
          </p:cNvSpPr>
          <p:nvPr>
            <p:ph type="body" sz="quarter" idx="20"/>
          </p:nvPr>
        </p:nvSpPr>
        <p:spPr>
          <a:xfrm>
            <a:off x="520700" y="5975434"/>
            <a:ext cx="3000375" cy="1989425"/>
          </a:xfrm>
          <a:prstGeom prst="rect">
            <a:avLst/>
          </a:prstGeom>
        </p:spPr>
        <p:txBody>
          <a:bodyPr/>
          <a:lstStyle>
            <a:lvl1pPr marL="0" indent="0">
              <a:buNone/>
              <a:defRPr sz="1800">
                <a:solidFill>
                  <a:schemeClr val="bg1"/>
                </a:solidFill>
              </a:defRPr>
            </a:lvl1pPr>
          </a:lstStyle>
          <a:p>
            <a:pPr lvl="0"/>
            <a:endParaRPr lang="fr-FR"/>
          </a:p>
        </p:txBody>
      </p:sp>
      <p:sp>
        <p:nvSpPr>
          <p:cNvPr id="36" name="Espace réservé du texte 44">
            <a:extLst>
              <a:ext uri="{FF2B5EF4-FFF2-40B4-BE49-F238E27FC236}">
                <a16:creationId xmlns:a16="http://schemas.microsoft.com/office/drawing/2014/main" id="{A09C870B-D8C1-3525-49D0-244B424736BE}"/>
              </a:ext>
            </a:extLst>
          </p:cNvPr>
          <p:cNvSpPr>
            <a:spLocks noGrp="1"/>
          </p:cNvSpPr>
          <p:nvPr>
            <p:ph type="body" sz="quarter" idx="21"/>
          </p:nvPr>
        </p:nvSpPr>
        <p:spPr>
          <a:xfrm>
            <a:off x="513760" y="5228042"/>
            <a:ext cx="3000375" cy="668852"/>
          </a:xfrm>
          <a:prstGeom prst="rect">
            <a:avLst/>
          </a:prstGeom>
        </p:spPr>
        <p:txBody>
          <a:bodyPr/>
          <a:lstStyle>
            <a:lvl1pPr marL="0" indent="0">
              <a:buNone/>
              <a:defRPr sz="2400">
                <a:solidFill>
                  <a:schemeClr val="accent2"/>
                </a:solidFill>
                <a:latin typeface="+mj-lt"/>
              </a:defRPr>
            </a:lvl1pPr>
          </a:lstStyle>
          <a:p>
            <a:pPr lvl="0"/>
            <a:endParaRPr lang="fr-FR"/>
          </a:p>
        </p:txBody>
      </p:sp>
      <p:sp>
        <p:nvSpPr>
          <p:cNvPr id="38" name="Espace réservé du texte 52">
            <a:extLst>
              <a:ext uri="{FF2B5EF4-FFF2-40B4-BE49-F238E27FC236}">
                <a16:creationId xmlns:a16="http://schemas.microsoft.com/office/drawing/2014/main" id="{1055E9D4-4E2E-5E7F-2559-6A98A5AD3CFA}"/>
              </a:ext>
            </a:extLst>
          </p:cNvPr>
          <p:cNvSpPr>
            <a:spLocks noGrp="1"/>
          </p:cNvSpPr>
          <p:nvPr>
            <p:ph type="body" sz="quarter" idx="22"/>
          </p:nvPr>
        </p:nvSpPr>
        <p:spPr>
          <a:xfrm>
            <a:off x="520699" y="8958629"/>
            <a:ext cx="6628217" cy="1368000"/>
          </a:xfrm>
          <a:prstGeom prst="rect">
            <a:avLst/>
          </a:prstGeom>
        </p:spPr>
        <p:txBody>
          <a:bodyPr/>
          <a:lstStyle>
            <a:lvl1pPr marL="0" indent="0">
              <a:buNone/>
              <a:defRPr sz="1800">
                <a:solidFill>
                  <a:schemeClr val="bg1"/>
                </a:solidFill>
              </a:defRPr>
            </a:lvl1pPr>
          </a:lstStyle>
          <a:p>
            <a:pPr lvl="0"/>
            <a:endParaRPr lang="fr-FR"/>
          </a:p>
        </p:txBody>
      </p:sp>
      <p:sp>
        <p:nvSpPr>
          <p:cNvPr id="39" name="Espace réservé du texte 44">
            <a:extLst>
              <a:ext uri="{FF2B5EF4-FFF2-40B4-BE49-F238E27FC236}">
                <a16:creationId xmlns:a16="http://schemas.microsoft.com/office/drawing/2014/main" id="{9F486748-9E07-31AF-6A95-F97C44AB743B}"/>
              </a:ext>
            </a:extLst>
          </p:cNvPr>
          <p:cNvSpPr>
            <a:spLocks noGrp="1"/>
          </p:cNvSpPr>
          <p:nvPr>
            <p:ph type="body" sz="quarter" idx="23"/>
          </p:nvPr>
        </p:nvSpPr>
        <p:spPr>
          <a:xfrm>
            <a:off x="543260" y="8418571"/>
            <a:ext cx="6605656" cy="397683"/>
          </a:xfrm>
          <a:prstGeom prst="rect">
            <a:avLst/>
          </a:prstGeom>
        </p:spPr>
        <p:txBody>
          <a:bodyPr/>
          <a:lstStyle>
            <a:lvl1pPr marL="0" indent="0">
              <a:buNone/>
              <a:defRPr sz="2400">
                <a:solidFill>
                  <a:schemeClr val="accent2"/>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BE921694-8D83-BC26-D47F-D87EB76D4DA6}"/>
              </a:ext>
            </a:extLst>
          </p:cNvPr>
          <p:cNvSpPr>
            <a:spLocks noGrp="1"/>
          </p:cNvSpPr>
          <p:nvPr>
            <p:ph type="body" sz="quarter" idx="24" hasCustomPrompt="1"/>
          </p:nvPr>
        </p:nvSpPr>
        <p:spPr>
          <a:xfrm>
            <a:off x="542925" y="304800"/>
            <a:ext cx="2697163" cy="785813"/>
          </a:xfrm>
          <a:prstGeom prst="rect">
            <a:avLst/>
          </a:prstGeom>
        </p:spPr>
        <p:txBody>
          <a:bodyPr/>
          <a:lstStyle>
            <a:lvl1pPr marL="0" indent="0">
              <a:buNone/>
              <a:defRPr sz="4000">
                <a:solidFill>
                  <a:schemeClr val="accent2"/>
                </a:solidFill>
                <a:latin typeface="+mj-lt"/>
              </a:defRPr>
            </a:lvl1pPr>
          </a:lstStyle>
          <a:p>
            <a:pPr lvl="0"/>
            <a:r>
              <a:rPr lang="fr-FR"/>
              <a:t>Titre</a:t>
            </a:r>
          </a:p>
        </p:txBody>
      </p:sp>
    </p:spTree>
    <p:extLst>
      <p:ext uri="{BB962C8B-B14F-4D97-AF65-F5344CB8AC3E}">
        <p14:creationId xmlns:p14="http://schemas.microsoft.com/office/powerpoint/2010/main" val="40712243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hématique vert mixte 5">
    <p:bg>
      <p:bgPr>
        <a:solidFill>
          <a:schemeClr val="accent3"/>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F2AB1A27-731B-159D-6E19-9BA1973E3437}"/>
              </a:ext>
            </a:extLst>
          </p:cNvPr>
          <p:cNvSpPr/>
          <p:nvPr/>
        </p:nvSpPr>
        <p:spPr>
          <a:xfrm>
            <a:off x="3764044" y="4509427"/>
            <a:ext cx="3569723" cy="3584032"/>
          </a:xfrm>
          <a:custGeom>
            <a:avLst/>
            <a:gdLst/>
            <a:ahLst/>
            <a:cxnLst/>
            <a:rect l="l" t="t" r="r" b="b"/>
            <a:pathLst>
              <a:path w="1279308" h="1284436">
                <a:moveTo>
                  <a:pt x="80245" y="0"/>
                </a:moveTo>
                <a:lnTo>
                  <a:pt x="1199064" y="0"/>
                </a:lnTo>
                <a:cubicBezTo>
                  <a:pt x="1243381" y="0"/>
                  <a:pt x="1279308" y="35927"/>
                  <a:pt x="1279308" y="80245"/>
                </a:cubicBezTo>
                <a:lnTo>
                  <a:pt x="1279308" y="1204192"/>
                </a:lnTo>
                <a:cubicBezTo>
                  <a:pt x="1279308" y="1225474"/>
                  <a:pt x="1270854" y="1245884"/>
                  <a:pt x="1255805" y="1260933"/>
                </a:cubicBezTo>
                <a:cubicBezTo>
                  <a:pt x="1240756" y="1275982"/>
                  <a:pt x="1220346" y="1284436"/>
                  <a:pt x="1199064" y="1284436"/>
                </a:cubicBezTo>
                <a:lnTo>
                  <a:pt x="80245" y="1284436"/>
                </a:lnTo>
                <a:cubicBezTo>
                  <a:pt x="58962" y="1284436"/>
                  <a:pt x="38552" y="1275982"/>
                  <a:pt x="23503" y="1260933"/>
                </a:cubicBezTo>
                <a:cubicBezTo>
                  <a:pt x="8454" y="1245884"/>
                  <a:pt x="0" y="1225474"/>
                  <a:pt x="0" y="1204192"/>
                </a:cubicBezTo>
                <a:lnTo>
                  <a:pt x="0" y="80245"/>
                </a:lnTo>
                <a:cubicBezTo>
                  <a:pt x="0" y="58962"/>
                  <a:pt x="8454" y="38552"/>
                  <a:pt x="23503" y="23503"/>
                </a:cubicBezTo>
                <a:cubicBezTo>
                  <a:pt x="38552" y="8454"/>
                  <a:pt x="58962" y="0"/>
                  <a:pt x="80245" y="0"/>
                </a:cubicBezTo>
                <a:close/>
              </a:path>
            </a:pathLst>
          </a:custGeom>
          <a:solidFill>
            <a:srgbClr val="000000">
              <a:alpha val="0"/>
            </a:srgbClr>
          </a:solidFill>
          <a:ln w="57150" cap="rnd">
            <a:solidFill>
              <a:schemeClr val="accent4"/>
            </a:solidFill>
            <a:prstDash val="solid"/>
            <a:round/>
          </a:ln>
        </p:spPr>
        <p:txBody>
          <a:bodyPr/>
          <a:lstStyle/>
          <a:p>
            <a:endParaRPr lang="fr-FR">
              <a:latin typeface="Aeonik MGEN" panose="020B0503030300000000" pitchFamily="34" charset="0"/>
            </a:endParaRPr>
          </a:p>
        </p:txBody>
      </p:sp>
      <p:sp>
        <p:nvSpPr>
          <p:cNvPr id="7" name="Freeform 6">
            <a:extLst>
              <a:ext uri="{FF2B5EF4-FFF2-40B4-BE49-F238E27FC236}">
                <a16:creationId xmlns:a16="http://schemas.microsoft.com/office/drawing/2014/main" id="{15E1EF74-86FB-F4EC-EE6A-EBD1D77F89FE}"/>
              </a:ext>
            </a:extLst>
          </p:cNvPr>
          <p:cNvSpPr/>
          <p:nvPr userDrawn="1"/>
        </p:nvSpPr>
        <p:spPr>
          <a:xfrm>
            <a:off x="3779837" y="544809"/>
            <a:ext cx="3553930" cy="3774117"/>
          </a:xfrm>
          <a:custGeom>
            <a:avLst/>
            <a:gdLst/>
            <a:ahLst/>
            <a:cxnLst/>
            <a:rect l="l" t="t" r="r" b="b"/>
            <a:pathLst>
              <a:path w="1229715" h="1352558">
                <a:moveTo>
                  <a:pt x="83481" y="0"/>
                </a:moveTo>
                <a:lnTo>
                  <a:pt x="1146235" y="0"/>
                </a:lnTo>
                <a:cubicBezTo>
                  <a:pt x="1192340" y="0"/>
                  <a:pt x="1229715" y="37376"/>
                  <a:pt x="1229715" y="83481"/>
                </a:cubicBezTo>
                <a:lnTo>
                  <a:pt x="1229715" y="1269077"/>
                </a:lnTo>
                <a:cubicBezTo>
                  <a:pt x="1229715" y="1315183"/>
                  <a:pt x="1192340" y="1352558"/>
                  <a:pt x="1146235" y="1352558"/>
                </a:cubicBezTo>
                <a:lnTo>
                  <a:pt x="83481" y="1352558"/>
                </a:lnTo>
                <a:cubicBezTo>
                  <a:pt x="37376" y="1352558"/>
                  <a:pt x="0" y="1315183"/>
                  <a:pt x="0" y="1269077"/>
                </a:cubicBezTo>
                <a:lnTo>
                  <a:pt x="0" y="83481"/>
                </a:lnTo>
                <a:cubicBezTo>
                  <a:pt x="0" y="37376"/>
                  <a:pt x="37376" y="0"/>
                  <a:pt x="83481" y="0"/>
                </a:cubicBezTo>
                <a:close/>
              </a:path>
            </a:pathLst>
          </a:custGeom>
          <a:solidFill>
            <a:srgbClr val="FFFFFF"/>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14" name="Freeform 13">
            <a:extLst>
              <a:ext uri="{FF2B5EF4-FFF2-40B4-BE49-F238E27FC236}">
                <a16:creationId xmlns:a16="http://schemas.microsoft.com/office/drawing/2014/main" id="{70102109-3F3B-764E-B3F4-21781DAEA463}"/>
              </a:ext>
            </a:extLst>
          </p:cNvPr>
          <p:cNvSpPr/>
          <p:nvPr userDrawn="1"/>
        </p:nvSpPr>
        <p:spPr>
          <a:xfrm>
            <a:off x="410758" y="1233429"/>
            <a:ext cx="3206381" cy="3701845"/>
          </a:xfrm>
          <a:custGeom>
            <a:avLst/>
            <a:gdLst/>
            <a:ahLst/>
            <a:cxnLst/>
            <a:rect l="l" t="t" r="r" b="b"/>
            <a:pathLst>
              <a:path w="1149095" h="1326658">
                <a:moveTo>
                  <a:pt x="89338" y="0"/>
                </a:moveTo>
                <a:lnTo>
                  <a:pt x="1059757" y="0"/>
                </a:lnTo>
                <a:cubicBezTo>
                  <a:pt x="1083451" y="0"/>
                  <a:pt x="1106174" y="9412"/>
                  <a:pt x="1122928" y="26166"/>
                </a:cubicBezTo>
                <a:cubicBezTo>
                  <a:pt x="1139682" y="42921"/>
                  <a:pt x="1149095" y="65644"/>
                  <a:pt x="1149095" y="89338"/>
                </a:cubicBezTo>
                <a:lnTo>
                  <a:pt x="1149095" y="1237320"/>
                </a:lnTo>
                <a:cubicBezTo>
                  <a:pt x="1149095" y="1261014"/>
                  <a:pt x="1139682" y="1283737"/>
                  <a:pt x="1122928" y="1300491"/>
                </a:cubicBezTo>
                <a:cubicBezTo>
                  <a:pt x="1106174" y="1317245"/>
                  <a:pt x="1083451" y="1326658"/>
                  <a:pt x="1059757" y="1326658"/>
                </a:cubicBezTo>
                <a:lnTo>
                  <a:pt x="89338" y="1326658"/>
                </a:lnTo>
                <a:cubicBezTo>
                  <a:pt x="65644" y="1326658"/>
                  <a:pt x="42921" y="1317245"/>
                  <a:pt x="26166" y="1300491"/>
                </a:cubicBezTo>
                <a:cubicBezTo>
                  <a:pt x="9412" y="1283737"/>
                  <a:pt x="0" y="1261014"/>
                  <a:pt x="0" y="1237320"/>
                </a:cubicBezTo>
                <a:lnTo>
                  <a:pt x="0" y="89338"/>
                </a:lnTo>
                <a:cubicBezTo>
                  <a:pt x="0" y="65644"/>
                  <a:pt x="9412" y="42921"/>
                  <a:pt x="26166" y="26166"/>
                </a:cubicBezTo>
                <a:cubicBezTo>
                  <a:pt x="42921" y="9412"/>
                  <a:pt x="65644" y="0"/>
                  <a:pt x="89338" y="0"/>
                </a:cubicBezTo>
                <a:close/>
              </a:path>
            </a:pathLst>
          </a:custGeom>
          <a:noFill/>
          <a:ln w="76200" cap="rnd">
            <a:solidFill>
              <a:schemeClr val="accent4"/>
            </a:solidFill>
            <a:prstDash val="solid"/>
            <a:round/>
          </a:ln>
        </p:spPr>
        <p:txBody>
          <a:bodyPr/>
          <a:lstStyle/>
          <a:p>
            <a:endParaRPr lang="fr-FR">
              <a:latin typeface="Aeonik MGEN" panose="020B0503030300000000" pitchFamily="34" charset="0"/>
            </a:endParaRPr>
          </a:p>
        </p:txBody>
      </p:sp>
      <p:sp>
        <p:nvSpPr>
          <p:cNvPr id="20" name="Freeform 19">
            <a:extLst>
              <a:ext uri="{FF2B5EF4-FFF2-40B4-BE49-F238E27FC236}">
                <a16:creationId xmlns:a16="http://schemas.microsoft.com/office/drawing/2014/main" id="{B10403EB-6B8E-16D4-0BBD-A75C02535196}"/>
              </a:ext>
            </a:extLst>
          </p:cNvPr>
          <p:cNvSpPr/>
          <p:nvPr/>
        </p:nvSpPr>
        <p:spPr>
          <a:xfrm>
            <a:off x="410758" y="8283960"/>
            <a:ext cx="6800584" cy="2121209"/>
          </a:xfrm>
          <a:custGeom>
            <a:avLst/>
            <a:gdLst/>
            <a:ahLst/>
            <a:cxnLst/>
            <a:rect l="l" t="t" r="r" b="b"/>
            <a:pathLst>
              <a:path w="2437176" h="760194">
                <a:moveTo>
                  <a:pt x="42122" y="0"/>
                </a:moveTo>
                <a:lnTo>
                  <a:pt x="2395054" y="0"/>
                </a:lnTo>
                <a:cubicBezTo>
                  <a:pt x="2418317" y="0"/>
                  <a:pt x="2437176" y="18858"/>
                  <a:pt x="2437176" y="42122"/>
                </a:cubicBezTo>
                <a:lnTo>
                  <a:pt x="2437176" y="718073"/>
                </a:lnTo>
                <a:cubicBezTo>
                  <a:pt x="2437176" y="741336"/>
                  <a:pt x="2418317" y="760194"/>
                  <a:pt x="2395054" y="760194"/>
                </a:cubicBezTo>
                <a:lnTo>
                  <a:pt x="42122" y="760194"/>
                </a:lnTo>
                <a:cubicBezTo>
                  <a:pt x="30950" y="760194"/>
                  <a:pt x="20236" y="755757"/>
                  <a:pt x="12337" y="747857"/>
                </a:cubicBezTo>
                <a:cubicBezTo>
                  <a:pt x="4438" y="739958"/>
                  <a:pt x="0" y="729244"/>
                  <a:pt x="0" y="718073"/>
                </a:cubicBezTo>
                <a:lnTo>
                  <a:pt x="0" y="42122"/>
                </a:lnTo>
                <a:cubicBezTo>
                  <a:pt x="0" y="18858"/>
                  <a:pt x="18858" y="0"/>
                  <a:pt x="42122" y="0"/>
                </a:cubicBezTo>
                <a:close/>
              </a:path>
            </a:pathLst>
          </a:custGeom>
          <a:solidFill>
            <a:srgbClr val="FFFFFF"/>
          </a:solidFill>
          <a:ln w="28575" cap="rnd">
            <a:solidFill>
              <a:schemeClr val="accent4"/>
            </a:solidFill>
            <a:prstDash val="solid"/>
            <a:round/>
          </a:ln>
        </p:spPr>
        <p:txBody>
          <a:bodyPr/>
          <a:lstStyle/>
          <a:p>
            <a:endParaRPr lang="fr-FR">
              <a:latin typeface="Aeonik MGEN" panose="020B0503030300000000" pitchFamily="34" charset="0"/>
            </a:endParaRPr>
          </a:p>
        </p:txBody>
      </p:sp>
      <p:sp>
        <p:nvSpPr>
          <p:cNvPr id="25" name="Freeform 24">
            <a:extLst>
              <a:ext uri="{FF2B5EF4-FFF2-40B4-BE49-F238E27FC236}">
                <a16:creationId xmlns:a16="http://schemas.microsoft.com/office/drawing/2014/main" id="{4A620012-263F-566C-17DB-C34F13840F0B}"/>
              </a:ext>
            </a:extLst>
          </p:cNvPr>
          <p:cNvSpPr/>
          <p:nvPr/>
        </p:nvSpPr>
        <p:spPr>
          <a:xfrm>
            <a:off x="410758" y="5163874"/>
            <a:ext cx="3206381" cy="2929586"/>
          </a:xfrm>
          <a:custGeom>
            <a:avLst/>
            <a:gdLst/>
            <a:ahLst/>
            <a:cxnLst/>
            <a:rect l="l" t="t" r="r" b="b"/>
            <a:pathLst>
              <a:path w="1149095" h="1049897">
                <a:moveTo>
                  <a:pt x="89338" y="0"/>
                </a:moveTo>
                <a:lnTo>
                  <a:pt x="1059757" y="0"/>
                </a:lnTo>
                <a:cubicBezTo>
                  <a:pt x="1083451" y="0"/>
                  <a:pt x="1106174" y="9412"/>
                  <a:pt x="1122928" y="26166"/>
                </a:cubicBezTo>
                <a:cubicBezTo>
                  <a:pt x="1139682" y="42921"/>
                  <a:pt x="1149095" y="65644"/>
                  <a:pt x="1149095" y="89338"/>
                </a:cubicBezTo>
                <a:lnTo>
                  <a:pt x="1149095" y="960560"/>
                </a:lnTo>
                <a:cubicBezTo>
                  <a:pt x="1149095" y="984253"/>
                  <a:pt x="1139682" y="1006977"/>
                  <a:pt x="1122928" y="1023731"/>
                </a:cubicBezTo>
                <a:cubicBezTo>
                  <a:pt x="1106174" y="1040485"/>
                  <a:pt x="1083451" y="1049897"/>
                  <a:pt x="1059757" y="1049897"/>
                </a:cubicBezTo>
                <a:lnTo>
                  <a:pt x="89338" y="1049897"/>
                </a:lnTo>
                <a:cubicBezTo>
                  <a:pt x="65644" y="1049897"/>
                  <a:pt x="42921" y="1040485"/>
                  <a:pt x="26166" y="1023731"/>
                </a:cubicBezTo>
                <a:cubicBezTo>
                  <a:pt x="9412" y="1006977"/>
                  <a:pt x="0" y="984253"/>
                  <a:pt x="0" y="960560"/>
                </a:cubicBezTo>
                <a:lnTo>
                  <a:pt x="0" y="89338"/>
                </a:lnTo>
                <a:cubicBezTo>
                  <a:pt x="0" y="65644"/>
                  <a:pt x="9412" y="42921"/>
                  <a:pt x="26166" y="26166"/>
                </a:cubicBezTo>
                <a:cubicBezTo>
                  <a:pt x="42921" y="9412"/>
                  <a:pt x="65644" y="0"/>
                  <a:pt x="89338" y="0"/>
                </a:cubicBezTo>
                <a:close/>
              </a:path>
            </a:pathLst>
          </a:custGeom>
          <a:noFill/>
          <a:ln w="38100" cap="rnd">
            <a:solidFill>
              <a:schemeClr val="accent4"/>
            </a:solidFill>
            <a:prstDash val="solid"/>
            <a:round/>
          </a:ln>
        </p:spPr>
        <p:txBody>
          <a:bodyPr/>
          <a:lstStyle/>
          <a:p>
            <a:endParaRPr lang="fr-FR">
              <a:latin typeface="Aeonik MGEN" panose="020B0503030300000000" pitchFamily="34" charset="0"/>
            </a:endParaRPr>
          </a:p>
        </p:txBody>
      </p:sp>
      <p:sp>
        <p:nvSpPr>
          <p:cNvPr id="29" name="Espace réservé du texte 52">
            <a:extLst>
              <a:ext uri="{FF2B5EF4-FFF2-40B4-BE49-F238E27FC236}">
                <a16:creationId xmlns:a16="http://schemas.microsoft.com/office/drawing/2014/main" id="{B690BC47-745B-EEEC-DFD5-773CB4251910}"/>
              </a:ext>
            </a:extLst>
          </p:cNvPr>
          <p:cNvSpPr>
            <a:spLocks noGrp="1"/>
          </p:cNvSpPr>
          <p:nvPr>
            <p:ph type="body" sz="quarter" idx="15"/>
          </p:nvPr>
        </p:nvSpPr>
        <p:spPr>
          <a:xfrm>
            <a:off x="520700" y="2117725"/>
            <a:ext cx="3000375" cy="2598654"/>
          </a:xfrm>
          <a:prstGeom prst="rect">
            <a:avLst/>
          </a:prstGeom>
        </p:spPr>
        <p:txBody>
          <a:bodyPr/>
          <a:lstStyle>
            <a:lvl1pPr marL="0" indent="0">
              <a:buNone/>
              <a:defRPr sz="1800">
                <a:solidFill>
                  <a:schemeClr val="bg1"/>
                </a:solidFill>
              </a:defRPr>
            </a:lvl1pPr>
          </a:lstStyle>
          <a:p>
            <a:pPr lvl="0"/>
            <a:endParaRPr lang="fr-FR"/>
          </a:p>
        </p:txBody>
      </p:sp>
      <p:sp>
        <p:nvSpPr>
          <p:cNvPr id="30" name="Espace réservé du texte 44">
            <a:extLst>
              <a:ext uri="{FF2B5EF4-FFF2-40B4-BE49-F238E27FC236}">
                <a16:creationId xmlns:a16="http://schemas.microsoft.com/office/drawing/2014/main" id="{48BA679C-D3A7-434A-EA77-157D98B8F87E}"/>
              </a:ext>
            </a:extLst>
          </p:cNvPr>
          <p:cNvSpPr>
            <a:spLocks noGrp="1"/>
          </p:cNvSpPr>
          <p:nvPr>
            <p:ph type="body" sz="quarter" idx="14"/>
          </p:nvPr>
        </p:nvSpPr>
        <p:spPr>
          <a:xfrm>
            <a:off x="488614" y="1233428"/>
            <a:ext cx="3000375" cy="805757"/>
          </a:xfrm>
          <a:prstGeom prst="rect">
            <a:avLst/>
          </a:prstGeom>
        </p:spPr>
        <p:txBody>
          <a:bodyPr/>
          <a:lstStyle>
            <a:lvl1pPr marL="0" indent="0">
              <a:buNone/>
              <a:defRPr sz="2400">
                <a:solidFill>
                  <a:schemeClr val="accent4"/>
                </a:solidFill>
                <a:latin typeface="+mj-lt"/>
              </a:defRPr>
            </a:lvl1pPr>
          </a:lstStyle>
          <a:p>
            <a:pPr lvl="0"/>
            <a:endParaRPr lang="fr-FR"/>
          </a:p>
        </p:txBody>
      </p:sp>
      <p:sp>
        <p:nvSpPr>
          <p:cNvPr id="31" name="Espace réservé du texte 44">
            <a:extLst>
              <a:ext uri="{FF2B5EF4-FFF2-40B4-BE49-F238E27FC236}">
                <a16:creationId xmlns:a16="http://schemas.microsoft.com/office/drawing/2014/main" id="{667FB0BB-3FF9-48E0-C531-142B9F2E56C4}"/>
              </a:ext>
            </a:extLst>
          </p:cNvPr>
          <p:cNvSpPr>
            <a:spLocks noGrp="1"/>
          </p:cNvSpPr>
          <p:nvPr>
            <p:ph type="body" sz="quarter" idx="16"/>
          </p:nvPr>
        </p:nvSpPr>
        <p:spPr>
          <a:xfrm>
            <a:off x="3891260" y="576893"/>
            <a:ext cx="3348000" cy="736744"/>
          </a:xfrm>
          <a:prstGeom prst="rect">
            <a:avLst/>
          </a:prstGeom>
        </p:spPr>
        <p:txBody>
          <a:bodyPr/>
          <a:lstStyle>
            <a:lvl1pPr marL="0" indent="0">
              <a:buNone/>
              <a:defRPr sz="2400">
                <a:solidFill>
                  <a:schemeClr val="accent4"/>
                </a:solidFill>
                <a:latin typeface="+mj-lt"/>
              </a:defRPr>
            </a:lvl1pPr>
          </a:lstStyle>
          <a:p>
            <a:pPr lvl="0"/>
            <a:endParaRPr lang="fr-FR"/>
          </a:p>
        </p:txBody>
      </p:sp>
      <p:sp>
        <p:nvSpPr>
          <p:cNvPr id="32" name="Espace réservé du texte 52">
            <a:extLst>
              <a:ext uri="{FF2B5EF4-FFF2-40B4-BE49-F238E27FC236}">
                <a16:creationId xmlns:a16="http://schemas.microsoft.com/office/drawing/2014/main" id="{A3A60E43-764D-A25B-F386-3E51D9DE3C6F}"/>
              </a:ext>
            </a:extLst>
          </p:cNvPr>
          <p:cNvSpPr>
            <a:spLocks noGrp="1"/>
          </p:cNvSpPr>
          <p:nvPr>
            <p:ph type="body" sz="quarter" idx="17"/>
          </p:nvPr>
        </p:nvSpPr>
        <p:spPr>
          <a:xfrm>
            <a:off x="3875218" y="1423928"/>
            <a:ext cx="3348000" cy="2710483"/>
          </a:xfrm>
          <a:prstGeom prst="rect">
            <a:avLst/>
          </a:prstGeom>
        </p:spPr>
        <p:txBody>
          <a:bodyPr/>
          <a:lstStyle>
            <a:lvl1pPr marL="0" indent="0">
              <a:buNone/>
              <a:defRPr sz="1800">
                <a:solidFill>
                  <a:schemeClr val="bg1"/>
                </a:solidFill>
              </a:defRPr>
            </a:lvl1pPr>
          </a:lstStyle>
          <a:p>
            <a:pPr lvl="0"/>
            <a:endParaRPr lang="fr-FR"/>
          </a:p>
        </p:txBody>
      </p:sp>
      <p:sp>
        <p:nvSpPr>
          <p:cNvPr id="33" name="Espace réservé du texte 52">
            <a:extLst>
              <a:ext uri="{FF2B5EF4-FFF2-40B4-BE49-F238E27FC236}">
                <a16:creationId xmlns:a16="http://schemas.microsoft.com/office/drawing/2014/main" id="{04D5EA78-3ED3-6957-06A8-5518ED6680AE}"/>
              </a:ext>
            </a:extLst>
          </p:cNvPr>
          <p:cNvSpPr>
            <a:spLocks noGrp="1"/>
          </p:cNvSpPr>
          <p:nvPr>
            <p:ph type="body" sz="quarter" idx="18"/>
          </p:nvPr>
        </p:nvSpPr>
        <p:spPr>
          <a:xfrm>
            <a:off x="3863342" y="5329819"/>
            <a:ext cx="3348000" cy="2635040"/>
          </a:xfrm>
          <a:prstGeom prst="rect">
            <a:avLst/>
          </a:prstGeom>
        </p:spPr>
        <p:txBody>
          <a:bodyPr/>
          <a:lstStyle>
            <a:lvl1pPr marL="0" indent="0">
              <a:buNone/>
              <a:defRPr sz="1800">
                <a:solidFill>
                  <a:schemeClr val="bg1"/>
                </a:solidFill>
              </a:defRPr>
            </a:lvl1pPr>
          </a:lstStyle>
          <a:p>
            <a:pPr lvl="0"/>
            <a:endParaRPr lang="fr-FR"/>
          </a:p>
        </p:txBody>
      </p:sp>
      <p:sp>
        <p:nvSpPr>
          <p:cNvPr id="34" name="Espace réservé du texte 44">
            <a:extLst>
              <a:ext uri="{FF2B5EF4-FFF2-40B4-BE49-F238E27FC236}">
                <a16:creationId xmlns:a16="http://schemas.microsoft.com/office/drawing/2014/main" id="{E0D8C5F4-44DA-178F-7C6F-40CD36118C11}"/>
              </a:ext>
            </a:extLst>
          </p:cNvPr>
          <p:cNvSpPr>
            <a:spLocks noGrp="1"/>
          </p:cNvSpPr>
          <p:nvPr>
            <p:ph type="body" sz="quarter" idx="19"/>
          </p:nvPr>
        </p:nvSpPr>
        <p:spPr>
          <a:xfrm>
            <a:off x="3849043" y="4584870"/>
            <a:ext cx="3348000" cy="669506"/>
          </a:xfrm>
          <a:prstGeom prst="rect">
            <a:avLst/>
          </a:prstGeom>
        </p:spPr>
        <p:txBody>
          <a:bodyPr/>
          <a:lstStyle>
            <a:lvl1pPr marL="0" indent="0">
              <a:buNone/>
              <a:defRPr sz="2400">
                <a:solidFill>
                  <a:schemeClr val="accent4"/>
                </a:solidFill>
                <a:latin typeface="+mj-lt"/>
              </a:defRPr>
            </a:lvl1pPr>
          </a:lstStyle>
          <a:p>
            <a:pPr lvl="0"/>
            <a:endParaRPr lang="fr-FR"/>
          </a:p>
        </p:txBody>
      </p:sp>
      <p:sp>
        <p:nvSpPr>
          <p:cNvPr id="35" name="Espace réservé du texte 52">
            <a:extLst>
              <a:ext uri="{FF2B5EF4-FFF2-40B4-BE49-F238E27FC236}">
                <a16:creationId xmlns:a16="http://schemas.microsoft.com/office/drawing/2014/main" id="{67D36662-CEEB-6E4A-0C48-7E16E1C544A1}"/>
              </a:ext>
            </a:extLst>
          </p:cNvPr>
          <p:cNvSpPr>
            <a:spLocks noGrp="1"/>
          </p:cNvSpPr>
          <p:nvPr>
            <p:ph type="body" sz="quarter" idx="20"/>
          </p:nvPr>
        </p:nvSpPr>
        <p:spPr>
          <a:xfrm>
            <a:off x="520700" y="5975434"/>
            <a:ext cx="3000375" cy="1989425"/>
          </a:xfrm>
          <a:prstGeom prst="rect">
            <a:avLst/>
          </a:prstGeom>
        </p:spPr>
        <p:txBody>
          <a:bodyPr/>
          <a:lstStyle>
            <a:lvl1pPr marL="0" indent="0">
              <a:buNone/>
              <a:defRPr sz="1800">
                <a:solidFill>
                  <a:schemeClr val="bg1"/>
                </a:solidFill>
              </a:defRPr>
            </a:lvl1pPr>
          </a:lstStyle>
          <a:p>
            <a:pPr lvl="0"/>
            <a:endParaRPr lang="fr-FR"/>
          </a:p>
        </p:txBody>
      </p:sp>
      <p:sp>
        <p:nvSpPr>
          <p:cNvPr id="36" name="Espace réservé du texte 44">
            <a:extLst>
              <a:ext uri="{FF2B5EF4-FFF2-40B4-BE49-F238E27FC236}">
                <a16:creationId xmlns:a16="http://schemas.microsoft.com/office/drawing/2014/main" id="{A09C870B-D8C1-3525-49D0-244B424736BE}"/>
              </a:ext>
            </a:extLst>
          </p:cNvPr>
          <p:cNvSpPr>
            <a:spLocks noGrp="1"/>
          </p:cNvSpPr>
          <p:nvPr>
            <p:ph type="body" sz="quarter" idx="21"/>
          </p:nvPr>
        </p:nvSpPr>
        <p:spPr>
          <a:xfrm>
            <a:off x="513760" y="5228042"/>
            <a:ext cx="3000375" cy="668852"/>
          </a:xfrm>
          <a:prstGeom prst="rect">
            <a:avLst/>
          </a:prstGeom>
        </p:spPr>
        <p:txBody>
          <a:bodyPr/>
          <a:lstStyle>
            <a:lvl1pPr marL="0" indent="0">
              <a:buNone/>
              <a:defRPr sz="2400">
                <a:solidFill>
                  <a:schemeClr val="accent4"/>
                </a:solidFill>
                <a:latin typeface="+mj-lt"/>
              </a:defRPr>
            </a:lvl1pPr>
          </a:lstStyle>
          <a:p>
            <a:pPr lvl="0"/>
            <a:endParaRPr lang="fr-FR"/>
          </a:p>
        </p:txBody>
      </p:sp>
      <p:sp>
        <p:nvSpPr>
          <p:cNvPr id="38" name="Espace réservé du texte 52">
            <a:extLst>
              <a:ext uri="{FF2B5EF4-FFF2-40B4-BE49-F238E27FC236}">
                <a16:creationId xmlns:a16="http://schemas.microsoft.com/office/drawing/2014/main" id="{1055E9D4-4E2E-5E7F-2559-6A98A5AD3CFA}"/>
              </a:ext>
            </a:extLst>
          </p:cNvPr>
          <p:cNvSpPr>
            <a:spLocks noGrp="1"/>
          </p:cNvSpPr>
          <p:nvPr>
            <p:ph type="body" sz="quarter" idx="22"/>
          </p:nvPr>
        </p:nvSpPr>
        <p:spPr>
          <a:xfrm>
            <a:off x="520699" y="8958629"/>
            <a:ext cx="6628217" cy="1368000"/>
          </a:xfrm>
          <a:prstGeom prst="rect">
            <a:avLst/>
          </a:prstGeom>
        </p:spPr>
        <p:txBody>
          <a:bodyPr/>
          <a:lstStyle>
            <a:lvl1pPr marL="0" indent="0">
              <a:buNone/>
              <a:defRPr sz="1800">
                <a:solidFill>
                  <a:schemeClr val="bg1"/>
                </a:solidFill>
              </a:defRPr>
            </a:lvl1pPr>
          </a:lstStyle>
          <a:p>
            <a:pPr lvl="0"/>
            <a:endParaRPr lang="fr-FR"/>
          </a:p>
        </p:txBody>
      </p:sp>
      <p:sp>
        <p:nvSpPr>
          <p:cNvPr id="39" name="Espace réservé du texte 44">
            <a:extLst>
              <a:ext uri="{FF2B5EF4-FFF2-40B4-BE49-F238E27FC236}">
                <a16:creationId xmlns:a16="http://schemas.microsoft.com/office/drawing/2014/main" id="{9F486748-9E07-31AF-6A95-F97C44AB743B}"/>
              </a:ext>
            </a:extLst>
          </p:cNvPr>
          <p:cNvSpPr>
            <a:spLocks noGrp="1"/>
          </p:cNvSpPr>
          <p:nvPr>
            <p:ph type="body" sz="quarter" idx="23"/>
          </p:nvPr>
        </p:nvSpPr>
        <p:spPr>
          <a:xfrm>
            <a:off x="543260" y="8418571"/>
            <a:ext cx="6605656" cy="397683"/>
          </a:xfrm>
          <a:prstGeom prst="rect">
            <a:avLst/>
          </a:prstGeom>
        </p:spPr>
        <p:txBody>
          <a:bodyPr/>
          <a:lstStyle>
            <a:lvl1pPr marL="0" indent="0">
              <a:buNone/>
              <a:defRPr sz="2400">
                <a:solidFill>
                  <a:schemeClr val="accent4"/>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BE921694-8D83-BC26-D47F-D87EB76D4DA6}"/>
              </a:ext>
            </a:extLst>
          </p:cNvPr>
          <p:cNvSpPr>
            <a:spLocks noGrp="1"/>
          </p:cNvSpPr>
          <p:nvPr>
            <p:ph type="body" sz="quarter" idx="24" hasCustomPrompt="1"/>
          </p:nvPr>
        </p:nvSpPr>
        <p:spPr>
          <a:xfrm>
            <a:off x="542925" y="304800"/>
            <a:ext cx="2697163" cy="785813"/>
          </a:xfrm>
          <a:prstGeom prst="rect">
            <a:avLst/>
          </a:prstGeom>
        </p:spPr>
        <p:txBody>
          <a:bodyPr/>
          <a:lstStyle>
            <a:lvl1pPr marL="0" indent="0">
              <a:buNone/>
              <a:defRPr sz="4000">
                <a:solidFill>
                  <a:schemeClr val="accent4"/>
                </a:solidFill>
                <a:latin typeface="+mj-lt"/>
              </a:defRPr>
            </a:lvl1pPr>
          </a:lstStyle>
          <a:p>
            <a:pPr lvl="0"/>
            <a:r>
              <a:rPr lang="fr-FR"/>
              <a:t>Titre</a:t>
            </a:r>
          </a:p>
        </p:txBody>
      </p:sp>
    </p:spTree>
    <p:extLst>
      <p:ext uri="{BB962C8B-B14F-4D97-AF65-F5344CB8AC3E}">
        <p14:creationId xmlns:p14="http://schemas.microsoft.com/office/powerpoint/2010/main" val="25193024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hématique bleu mixte 5">
    <p:bg>
      <p:bgPr>
        <a:solidFill>
          <a:schemeClr val="accent4"/>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F2AB1A27-731B-159D-6E19-9BA1973E3437}"/>
              </a:ext>
            </a:extLst>
          </p:cNvPr>
          <p:cNvSpPr/>
          <p:nvPr/>
        </p:nvSpPr>
        <p:spPr>
          <a:xfrm>
            <a:off x="3764044" y="4509427"/>
            <a:ext cx="3569723" cy="3584032"/>
          </a:xfrm>
          <a:custGeom>
            <a:avLst/>
            <a:gdLst/>
            <a:ahLst/>
            <a:cxnLst/>
            <a:rect l="l" t="t" r="r" b="b"/>
            <a:pathLst>
              <a:path w="1279308" h="1284436">
                <a:moveTo>
                  <a:pt x="80245" y="0"/>
                </a:moveTo>
                <a:lnTo>
                  <a:pt x="1199064" y="0"/>
                </a:lnTo>
                <a:cubicBezTo>
                  <a:pt x="1243381" y="0"/>
                  <a:pt x="1279308" y="35927"/>
                  <a:pt x="1279308" y="80245"/>
                </a:cubicBezTo>
                <a:lnTo>
                  <a:pt x="1279308" y="1204192"/>
                </a:lnTo>
                <a:cubicBezTo>
                  <a:pt x="1279308" y="1225474"/>
                  <a:pt x="1270854" y="1245884"/>
                  <a:pt x="1255805" y="1260933"/>
                </a:cubicBezTo>
                <a:cubicBezTo>
                  <a:pt x="1240756" y="1275982"/>
                  <a:pt x="1220346" y="1284436"/>
                  <a:pt x="1199064" y="1284436"/>
                </a:cubicBezTo>
                <a:lnTo>
                  <a:pt x="80245" y="1284436"/>
                </a:lnTo>
                <a:cubicBezTo>
                  <a:pt x="58962" y="1284436"/>
                  <a:pt x="38552" y="1275982"/>
                  <a:pt x="23503" y="1260933"/>
                </a:cubicBezTo>
                <a:cubicBezTo>
                  <a:pt x="8454" y="1245884"/>
                  <a:pt x="0" y="1225474"/>
                  <a:pt x="0" y="1204192"/>
                </a:cubicBezTo>
                <a:lnTo>
                  <a:pt x="0" y="80245"/>
                </a:lnTo>
                <a:cubicBezTo>
                  <a:pt x="0" y="58962"/>
                  <a:pt x="8454" y="38552"/>
                  <a:pt x="23503" y="23503"/>
                </a:cubicBezTo>
                <a:cubicBezTo>
                  <a:pt x="38552" y="8454"/>
                  <a:pt x="58962" y="0"/>
                  <a:pt x="80245" y="0"/>
                </a:cubicBezTo>
                <a:close/>
              </a:path>
            </a:pathLst>
          </a:custGeom>
          <a:solidFill>
            <a:srgbClr val="000000">
              <a:alpha val="0"/>
            </a:srgbClr>
          </a:solidFill>
          <a:ln w="57150" cap="rnd">
            <a:solidFill>
              <a:schemeClr val="accent3"/>
            </a:solidFill>
            <a:prstDash val="solid"/>
            <a:round/>
          </a:ln>
        </p:spPr>
        <p:txBody>
          <a:bodyPr/>
          <a:lstStyle/>
          <a:p>
            <a:endParaRPr lang="fr-FR">
              <a:latin typeface="Aeonik MGEN" panose="020B0503030300000000" pitchFamily="34" charset="0"/>
            </a:endParaRPr>
          </a:p>
        </p:txBody>
      </p:sp>
      <p:sp>
        <p:nvSpPr>
          <p:cNvPr id="7" name="Freeform 6">
            <a:extLst>
              <a:ext uri="{FF2B5EF4-FFF2-40B4-BE49-F238E27FC236}">
                <a16:creationId xmlns:a16="http://schemas.microsoft.com/office/drawing/2014/main" id="{15E1EF74-86FB-F4EC-EE6A-EBD1D77F89FE}"/>
              </a:ext>
            </a:extLst>
          </p:cNvPr>
          <p:cNvSpPr/>
          <p:nvPr userDrawn="1"/>
        </p:nvSpPr>
        <p:spPr>
          <a:xfrm>
            <a:off x="3779837" y="544809"/>
            <a:ext cx="3553930" cy="3774117"/>
          </a:xfrm>
          <a:custGeom>
            <a:avLst/>
            <a:gdLst/>
            <a:ahLst/>
            <a:cxnLst/>
            <a:rect l="l" t="t" r="r" b="b"/>
            <a:pathLst>
              <a:path w="1229715" h="1352558">
                <a:moveTo>
                  <a:pt x="83481" y="0"/>
                </a:moveTo>
                <a:lnTo>
                  <a:pt x="1146235" y="0"/>
                </a:lnTo>
                <a:cubicBezTo>
                  <a:pt x="1192340" y="0"/>
                  <a:pt x="1229715" y="37376"/>
                  <a:pt x="1229715" y="83481"/>
                </a:cubicBezTo>
                <a:lnTo>
                  <a:pt x="1229715" y="1269077"/>
                </a:lnTo>
                <a:cubicBezTo>
                  <a:pt x="1229715" y="1315183"/>
                  <a:pt x="1192340" y="1352558"/>
                  <a:pt x="1146235" y="1352558"/>
                </a:cubicBezTo>
                <a:lnTo>
                  <a:pt x="83481" y="1352558"/>
                </a:lnTo>
                <a:cubicBezTo>
                  <a:pt x="37376" y="1352558"/>
                  <a:pt x="0" y="1315183"/>
                  <a:pt x="0" y="1269077"/>
                </a:cubicBezTo>
                <a:lnTo>
                  <a:pt x="0" y="83481"/>
                </a:lnTo>
                <a:cubicBezTo>
                  <a:pt x="0" y="37376"/>
                  <a:pt x="37376" y="0"/>
                  <a:pt x="83481" y="0"/>
                </a:cubicBezTo>
                <a:close/>
              </a:path>
            </a:pathLst>
          </a:custGeom>
          <a:solidFill>
            <a:srgbClr val="FFFFFF"/>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14" name="Freeform 13">
            <a:extLst>
              <a:ext uri="{FF2B5EF4-FFF2-40B4-BE49-F238E27FC236}">
                <a16:creationId xmlns:a16="http://schemas.microsoft.com/office/drawing/2014/main" id="{70102109-3F3B-764E-B3F4-21781DAEA463}"/>
              </a:ext>
            </a:extLst>
          </p:cNvPr>
          <p:cNvSpPr/>
          <p:nvPr userDrawn="1"/>
        </p:nvSpPr>
        <p:spPr>
          <a:xfrm>
            <a:off x="410758" y="1233429"/>
            <a:ext cx="3206381" cy="3701845"/>
          </a:xfrm>
          <a:custGeom>
            <a:avLst/>
            <a:gdLst/>
            <a:ahLst/>
            <a:cxnLst/>
            <a:rect l="l" t="t" r="r" b="b"/>
            <a:pathLst>
              <a:path w="1149095" h="1326658">
                <a:moveTo>
                  <a:pt x="89338" y="0"/>
                </a:moveTo>
                <a:lnTo>
                  <a:pt x="1059757" y="0"/>
                </a:lnTo>
                <a:cubicBezTo>
                  <a:pt x="1083451" y="0"/>
                  <a:pt x="1106174" y="9412"/>
                  <a:pt x="1122928" y="26166"/>
                </a:cubicBezTo>
                <a:cubicBezTo>
                  <a:pt x="1139682" y="42921"/>
                  <a:pt x="1149095" y="65644"/>
                  <a:pt x="1149095" y="89338"/>
                </a:cubicBezTo>
                <a:lnTo>
                  <a:pt x="1149095" y="1237320"/>
                </a:lnTo>
                <a:cubicBezTo>
                  <a:pt x="1149095" y="1261014"/>
                  <a:pt x="1139682" y="1283737"/>
                  <a:pt x="1122928" y="1300491"/>
                </a:cubicBezTo>
                <a:cubicBezTo>
                  <a:pt x="1106174" y="1317245"/>
                  <a:pt x="1083451" y="1326658"/>
                  <a:pt x="1059757" y="1326658"/>
                </a:cubicBezTo>
                <a:lnTo>
                  <a:pt x="89338" y="1326658"/>
                </a:lnTo>
                <a:cubicBezTo>
                  <a:pt x="65644" y="1326658"/>
                  <a:pt x="42921" y="1317245"/>
                  <a:pt x="26166" y="1300491"/>
                </a:cubicBezTo>
                <a:cubicBezTo>
                  <a:pt x="9412" y="1283737"/>
                  <a:pt x="0" y="1261014"/>
                  <a:pt x="0" y="1237320"/>
                </a:cubicBezTo>
                <a:lnTo>
                  <a:pt x="0" y="89338"/>
                </a:lnTo>
                <a:cubicBezTo>
                  <a:pt x="0" y="65644"/>
                  <a:pt x="9412" y="42921"/>
                  <a:pt x="26166" y="26166"/>
                </a:cubicBezTo>
                <a:cubicBezTo>
                  <a:pt x="42921" y="9412"/>
                  <a:pt x="65644" y="0"/>
                  <a:pt x="89338" y="0"/>
                </a:cubicBezTo>
                <a:close/>
              </a:path>
            </a:pathLst>
          </a:custGeom>
          <a:noFill/>
          <a:ln w="76200" cap="rnd">
            <a:solidFill>
              <a:schemeClr val="accent3"/>
            </a:solidFill>
            <a:prstDash val="solid"/>
            <a:round/>
          </a:ln>
        </p:spPr>
        <p:txBody>
          <a:bodyPr/>
          <a:lstStyle/>
          <a:p>
            <a:endParaRPr lang="fr-FR">
              <a:latin typeface="Aeonik MGEN" panose="020B0503030300000000" pitchFamily="34" charset="0"/>
            </a:endParaRPr>
          </a:p>
        </p:txBody>
      </p:sp>
      <p:sp>
        <p:nvSpPr>
          <p:cNvPr id="20" name="Freeform 19">
            <a:extLst>
              <a:ext uri="{FF2B5EF4-FFF2-40B4-BE49-F238E27FC236}">
                <a16:creationId xmlns:a16="http://schemas.microsoft.com/office/drawing/2014/main" id="{B10403EB-6B8E-16D4-0BBD-A75C02535196}"/>
              </a:ext>
            </a:extLst>
          </p:cNvPr>
          <p:cNvSpPr/>
          <p:nvPr/>
        </p:nvSpPr>
        <p:spPr>
          <a:xfrm>
            <a:off x="410758" y="8283960"/>
            <a:ext cx="6800584" cy="2121209"/>
          </a:xfrm>
          <a:custGeom>
            <a:avLst/>
            <a:gdLst/>
            <a:ahLst/>
            <a:cxnLst/>
            <a:rect l="l" t="t" r="r" b="b"/>
            <a:pathLst>
              <a:path w="2437176" h="760194">
                <a:moveTo>
                  <a:pt x="42122" y="0"/>
                </a:moveTo>
                <a:lnTo>
                  <a:pt x="2395054" y="0"/>
                </a:lnTo>
                <a:cubicBezTo>
                  <a:pt x="2418317" y="0"/>
                  <a:pt x="2437176" y="18858"/>
                  <a:pt x="2437176" y="42122"/>
                </a:cubicBezTo>
                <a:lnTo>
                  <a:pt x="2437176" y="718073"/>
                </a:lnTo>
                <a:cubicBezTo>
                  <a:pt x="2437176" y="741336"/>
                  <a:pt x="2418317" y="760194"/>
                  <a:pt x="2395054" y="760194"/>
                </a:cubicBezTo>
                <a:lnTo>
                  <a:pt x="42122" y="760194"/>
                </a:lnTo>
                <a:cubicBezTo>
                  <a:pt x="30950" y="760194"/>
                  <a:pt x="20236" y="755757"/>
                  <a:pt x="12337" y="747857"/>
                </a:cubicBezTo>
                <a:cubicBezTo>
                  <a:pt x="4438" y="739958"/>
                  <a:pt x="0" y="729244"/>
                  <a:pt x="0" y="718073"/>
                </a:cubicBezTo>
                <a:lnTo>
                  <a:pt x="0" y="42122"/>
                </a:lnTo>
                <a:cubicBezTo>
                  <a:pt x="0" y="18858"/>
                  <a:pt x="18858" y="0"/>
                  <a:pt x="42122" y="0"/>
                </a:cubicBezTo>
                <a:close/>
              </a:path>
            </a:pathLst>
          </a:custGeom>
          <a:solidFill>
            <a:srgbClr val="FFFFFF"/>
          </a:solidFill>
          <a:ln w="28575" cap="rnd">
            <a:solidFill>
              <a:schemeClr val="accent3"/>
            </a:solidFill>
            <a:prstDash val="solid"/>
            <a:round/>
          </a:ln>
        </p:spPr>
        <p:txBody>
          <a:bodyPr/>
          <a:lstStyle/>
          <a:p>
            <a:endParaRPr lang="fr-FR">
              <a:latin typeface="Aeonik MGEN" panose="020B0503030300000000" pitchFamily="34" charset="0"/>
            </a:endParaRPr>
          </a:p>
        </p:txBody>
      </p:sp>
      <p:sp>
        <p:nvSpPr>
          <p:cNvPr id="25" name="Freeform 24">
            <a:extLst>
              <a:ext uri="{FF2B5EF4-FFF2-40B4-BE49-F238E27FC236}">
                <a16:creationId xmlns:a16="http://schemas.microsoft.com/office/drawing/2014/main" id="{4A620012-263F-566C-17DB-C34F13840F0B}"/>
              </a:ext>
            </a:extLst>
          </p:cNvPr>
          <p:cNvSpPr/>
          <p:nvPr/>
        </p:nvSpPr>
        <p:spPr>
          <a:xfrm>
            <a:off x="410758" y="5163874"/>
            <a:ext cx="3206381" cy="2929586"/>
          </a:xfrm>
          <a:custGeom>
            <a:avLst/>
            <a:gdLst/>
            <a:ahLst/>
            <a:cxnLst/>
            <a:rect l="l" t="t" r="r" b="b"/>
            <a:pathLst>
              <a:path w="1149095" h="1049897">
                <a:moveTo>
                  <a:pt x="89338" y="0"/>
                </a:moveTo>
                <a:lnTo>
                  <a:pt x="1059757" y="0"/>
                </a:lnTo>
                <a:cubicBezTo>
                  <a:pt x="1083451" y="0"/>
                  <a:pt x="1106174" y="9412"/>
                  <a:pt x="1122928" y="26166"/>
                </a:cubicBezTo>
                <a:cubicBezTo>
                  <a:pt x="1139682" y="42921"/>
                  <a:pt x="1149095" y="65644"/>
                  <a:pt x="1149095" y="89338"/>
                </a:cubicBezTo>
                <a:lnTo>
                  <a:pt x="1149095" y="960560"/>
                </a:lnTo>
                <a:cubicBezTo>
                  <a:pt x="1149095" y="984253"/>
                  <a:pt x="1139682" y="1006977"/>
                  <a:pt x="1122928" y="1023731"/>
                </a:cubicBezTo>
                <a:cubicBezTo>
                  <a:pt x="1106174" y="1040485"/>
                  <a:pt x="1083451" y="1049897"/>
                  <a:pt x="1059757" y="1049897"/>
                </a:cubicBezTo>
                <a:lnTo>
                  <a:pt x="89338" y="1049897"/>
                </a:lnTo>
                <a:cubicBezTo>
                  <a:pt x="65644" y="1049897"/>
                  <a:pt x="42921" y="1040485"/>
                  <a:pt x="26166" y="1023731"/>
                </a:cubicBezTo>
                <a:cubicBezTo>
                  <a:pt x="9412" y="1006977"/>
                  <a:pt x="0" y="984253"/>
                  <a:pt x="0" y="960560"/>
                </a:cubicBezTo>
                <a:lnTo>
                  <a:pt x="0" y="89338"/>
                </a:lnTo>
                <a:cubicBezTo>
                  <a:pt x="0" y="65644"/>
                  <a:pt x="9412" y="42921"/>
                  <a:pt x="26166" y="26166"/>
                </a:cubicBezTo>
                <a:cubicBezTo>
                  <a:pt x="42921" y="9412"/>
                  <a:pt x="65644" y="0"/>
                  <a:pt x="89338" y="0"/>
                </a:cubicBezTo>
                <a:close/>
              </a:path>
            </a:pathLst>
          </a:custGeom>
          <a:noFill/>
          <a:ln w="38100" cap="rnd">
            <a:solidFill>
              <a:schemeClr val="accent3"/>
            </a:solidFill>
            <a:prstDash val="solid"/>
            <a:round/>
          </a:ln>
        </p:spPr>
        <p:txBody>
          <a:bodyPr/>
          <a:lstStyle/>
          <a:p>
            <a:endParaRPr lang="fr-FR">
              <a:latin typeface="Aeonik MGEN" panose="020B0503030300000000" pitchFamily="34" charset="0"/>
            </a:endParaRPr>
          </a:p>
        </p:txBody>
      </p:sp>
      <p:sp>
        <p:nvSpPr>
          <p:cNvPr id="29" name="Espace réservé du texte 52">
            <a:extLst>
              <a:ext uri="{FF2B5EF4-FFF2-40B4-BE49-F238E27FC236}">
                <a16:creationId xmlns:a16="http://schemas.microsoft.com/office/drawing/2014/main" id="{B690BC47-745B-EEEC-DFD5-773CB4251910}"/>
              </a:ext>
            </a:extLst>
          </p:cNvPr>
          <p:cNvSpPr>
            <a:spLocks noGrp="1"/>
          </p:cNvSpPr>
          <p:nvPr>
            <p:ph type="body" sz="quarter" idx="15"/>
          </p:nvPr>
        </p:nvSpPr>
        <p:spPr>
          <a:xfrm>
            <a:off x="520700" y="2117725"/>
            <a:ext cx="3000375" cy="2598654"/>
          </a:xfrm>
          <a:prstGeom prst="rect">
            <a:avLst/>
          </a:prstGeom>
        </p:spPr>
        <p:txBody>
          <a:bodyPr/>
          <a:lstStyle>
            <a:lvl1pPr marL="0" indent="0">
              <a:buNone/>
              <a:defRPr sz="1800">
                <a:solidFill>
                  <a:srgbClr val="FFFFFF"/>
                </a:solidFill>
              </a:defRPr>
            </a:lvl1pPr>
          </a:lstStyle>
          <a:p>
            <a:pPr lvl="0"/>
            <a:endParaRPr lang="fr-FR"/>
          </a:p>
        </p:txBody>
      </p:sp>
      <p:sp>
        <p:nvSpPr>
          <p:cNvPr id="30" name="Espace réservé du texte 44">
            <a:extLst>
              <a:ext uri="{FF2B5EF4-FFF2-40B4-BE49-F238E27FC236}">
                <a16:creationId xmlns:a16="http://schemas.microsoft.com/office/drawing/2014/main" id="{48BA679C-D3A7-434A-EA77-157D98B8F87E}"/>
              </a:ext>
            </a:extLst>
          </p:cNvPr>
          <p:cNvSpPr>
            <a:spLocks noGrp="1"/>
          </p:cNvSpPr>
          <p:nvPr>
            <p:ph type="body" sz="quarter" idx="14"/>
          </p:nvPr>
        </p:nvSpPr>
        <p:spPr>
          <a:xfrm>
            <a:off x="488614" y="1233428"/>
            <a:ext cx="3000375" cy="805757"/>
          </a:xfrm>
          <a:prstGeom prst="rect">
            <a:avLst/>
          </a:prstGeom>
        </p:spPr>
        <p:txBody>
          <a:bodyPr/>
          <a:lstStyle>
            <a:lvl1pPr marL="0" indent="0">
              <a:buNone/>
              <a:defRPr sz="2400">
                <a:solidFill>
                  <a:schemeClr val="accent3"/>
                </a:solidFill>
                <a:latin typeface="+mj-lt"/>
              </a:defRPr>
            </a:lvl1pPr>
          </a:lstStyle>
          <a:p>
            <a:pPr lvl="0"/>
            <a:endParaRPr lang="fr-FR"/>
          </a:p>
        </p:txBody>
      </p:sp>
      <p:sp>
        <p:nvSpPr>
          <p:cNvPr id="31" name="Espace réservé du texte 44">
            <a:extLst>
              <a:ext uri="{FF2B5EF4-FFF2-40B4-BE49-F238E27FC236}">
                <a16:creationId xmlns:a16="http://schemas.microsoft.com/office/drawing/2014/main" id="{667FB0BB-3FF9-48E0-C531-142B9F2E56C4}"/>
              </a:ext>
            </a:extLst>
          </p:cNvPr>
          <p:cNvSpPr>
            <a:spLocks noGrp="1"/>
          </p:cNvSpPr>
          <p:nvPr>
            <p:ph type="body" sz="quarter" idx="16"/>
          </p:nvPr>
        </p:nvSpPr>
        <p:spPr>
          <a:xfrm>
            <a:off x="3891260" y="576893"/>
            <a:ext cx="3348000" cy="736744"/>
          </a:xfrm>
          <a:prstGeom prst="rect">
            <a:avLst/>
          </a:prstGeom>
        </p:spPr>
        <p:txBody>
          <a:bodyPr/>
          <a:lstStyle>
            <a:lvl1pPr marL="0" indent="0">
              <a:buNone/>
              <a:defRPr sz="2400">
                <a:solidFill>
                  <a:schemeClr val="accent3"/>
                </a:solidFill>
                <a:latin typeface="+mj-lt"/>
              </a:defRPr>
            </a:lvl1pPr>
          </a:lstStyle>
          <a:p>
            <a:pPr lvl="0"/>
            <a:endParaRPr lang="fr-FR"/>
          </a:p>
        </p:txBody>
      </p:sp>
      <p:sp>
        <p:nvSpPr>
          <p:cNvPr id="32" name="Espace réservé du texte 52">
            <a:extLst>
              <a:ext uri="{FF2B5EF4-FFF2-40B4-BE49-F238E27FC236}">
                <a16:creationId xmlns:a16="http://schemas.microsoft.com/office/drawing/2014/main" id="{A3A60E43-764D-A25B-F386-3E51D9DE3C6F}"/>
              </a:ext>
            </a:extLst>
          </p:cNvPr>
          <p:cNvSpPr>
            <a:spLocks noGrp="1"/>
          </p:cNvSpPr>
          <p:nvPr>
            <p:ph type="body" sz="quarter" idx="17"/>
          </p:nvPr>
        </p:nvSpPr>
        <p:spPr>
          <a:xfrm>
            <a:off x="3875218" y="1423928"/>
            <a:ext cx="3348000" cy="2710483"/>
          </a:xfrm>
          <a:prstGeom prst="rect">
            <a:avLst/>
          </a:prstGeom>
        </p:spPr>
        <p:txBody>
          <a:bodyPr/>
          <a:lstStyle>
            <a:lvl1pPr marL="0" indent="0">
              <a:buNone/>
              <a:defRPr sz="1800">
                <a:solidFill>
                  <a:schemeClr val="bg1"/>
                </a:solidFill>
              </a:defRPr>
            </a:lvl1pPr>
          </a:lstStyle>
          <a:p>
            <a:pPr lvl="0"/>
            <a:endParaRPr lang="fr-FR"/>
          </a:p>
        </p:txBody>
      </p:sp>
      <p:sp>
        <p:nvSpPr>
          <p:cNvPr id="33" name="Espace réservé du texte 52">
            <a:extLst>
              <a:ext uri="{FF2B5EF4-FFF2-40B4-BE49-F238E27FC236}">
                <a16:creationId xmlns:a16="http://schemas.microsoft.com/office/drawing/2014/main" id="{04D5EA78-3ED3-6957-06A8-5518ED6680AE}"/>
              </a:ext>
            </a:extLst>
          </p:cNvPr>
          <p:cNvSpPr>
            <a:spLocks noGrp="1"/>
          </p:cNvSpPr>
          <p:nvPr>
            <p:ph type="body" sz="quarter" idx="18"/>
          </p:nvPr>
        </p:nvSpPr>
        <p:spPr>
          <a:xfrm>
            <a:off x="3863342" y="5329819"/>
            <a:ext cx="3348000" cy="2635040"/>
          </a:xfrm>
          <a:prstGeom prst="rect">
            <a:avLst/>
          </a:prstGeom>
        </p:spPr>
        <p:txBody>
          <a:bodyPr/>
          <a:lstStyle>
            <a:lvl1pPr marL="0" indent="0">
              <a:buNone/>
              <a:defRPr sz="1800">
                <a:solidFill>
                  <a:srgbClr val="FFFFFF"/>
                </a:solidFill>
              </a:defRPr>
            </a:lvl1pPr>
          </a:lstStyle>
          <a:p>
            <a:pPr lvl="0"/>
            <a:endParaRPr lang="fr-FR"/>
          </a:p>
        </p:txBody>
      </p:sp>
      <p:sp>
        <p:nvSpPr>
          <p:cNvPr id="34" name="Espace réservé du texte 44">
            <a:extLst>
              <a:ext uri="{FF2B5EF4-FFF2-40B4-BE49-F238E27FC236}">
                <a16:creationId xmlns:a16="http://schemas.microsoft.com/office/drawing/2014/main" id="{E0D8C5F4-44DA-178F-7C6F-40CD36118C11}"/>
              </a:ext>
            </a:extLst>
          </p:cNvPr>
          <p:cNvSpPr>
            <a:spLocks noGrp="1"/>
          </p:cNvSpPr>
          <p:nvPr>
            <p:ph type="body" sz="quarter" idx="19"/>
          </p:nvPr>
        </p:nvSpPr>
        <p:spPr>
          <a:xfrm>
            <a:off x="3849043" y="4584870"/>
            <a:ext cx="3348000" cy="669506"/>
          </a:xfrm>
          <a:prstGeom prst="rect">
            <a:avLst/>
          </a:prstGeom>
        </p:spPr>
        <p:txBody>
          <a:bodyPr/>
          <a:lstStyle>
            <a:lvl1pPr marL="0" indent="0">
              <a:buNone/>
              <a:defRPr sz="2400">
                <a:solidFill>
                  <a:schemeClr val="accent3"/>
                </a:solidFill>
                <a:latin typeface="+mj-lt"/>
              </a:defRPr>
            </a:lvl1pPr>
          </a:lstStyle>
          <a:p>
            <a:pPr lvl="0"/>
            <a:endParaRPr lang="fr-FR"/>
          </a:p>
        </p:txBody>
      </p:sp>
      <p:sp>
        <p:nvSpPr>
          <p:cNvPr id="35" name="Espace réservé du texte 52">
            <a:extLst>
              <a:ext uri="{FF2B5EF4-FFF2-40B4-BE49-F238E27FC236}">
                <a16:creationId xmlns:a16="http://schemas.microsoft.com/office/drawing/2014/main" id="{67D36662-CEEB-6E4A-0C48-7E16E1C544A1}"/>
              </a:ext>
            </a:extLst>
          </p:cNvPr>
          <p:cNvSpPr>
            <a:spLocks noGrp="1"/>
          </p:cNvSpPr>
          <p:nvPr>
            <p:ph type="body" sz="quarter" idx="20"/>
          </p:nvPr>
        </p:nvSpPr>
        <p:spPr>
          <a:xfrm>
            <a:off x="520700" y="5975434"/>
            <a:ext cx="3000375" cy="1989425"/>
          </a:xfrm>
          <a:prstGeom prst="rect">
            <a:avLst/>
          </a:prstGeom>
        </p:spPr>
        <p:txBody>
          <a:bodyPr/>
          <a:lstStyle>
            <a:lvl1pPr marL="0" indent="0">
              <a:buNone/>
              <a:defRPr sz="1800">
                <a:solidFill>
                  <a:srgbClr val="FFFFFF"/>
                </a:solidFill>
              </a:defRPr>
            </a:lvl1pPr>
          </a:lstStyle>
          <a:p>
            <a:pPr lvl="0"/>
            <a:endParaRPr lang="fr-FR"/>
          </a:p>
        </p:txBody>
      </p:sp>
      <p:sp>
        <p:nvSpPr>
          <p:cNvPr id="36" name="Espace réservé du texte 44">
            <a:extLst>
              <a:ext uri="{FF2B5EF4-FFF2-40B4-BE49-F238E27FC236}">
                <a16:creationId xmlns:a16="http://schemas.microsoft.com/office/drawing/2014/main" id="{A09C870B-D8C1-3525-49D0-244B424736BE}"/>
              </a:ext>
            </a:extLst>
          </p:cNvPr>
          <p:cNvSpPr>
            <a:spLocks noGrp="1"/>
          </p:cNvSpPr>
          <p:nvPr>
            <p:ph type="body" sz="quarter" idx="21"/>
          </p:nvPr>
        </p:nvSpPr>
        <p:spPr>
          <a:xfrm>
            <a:off x="513760" y="5228042"/>
            <a:ext cx="3000375" cy="668852"/>
          </a:xfrm>
          <a:prstGeom prst="rect">
            <a:avLst/>
          </a:prstGeom>
        </p:spPr>
        <p:txBody>
          <a:bodyPr/>
          <a:lstStyle>
            <a:lvl1pPr marL="0" indent="0">
              <a:buNone/>
              <a:defRPr sz="2400">
                <a:solidFill>
                  <a:schemeClr val="accent3"/>
                </a:solidFill>
                <a:latin typeface="+mj-lt"/>
              </a:defRPr>
            </a:lvl1pPr>
          </a:lstStyle>
          <a:p>
            <a:pPr lvl="0"/>
            <a:endParaRPr lang="fr-FR"/>
          </a:p>
        </p:txBody>
      </p:sp>
      <p:sp>
        <p:nvSpPr>
          <p:cNvPr id="38" name="Espace réservé du texte 52">
            <a:extLst>
              <a:ext uri="{FF2B5EF4-FFF2-40B4-BE49-F238E27FC236}">
                <a16:creationId xmlns:a16="http://schemas.microsoft.com/office/drawing/2014/main" id="{1055E9D4-4E2E-5E7F-2559-6A98A5AD3CFA}"/>
              </a:ext>
            </a:extLst>
          </p:cNvPr>
          <p:cNvSpPr>
            <a:spLocks noGrp="1"/>
          </p:cNvSpPr>
          <p:nvPr>
            <p:ph type="body" sz="quarter" idx="22"/>
          </p:nvPr>
        </p:nvSpPr>
        <p:spPr>
          <a:xfrm>
            <a:off x="520699" y="8958629"/>
            <a:ext cx="6628217" cy="1368000"/>
          </a:xfrm>
          <a:prstGeom prst="rect">
            <a:avLst/>
          </a:prstGeom>
        </p:spPr>
        <p:txBody>
          <a:bodyPr/>
          <a:lstStyle>
            <a:lvl1pPr marL="0" indent="0">
              <a:buNone/>
              <a:defRPr sz="1800">
                <a:solidFill>
                  <a:schemeClr val="bg1"/>
                </a:solidFill>
              </a:defRPr>
            </a:lvl1pPr>
          </a:lstStyle>
          <a:p>
            <a:pPr lvl="0"/>
            <a:endParaRPr lang="fr-FR"/>
          </a:p>
        </p:txBody>
      </p:sp>
      <p:sp>
        <p:nvSpPr>
          <p:cNvPr id="39" name="Espace réservé du texte 44">
            <a:extLst>
              <a:ext uri="{FF2B5EF4-FFF2-40B4-BE49-F238E27FC236}">
                <a16:creationId xmlns:a16="http://schemas.microsoft.com/office/drawing/2014/main" id="{9F486748-9E07-31AF-6A95-F97C44AB743B}"/>
              </a:ext>
            </a:extLst>
          </p:cNvPr>
          <p:cNvSpPr>
            <a:spLocks noGrp="1"/>
          </p:cNvSpPr>
          <p:nvPr>
            <p:ph type="body" sz="quarter" idx="23"/>
          </p:nvPr>
        </p:nvSpPr>
        <p:spPr>
          <a:xfrm>
            <a:off x="543260" y="8418571"/>
            <a:ext cx="6605656" cy="397683"/>
          </a:xfrm>
          <a:prstGeom prst="rect">
            <a:avLst/>
          </a:prstGeom>
        </p:spPr>
        <p:txBody>
          <a:bodyPr/>
          <a:lstStyle>
            <a:lvl1pPr marL="0" indent="0">
              <a:buNone/>
              <a:defRPr sz="2400">
                <a:solidFill>
                  <a:schemeClr val="accent3"/>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BE921694-8D83-BC26-D47F-D87EB76D4DA6}"/>
              </a:ext>
            </a:extLst>
          </p:cNvPr>
          <p:cNvSpPr>
            <a:spLocks noGrp="1"/>
          </p:cNvSpPr>
          <p:nvPr>
            <p:ph type="body" sz="quarter" idx="24" hasCustomPrompt="1"/>
          </p:nvPr>
        </p:nvSpPr>
        <p:spPr>
          <a:xfrm>
            <a:off x="542925" y="304800"/>
            <a:ext cx="2697163" cy="785813"/>
          </a:xfrm>
          <a:prstGeom prst="rect">
            <a:avLst/>
          </a:prstGeom>
        </p:spPr>
        <p:txBody>
          <a:bodyPr/>
          <a:lstStyle>
            <a:lvl1pPr marL="0" indent="0">
              <a:buNone/>
              <a:defRPr sz="4000">
                <a:solidFill>
                  <a:schemeClr val="accent3"/>
                </a:solidFill>
                <a:latin typeface="+mj-lt"/>
              </a:defRPr>
            </a:lvl1pPr>
          </a:lstStyle>
          <a:p>
            <a:pPr lvl="0"/>
            <a:r>
              <a:rPr lang="fr-FR"/>
              <a:t>Titre</a:t>
            </a:r>
          </a:p>
        </p:txBody>
      </p:sp>
    </p:spTree>
    <p:extLst>
      <p:ext uri="{BB962C8B-B14F-4D97-AF65-F5344CB8AC3E}">
        <p14:creationId xmlns:p14="http://schemas.microsoft.com/office/powerpoint/2010/main" val="26116063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hématique vert foncé mixte 5bis">
    <p:bg>
      <p:bgPr>
        <a:solidFill>
          <a:schemeClr val="accent2"/>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7" y="5751742"/>
            <a:ext cx="2160000" cy="4655955"/>
          </a:xfrm>
          <a:prstGeom prst="roundRect">
            <a:avLst/>
          </a:prstGeom>
          <a:solidFill>
            <a:schemeClr val="accent1"/>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31" name="Freeform 28">
            <a:extLst>
              <a:ext uri="{FF2B5EF4-FFF2-40B4-BE49-F238E27FC236}">
                <a16:creationId xmlns:a16="http://schemas.microsoft.com/office/drawing/2014/main" id="{35076F2F-56C1-D129-1114-317805231634}"/>
              </a:ext>
            </a:extLst>
          </p:cNvPr>
          <p:cNvSpPr/>
          <p:nvPr userDrawn="1"/>
        </p:nvSpPr>
        <p:spPr>
          <a:xfrm>
            <a:off x="410757" y="3424073"/>
            <a:ext cx="6804000" cy="2210937"/>
          </a:xfrm>
          <a:prstGeom prst="roundRect">
            <a:avLst/>
          </a:prstGeom>
          <a:solidFill>
            <a:schemeClr val="accent1"/>
          </a:solidFill>
          <a:ln>
            <a:solidFill>
              <a:schemeClr val="accent1"/>
            </a:solidFill>
          </a:ln>
        </p:spPr>
        <p:txBody>
          <a:bodyPr/>
          <a:lstStyle/>
          <a:p>
            <a:endParaRPr lang="fr-FR">
              <a:latin typeface="Aeonik MGEN" panose="020B0503030300000000" pitchFamily="34" charset="0"/>
            </a:endParaRPr>
          </a:p>
        </p:txBody>
      </p:sp>
      <p:sp>
        <p:nvSpPr>
          <p:cNvPr id="33" name="Freeform 25">
            <a:extLst>
              <a:ext uri="{FF2B5EF4-FFF2-40B4-BE49-F238E27FC236}">
                <a16:creationId xmlns:a16="http://schemas.microsoft.com/office/drawing/2014/main" id="{024E2966-0868-E6B3-1939-EA600A179219}"/>
              </a:ext>
            </a:extLst>
          </p:cNvPr>
          <p:cNvSpPr/>
          <p:nvPr/>
        </p:nvSpPr>
        <p:spPr>
          <a:xfrm flipV="1">
            <a:off x="500809" y="3518298"/>
            <a:ext cx="6664462" cy="2052000"/>
          </a:xfrm>
          <a:prstGeom prst="roundRect">
            <a:avLst/>
          </a:pr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8" name="Freeform 40">
            <a:extLst>
              <a:ext uri="{FF2B5EF4-FFF2-40B4-BE49-F238E27FC236}">
                <a16:creationId xmlns:a16="http://schemas.microsoft.com/office/drawing/2014/main" id="{45A7CA2A-C9E9-F08D-5DA8-0C7C3DC7E39A}"/>
              </a:ext>
            </a:extLst>
          </p:cNvPr>
          <p:cNvSpPr/>
          <p:nvPr userDrawn="1"/>
        </p:nvSpPr>
        <p:spPr>
          <a:xfrm>
            <a:off x="2760505" y="5750931"/>
            <a:ext cx="2160000" cy="4655955"/>
          </a:xfrm>
          <a:prstGeom prst="roundRect">
            <a:avLst/>
          </a:prstGeom>
          <a:solidFill>
            <a:srgbClr val="000000">
              <a:alpha val="0"/>
            </a:srgbClr>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2826981" y="5804811"/>
            <a:ext cx="2027048" cy="714548"/>
          </a:xfrm>
          <a:prstGeom prst="rect">
            <a:avLst/>
          </a:prstGeom>
        </p:spPr>
        <p:txBody>
          <a:bodyPr/>
          <a:lstStyle>
            <a:lvl1pPr marL="0" indent="0">
              <a:buNone/>
              <a:defRPr sz="1800">
                <a:solidFill>
                  <a:schemeClr val="accent1"/>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476400" y="5788916"/>
            <a:ext cx="2052000" cy="721066"/>
          </a:xfrm>
          <a:prstGeom prst="rect">
            <a:avLst/>
          </a:prstGeom>
        </p:spPr>
        <p:txBody>
          <a:bodyPr/>
          <a:lstStyle>
            <a:lvl1pPr marL="0" indent="0" algn="l">
              <a:buNone/>
              <a:defRPr sz="1800">
                <a:solidFill>
                  <a:schemeClr val="accent2"/>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00808" y="3658332"/>
            <a:ext cx="6552285" cy="374979"/>
          </a:xfrm>
          <a:prstGeom prst="rect">
            <a:avLst/>
          </a:prstGeom>
        </p:spPr>
        <p:txBody>
          <a:bodyPr/>
          <a:lstStyle>
            <a:lvl1pPr marL="0" indent="0" algn="ctr">
              <a:buNone/>
              <a:defRPr sz="2400">
                <a:solidFill>
                  <a:schemeClr val="accent2"/>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userDrawn="1">
            <p:ph type="body" sz="quarter" idx="19" hasCustomPrompt="1"/>
          </p:nvPr>
        </p:nvSpPr>
        <p:spPr>
          <a:xfrm>
            <a:off x="410757" y="219544"/>
            <a:ext cx="6821504" cy="712788"/>
          </a:xfrm>
          <a:prstGeom prst="rect">
            <a:avLst/>
          </a:prstGeom>
        </p:spPr>
        <p:txBody>
          <a:bodyPr/>
          <a:lstStyle>
            <a:lvl1pPr marL="0" indent="0">
              <a:buNone/>
              <a:defRPr sz="4000">
                <a:solidFill>
                  <a:schemeClr val="accent1"/>
                </a:solidFill>
                <a:latin typeface="+mj-lt"/>
              </a:defRPr>
            </a:lvl1pPr>
          </a:lstStyle>
          <a:p>
            <a:pPr lvl="0"/>
            <a:r>
              <a:rPr lang="fr-FR"/>
              <a:t>Titre</a:t>
            </a:r>
          </a:p>
        </p:txBody>
      </p:sp>
      <p:sp>
        <p:nvSpPr>
          <p:cNvPr id="5" name="Espace réservé du contenu 4">
            <a:extLst>
              <a:ext uri="{FF2B5EF4-FFF2-40B4-BE49-F238E27FC236}">
                <a16:creationId xmlns:a16="http://schemas.microsoft.com/office/drawing/2014/main" id="{B8241BD4-6CB3-0B94-D484-E9CF24CC0FF1}"/>
              </a:ext>
            </a:extLst>
          </p:cNvPr>
          <p:cNvSpPr>
            <a:spLocks noGrp="1"/>
          </p:cNvSpPr>
          <p:nvPr>
            <p:ph sz="quarter" idx="20" hasCustomPrompt="1"/>
          </p:nvPr>
        </p:nvSpPr>
        <p:spPr>
          <a:xfrm>
            <a:off x="500808" y="4091507"/>
            <a:ext cx="6552285" cy="1441852"/>
          </a:xfrm>
          <a:prstGeom prst="rect">
            <a:avLst/>
          </a:prstGeom>
        </p:spPr>
        <p:txBody>
          <a:bodyPr/>
          <a:lstStyle>
            <a:lvl1pPr marL="0" indent="0">
              <a:buNone/>
              <a:defRPr sz="1800">
                <a:solidFill>
                  <a:schemeClr val="bg1"/>
                </a:solidFill>
              </a:defRPr>
            </a:lvl1pPr>
          </a:lstStyle>
          <a:p>
            <a:pPr lvl="0"/>
            <a:r>
              <a:rPr lang="fr-FR"/>
              <a:t>Texte + images</a:t>
            </a:r>
          </a:p>
        </p:txBody>
      </p:sp>
      <p:sp>
        <p:nvSpPr>
          <p:cNvPr id="6" name="Espace réservé du contenu 4">
            <a:extLst>
              <a:ext uri="{FF2B5EF4-FFF2-40B4-BE49-F238E27FC236}">
                <a16:creationId xmlns:a16="http://schemas.microsoft.com/office/drawing/2014/main" id="{5CBA0E3C-AF0E-6708-D47A-8C85988AF641}"/>
              </a:ext>
            </a:extLst>
          </p:cNvPr>
          <p:cNvSpPr>
            <a:spLocks noGrp="1"/>
          </p:cNvSpPr>
          <p:nvPr>
            <p:ph sz="quarter" idx="21" hasCustomPrompt="1"/>
          </p:nvPr>
        </p:nvSpPr>
        <p:spPr>
          <a:xfrm>
            <a:off x="478081" y="6547156"/>
            <a:ext cx="2050320" cy="3737567"/>
          </a:xfrm>
          <a:prstGeom prst="rect">
            <a:avLst/>
          </a:prstGeom>
        </p:spPr>
        <p:txBody>
          <a:bodyPr/>
          <a:lstStyle>
            <a:lvl1pPr marL="0" indent="0">
              <a:buNone/>
              <a:defRPr sz="1600">
                <a:solidFill>
                  <a:schemeClr val="bg1"/>
                </a:solidFill>
              </a:defRPr>
            </a:lvl1pPr>
          </a:lstStyle>
          <a:p>
            <a:pPr lvl="0"/>
            <a:r>
              <a:rPr lang="fr-FR"/>
              <a:t>Texte + images</a:t>
            </a:r>
          </a:p>
        </p:txBody>
      </p:sp>
      <p:sp>
        <p:nvSpPr>
          <p:cNvPr id="2" name="Freeform 3">
            <a:extLst>
              <a:ext uri="{FF2B5EF4-FFF2-40B4-BE49-F238E27FC236}">
                <a16:creationId xmlns:a16="http://schemas.microsoft.com/office/drawing/2014/main" id="{3CB5B6E0-0082-F407-5EDA-22AC198506A5}"/>
              </a:ext>
            </a:extLst>
          </p:cNvPr>
          <p:cNvSpPr/>
          <p:nvPr userDrawn="1"/>
        </p:nvSpPr>
        <p:spPr>
          <a:xfrm>
            <a:off x="5072262" y="5750931"/>
            <a:ext cx="2160000" cy="4655955"/>
          </a:xfrm>
          <a:prstGeom prst="roundRect">
            <a:avLst/>
          </a:prstGeom>
          <a:solidFill>
            <a:schemeClr val="accent1"/>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8" name="Espace réservé du contenu 4">
            <a:extLst>
              <a:ext uri="{FF2B5EF4-FFF2-40B4-BE49-F238E27FC236}">
                <a16:creationId xmlns:a16="http://schemas.microsoft.com/office/drawing/2014/main" id="{F332E010-915A-CEEC-5AFD-6C1E89BB5EFD}"/>
              </a:ext>
            </a:extLst>
          </p:cNvPr>
          <p:cNvSpPr>
            <a:spLocks noGrp="1"/>
          </p:cNvSpPr>
          <p:nvPr>
            <p:ph sz="quarter" idx="23" hasCustomPrompt="1"/>
          </p:nvPr>
        </p:nvSpPr>
        <p:spPr>
          <a:xfrm>
            <a:off x="2882582" y="6584387"/>
            <a:ext cx="1971447" cy="3700336"/>
          </a:xfrm>
          <a:prstGeom prst="rect">
            <a:avLst/>
          </a:prstGeom>
        </p:spPr>
        <p:txBody>
          <a:bodyPr/>
          <a:lstStyle>
            <a:lvl1pPr marL="0" indent="0">
              <a:buNone/>
              <a:defRPr sz="1600">
                <a:solidFill>
                  <a:srgbClr val="FFFFFF"/>
                </a:solidFill>
              </a:defRPr>
            </a:lvl1pPr>
          </a:lstStyle>
          <a:p>
            <a:pPr lvl="0"/>
            <a:r>
              <a:rPr lang="fr-FR"/>
              <a:t>Texte + images</a:t>
            </a: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5152157" y="5804811"/>
            <a:ext cx="2016000" cy="4536000"/>
          </a:xfrm>
          <a:prstGeom prst="roundRect">
            <a:avLst/>
          </a:pr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0" name="Espace réservé du contenu 4">
            <a:extLst>
              <a:ext uri="{FF2B5EF4-FFF2-40B4-BE49-F238E27FC236}">
                <a16:creationId xmlns:a16="http://schemas.microsoft.com/office/drawing/2014/main" id="{45C12B7F-4307-9D4B-720B-233DA68BCFC1}"/>
              </a:ext>
            </a:extLst>
          </p:cNvPr>
          <p:cNvSpPr>
            <a:spLocks noGrp="1"/>
          </p:cNvSpPr>
          <p:nvPr>
            <p:ph sz="quarter" idx="25" hasCustomPrompt="1"/>
          </p:nvPr>
        </p:nvSpPr>
        <p:spPr>
          <a:xfrm>
            <a:off x="5116794" y="6622372"/>
            <a:ext cx="2064236" cy="3662351"/>
          </a:xfrm>
          <a:prstGeom prst="rect">
            <a:avLst/>
          </a:prstGeom>
        </p:spPr>
        <p:txBody>
          <a:bodyPr/>
          <a:lstStyle>
            <a:lvl1pPr marL="0" indent="0">
              <a:buNone/>
              <a:defRPr sz="1600">
                <a:solidFill>
                  <a:schemeClr val="bg1"/>
                </a:solidFill>
              </a:defRPr>
            </a:lvl1pPr>
          </a:lstStyle>
          <a:p>
            <a:pPr lvl="0"/>
            <a:r>
              <a:rPr lang="fr-FR"/>
              <a:t>Texte + images</a:t>
            </a:r>
          </a:p>
        </p:txBody>
      </p:sp>
      <p:sp>
        <p:nvSpPr>
          <p:cNvPr id="9" name="Espace réservé du texte 44">
            <a:extLst>
              <a:ext uri="{FF2B5EF4-FFF2-40B4-BE49-F238E27FC236}">
                <a16:creationId xmlns:a16="http://schemas.microsoft.com/office/drawing/2014/main" id="{E03653B4-3377-48E8-146F-6FBFF75180D6}"/>
              </a:ext>
            </a:extLst>
          </p:cNvPr>
          <p:cNvSpPr>
            <a:spLocks noGrp="1"/>
          </p:cNvSpPr>
          <p:nvPr>
            <p:ph type="body" sz="quarter" idx="24"/>
          </p:nvPr>
        </p:nvSpPr>
        <p:spPr>
          <a:xfrm>
            <a:off x="5168027" y="5802168"/>
            <a:ext cx="2013004" cy="721066"/>
          </a:xfrm>
          <a:prstGeom prst="rect">
            <a:avLst/>
          </a:prstGeom>
        </p:spPr>
        <p:txBody>
          <a:bodyPr/>
          <a:lstStyle>
            <a:lvl1pPr marL="0" indent="0" algn="l">
              <a:buNone/>
              <a:defRPr sz="1800">
                <a:solidFill>
                  <a:schemeClr val="accent2"/>
                </a:solidFill>
                <a:latin typeface="+mj-lt"/>
              </a:defRPr>
            </a:lvl1pPr>
          </a:lstStyle>
          <a:p>
            <a:pPr lvl="0"/>
            <a:endParaRPr lang="fr-FR"/>
          </a:p>
        </p:txBody>
      </p:sp>
      <p:sp>
        <p:nvSpPr>
          <p:cNvPr id="7" name="Freeform 28">
            <a:extLst>
              <a:ext uri="{FF2B5EF4-FFF2-40B4-BE49-F238E27FC236}">
                <a16:creationId xmlns:a16="http://schemas.microsoft.com/office/drawing/2014/main" id="{6982B24E-6698-DC54-6242-B9310FDE7695}"/>
              </a:ext>
            </a:extLst>
          </p:cNvPr>
          <p:cNvSpPr/>
          <p:nvPr userDrawn="1"/>
        </p:nvSpPr>
        <p:spPr>
          <a:xfrm>
            <a:off x="410757" y="1090673"/>
            <a:ext cx="6804000" cy="2210937"/>
          </a:xfrm>
          <a:prstGeom prst="roundRect">
            <a:avLst/>
          </a:prstGeom>
          <a:solidFill>
            <a:schemeClr val="accent1"/>
          </a:solidFill>
          <a:ln>
            <a:solidFill>
              <a:schemeClr val="accent1"/>
            </a:solidFill>
          </a:ln>
        </p:spPr>
        <p:txBody>
          <a:bodyPr/>
          <a:lstStyle/>
          <a:p>
            <a:endParaRPr lang="fr-FR">
              <a:latin typeface="Aeonik MGEN" panose="020B0503030300000000" pitchFamily="34" charset="0"/>
            </a:endParaRPr>
          </a:p>
        </p:txBody>
      </p:sp>
      <p:sp>
        <p:nvSpPr>
          <p:cNvPr id="11" name="Freeform 25">
            <a:extLst>
              <a:ext uri="{FF2B5EF4-FFF2-40B4-BE49-F238E27FC236}">
                <a16:creationId xmlns:a16="http://schemas.microsoft.com/office/drawing/2014/main" id="{90B8BB3A-8386-F38C-D38E-68AA870DB34B}"/>
              </a:ext>
            </a:extLst>
          </p:cNvPr>
          <p:cNvSpPr/>
          <p:nvPr userDrawn="1"/>
        </p:nvSpPr>
        <p:spPr>
          <a:xfrm flipV="1">
            <a:off x="500809" y="1184337"/>
            <a:ext cx="6664462" cy="2042909"/>
          </a:xfrm>
          <a:prstGeom prst="roundRect">
            <a:avLst/>
          </a:pr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13" name="Espace réservé du texte 44">
            <a:extLst>
              <a:ext uri="{FF2B5EF4-FFF2-40B4-BE49-F238E27FC236}">
                <a16:creationId xmlns:a16="http://schemas.microsoft.com/office/drawing/2014/main" id="{5F9E6DF0-CF00-29C9-B2E0-13E668842CE3}"/>
              </a:ext>
            </a:extLst>
          </p:cNvPr>
          <p:cNvSpPr>
            <a:spLocks noGrp="1"/>
          </p:cNvSpPr>
          <p:nvPr>
            <p:ph type="body" sz="quarter" idx="26"/>
          </p:nvPr>
        </p:nvSpPr>
        <p:spPr>
          <a:xfrm>
            <a:off x="500808" y="1242485"/>
            <a:ext cx="6552285" cy="374979"/>
          </a:xfrm>
          <a:prstGeom prst="rect">
            <a:avLst/>
          </a:prstGeom>
        </p:spPr>
        <p:txBody>
          <a:bodyPr/>
          <a:lstStyle>
            <a:lvl1pPr marL="0" indent="0" algn="ctr">
              <a:buNone/>
              <a:defRPr sz="2400">
                <a:solidFill>
                  <a:schemeClr val="accent2"/>
                </a:solidFill>
                <a:latin typeface="+mj-lt"/>
              </a:defRPr>
            </a:lvl1pPr>
          </a:lstStyle>
          <a:p>
            <a:pPr lvl="0"/>
            <a:endParaRPr lang="fr-FR"/>
          </a:p>
        </p:txBody>
      </p:sp>
      <p:sp>
        <p:nvSpPr>
          <p:cNvPr id="14" name="Espace réservé du contenu 4">
            <a:extLst>
              <a:ext uri="{FF2B5EF4-FFF2-40B4-BE49-F238E27FC236}">
                <a16:creationId xmlns:a16="http://schemas.microsoft.com/office/drawing/2014/main" id="{2D98BA8F-6915-221E-485C-21DCB9A1AB91}"/>
              </a:ext>
            </a:extLst>
          </p:cNvPr>
          <p:cNvSpPr>
            <a:spLocks noGrp="1"/>
          </p:cNvSpPr>
          <p:nvPr>
            <p:ph sz="quarter" idx="27" hasCustomPrompt="1"/>
          </p:nvPr>
        </p:nvSpPr>
        <p:spPr>
          <a:xfrm>
            <a:off x="500808" y="1730250"/>
            <a:ext cx="6552285" cy="1441852"/>
          </a:xfrm>
          <a:prstGeom prst="rect">
            <a:avLst/>
          </a:prstGeom>
        </p:spPr>
        <p:txBody>
          <a:bodyPr/>
          <a:lstStyle>
            <a:lvl1pPr marL="0" indent="0">
              <a:buNone/>
              <a:defRPr sz="1800">
                <a:solidFill>
                  <a:schemeClr val="bg1"/>
                </a:solidFill>
              </a:defRPr>
            </a:lvl1pPr>
          </a:lstStyle>
          <a:p>
            <a:pPr lvl="0"/>
            <a:r>
              <a:rPr lang="fr-FR"/>
              <a:t>Texte + images</a:t>
            </a:r>
          </a:p>
        </p:txBody>
      </p:sp>
    </p:spTree>
    <p:extLst>
      <p:ext uri="{BB962C8B-B14F-4D97-AF65-F5344CB8AC3E}">
        <p14:creationId xmlns:p14="http://schemas.microsoft.com/office/powerpoint/2010/main" val="10982473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ématique rose mixte 5bis">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7" y="5751742"/>
            <a:ext cx="2160000" cy="4655955"/>
          </a:xfrm>
          <a:prstGeom prst="roundRect">
            <a:avLst/>
          </a:prstGeom>
          <a:solidFill>
            <a:schemeClr val="accent2"/>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31" name="Freeform 28">
            <a:extLst>
              <a:ext uri="{FF2B5EF4-FFF2-40B4-BE49-F238E27FC236}">
                <a16:creationId xmlns:a16="http://schemas.microsoft.com/office/drawing/2014/main" id="{35076F2F-56C1-D129-1114-317805231634}"/>
              </a:ext>
            </a:extLst>
          </p:cNvPr>
          <p:cNvSpPr/>
          <p:nvPr userDrawn="1"/>
        </p:nvSpPr>
        <p:spPr>
          <a:xfrm>
            <a:off x="410757" y="3424073"/>
            <a:ext cx="6804000" cy="2210937"/>
          </a:xfrm>
          <a:prstGeom prst="roundRect">
            <a:avLst/>
          </a:prstGeom>
          <a:solidFill>
            <a:schemeClr val="accent2"/>
          </a:solidFill>
          <a:ln>
            <a:solidFill>
              <a:schemeClr val="accent2"/>
            </a:solidFill>
          </a:ln>
        </p:spPr>
        <p:txBody>
          <a:bodyPr/>
          <a:lstStyle/>
          <a:p>
            <a:endParaRPr lang="fr-FR">
              <a:latin typeface="Aeonik MGEN" panose="020B0503030300000000" pitchFamily="34" charset="0"/>
            </a:endParaRPr>
          </a:p>
        </p:txBody>
      </p:sp>
      <p:sp>
        <p:nvSpPr>
          <p:cNvPr id="33" name="Freeform 25">
            <a:extLst>
              <a:ext uri="{FF2B5EF4-FFF2-40B4-BE49-F238E27FC236}">
                <a16:creationId xmlns:a16="http://schemas.microsoft.com/office/drawing/2014/main" id="{024E2966-0868-E6B3-1939-EA600A179219}"/>
              </a:ext>
            </a:extLst>
          </p:cNvPr>
          <p:cNvSpPr/>
          <p:nvPr/>
        </p:nvSpPr>
        <p:spPr>
          <a:xfrm flipV="1">
            <a:off x="500809" y="3518298"/>
            <a:ext cx="6664462" cy="2052000"/>
          </a:xfrm>
          <a:prstGeom prst="roundRect">
            <a:avLst/>
          </a:pr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8" name="Freeform 40">
            <a:extLst>
              <a:ext uri="{FF2B5EF4-FFF2-40B4-BE49-F238E27FC236}">
                <a16:creationId xmlns:a16="http://schemas.microsoft.com/office/drawing/2014/main" id="{45A7CA2A-C9E9-F08D-5DA8-0C7C3DC7E39A}"/>
              </a:ext>
            </a:extLst>
          </p:cNvPr>
          <p:cNvSpPr/>
          <p:nvPr userDrawn="1"/>
        </p:nvSpPr>
        <p:spPr>
          <a:xfrm>
            <a:off x="2760505" y="5750931"/>
            <a:ext cx="2160000" cy="4655955"/>
          </a:xfrm>
          <a:prstGeom prst="roundRect">
            <a:avLst/>
          </a:prstGeom>
          <a:solidFill>
            <a:schemeClr val="accent5">
              <a:alpha val="0"/>
            </a:schemeClr>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2826981" y="5804811"/>
            <a:ext cx="2027048" cy="714548"/>
          </a:xfrm>
          <a:prstGeom prst="rect">
            <a:avLst/>
          </a:prstGeom>
        </p:spPr>
        <p:txBody>
          <a:bodyPr/>
          <a:lstStyle>
            <a:lvl1pPr marL="0" indent="0">
              <a:buNone/>
              <a:defRPr sz="1800">
                <a:solidFill>
                  <a:schemeClr val="accent2"/>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476400" y="5788916"/>
            <a:ext cx="2052000" cy="721066"/>
          </a:xfrm>
          <a:prstGeom prst="rect">
            <a:avLst/>
          </a:prstGeom>
        </p:spPr>
        <p:txBody>
          <a:bodyPr/>
          <a:lstStyle>
            <a:lvl1pPr marL="0" indent="0" algn="l">
              <a:buNone/>
              <a:defRPr sz="1800">
                <a:solidFill>
                  <a:schemeClr val="accent1"/>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00808" y="3658332"/>
            <a:ext cx="6552285" cy="374979"/>
          </a:xfrm>
          <a:prstGeom prst="rect">
            <a:avLst/>
          </a:prstGeom>
        </p:spPr>
        <p:txBody>
          <a:bodyPr/>
          <a:lstStyle>
            <a:lvl1pPr marL="0" indent="0" algn="ctr">
              <a:buNone/>
              <a:defRPr sz="2400">
                <a:solidFill>
                  <a:schemeClr val="accent1"/>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userDrawn="1">
            <p:ph type="body" sz="quarter" idx="19" hasCustomPrompt="1"/>
          </p:nvPr>
        </p:nvSpPr>
        <p:spPr>
          <a:xfrm>
            <a:off x="410757" y="219544"/>
            <a:ext cx="6821504" cy="712788"/>
          </a:xfrm>
          <a:prstGeom prst="rect">
            <a:avLst/>
          </a:prstGeom>
        </p:spPr>
        <p:txBody>
          <a:bodyPr/>
          <a:lstStyle>
            <a:lvl1pPr marL="0" indent="0">
              <a:buNone/>
              <a:defRPr sz="4000">
                <a:solidFill>
                  <a:schemeClr val="accent2"/>
                </a:solidFill>
                <a:latin typeface="+mj-lt"/>
              </a:defRPr>
            </a:lvl1pPr>
          </a:lstStyle>
          <a:p>
            <a:pPr lvl="0"/>
            <a:r>
              <a:rPr lang="fr-FR"/>
              <a:t>Titre</a:t>
            </a:r>
          </a:p>
        </p:txBody>
      </p:sp>
      <p:sp>
        <p:nvSpPr>
          <p:cNvPr id="5" name="Espace réservé du contenu 4">
            <a:extLst>
              <a:ext uri="{FF2B5EF4-FFF2-40B4-BE49-F238E27FC236}">
                <a16:creationId xmlns:a16="http://schemas.microsoft.com/office/drawing/2014/main" id="{B8241BD4-6CB3-0B94-D484-E9CF24CC0FF1}"/>
              </a:ext>
            </a:extLst>
          </p:cNvPr>
          <p:cNvSpPr>
            <a:spLocks noGrp="1"/>
          </p:cNvSpPr>
          <p:nvPr>
            <p:ph sz="quarter" idx="20" hasCustomPrompt="1"/>
          </p:nvPr>
        </p:nvSpPr>
        <p:spPr>
          <a:xfrm>
            <a:off x="500808" y="4091507"/>
            <a:ext cx="6552285" cy="1441852"/>
          </a:xfrm>
          <a:prstGeom prst="rect">
            <a:avLst/>
          </a:prstGeom>
        </p:spPr>
        <p:txBody>
          <a:bodyPr/>
          <a:lstStyle>
            <a:lvl1pPr marL="0" indent="0">
              <a:buNone/>
              <a:defRPr sz="1800">
                <a:solidFill>
                  <a:schemeClr val="bg1"/>
                </a:solidFill>
              </a:defRPr>
            </a:lvl1pPr>
          </a:lstStyle>
          <a:p>
            <a:pPr lvl="0"/>
            <a:r>
              <a:rPr lang="fr-FR"/>
              <a:t>Texte + images</a:t>
            </a:r>
          </a:p>
        </p:txBody>
      </p:sp>
      <p:sp>
        <p:nvSpPr>
          <p:cNvPr id="6" name="Espace réservé du contenu 4">
            <a:extLst>
              <a:ext uri="{FF2B5EF4-FFF2-40B4-BE49-F238E27FC236}">
                <a16:creationId xmlns:a16="http://schemas.microsoft.com/office/drawing/2014/main" id="{5CBA0E3C-AF0E-6708-D47A-8C85988AF641}"/>
              </a:ext>
            </a:extLst>
          </p:cNvPr>
          <p:cNvSpPr>
            <a:spLocks noGrp="1"/>
          </p:cNvSpPr>
          <p:nvPr>
            <p:ph sz="quarter" idx="21" hasCustomPrompt="1"/>
          </p:nvPr>
        </p:nvSpPr>
        <p:spPr>
          <a:xfrm>
            <a:off x="478081" y="6547156"/>
            <a:ext cx="2050320" cy="3737567"/>
          </a:xfrm>
          <a:prstGeom prst="rect">
            <a:avLst/>
          </a:prstGeom>
        </p:spPr>
        <p:txBody>
          <a:bodyPr/>
          <a:lstStyle>
            <a:lvl1pPr marL="0" indent="0">
              <a:buNone/>
              <a:defRPr sz="1600">
                <a:solidFill>
                  <a:srgbClr val="FFFFFF"/>
                </a:solidFill>
              </a:defRPr>
            </a:lvl1pPr>
          </a:lstStyle>
          <a:p>
            <a:pPr lvl="0"/>
            <a:r>
              <a:rPr lang="fr-FR"/>
              <a:t>Texte + images</a:t>
            </a:r>
          </a:p>
        </p:txBody>
      </p:sp>
      <p:sp>
        <p:nvSpPr>
          <p:cNvPr id="2" name="Freeform 3">
            <a:extLst>
              <a:ext uri="{FF2B5EF4-FFF2-40B4-BE49-F238E27FC236}">
                <a16:creationId xmlns:a16="http://schemas.microsoft.com/office/drawing/2014/main" id="{3CB5B6E0-0082-F407-5EDA-22AC198506A5}"/>
              </a:ext>
            </a:extLst>
          </p:cNvPr>
          <p:cNvSpPr/>
          <p:nvPr userDrawn="1"/>
        </p:nvSpPr>
        <p:spPr>
          <a:xfrm>
            <a:off x="5072262" y="5750931"/>
            <a:ext cx="2160000" cy="4655955"/>
          </a:xfrm>
          <a:prstGeom prst="roundRect">
            <a:avLst/>
          </a:prstGeom>
          <a:solidFill>
            <a:schemeClr val="accent2"/>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8" name="Espace réservé du contenu 4">
            <a:extLst>
              <a:ext uri="{FF2B5EF4-FFF2-40B4-BE49-F238E27FC236}">
                <a16:creationId xmlns:a16="http://schemas.microsoft.com/office/drawing/2014/main" id="{F332E010-915A-CEEC-5AFD-6C1E89BB5EFD}"/>
              </a:ext>
            </a:extLst>
          </p:cNvPr>
          <p:cNvSpPr>
            <a:spLocks noGrp="1"/>
          </p:cNvSpPr>
          <p:nvPr>
            <p:ph sz="quarter" idx="23" hasCustomPrompt="1"/>
          </p:nvPr>
        </p:nvSpPr>
        <p:spPr>
          <a:xfrm>
            <a:off x="2882582" y="6584387"/>
            <a:ext cx="1971447" cy="3700336"/>
          </a:xfrm>
          <a:prstGeom prst="rect">
            <a:avLst/>
          </a:prstGeom>
        </p:spPr>
        <p:txBody>
          <a:bodyPr/>
          <a:lstStyle>
            <a:lvl1pPr marL="0" indent="0">
              <a:buNone/>
              <a:defRPr sz="1600">
                <a:solidFill>
                  <a:schemeClr val="bg1"/>
                </a:solidFill>
              </a:defRPr>
            </a:lvl1pPr>
          </a:lstStyle>
          <a:p>
            <a:pPr lvl="0"/>
            <a:r>
              <a:rPr lang="fr-FR"/>
              <a:t>Texte + images</a:t>
            </a: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5152157" y="5804811"/>
            <a:ext cx="2016000" cy="4536000"/>
          </a:xfrm>
          <a:prstGeom prst="roundRect">
            <a:avLst/>
          </a:pr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0" name="Espace réservé du contenu 4">
            <a:extLst>
              <a:ext uri="{FF2B5EF4-FFF2-40B4-BE49-F238E27FC236}">
                <a16:creationId xmlns:a16="http://schemas.microsoft.com/office/drawing/2014/main" id="{45C12B7F-4307-9D4B-720B-233DA68BCFC1}"/>
              </a:ext>
            </a:extLst>
          </p:cNvPr>
          <p:cNvSpPr>
            <a:spLocks noGrp="1"/>
          </p:cNvSpPr>
          <p:nvPr>
            <p:ph sz="quarter" idx="25" hasCustomPrompt="1"/>
          </p:nvPr>
        </p:nvSpPr>
        <p:spPr>
          <a:xfrm>
            <a:off x="5116794" y="6622372"/>
            <a:ext cx="2064236" cy="3662351"/>
          </a:xfrm>
          <a:prstGeom prst="rect">
            <a:avLst/>
          </a:prstGeom>
        </p:spPr>
        <p:txBody>
          <a:bodyPr/>
          <a:lstStyle>
            <a:lvl1pPr marL="0" indent="0">
              <a:buNone/>
              <a:defRPr sz="1600">
                <a:solidFill>
                  <a:schemeClr val="bg1"/>
                </a:solidFill>
              </a:defRPr>
            </a:lvl1pPr>
          </a:lstStyle>
          <a:p>
            <a:pPr lvl="0"/>
            <a:r>
              <a:rPr lang="fr-FR"/>
              <a:t>Texte + images</a:t>
            </a:r>
          </a:p>
        </p:txBody>
      </p:sp>
      <p:sp>
        <p:nvSpPr>
          <p:cNvPr id="9" name="Espace réservé du texte 44">
            <a:extLst>
              <a:ext uri="{FF2B5EF4-FFF2-40B4-BE49-F238E27FC236}">
                <a16:creationId xmlns:a16="http://schemas.microsoft.com/office/drawing/2014/main" id="{E03653B4-3377-48E8-146F-6FBFF75180D6}"/>
              </a:ext>
            </a:extLst>
          </p:cNvPr>
          <p:cNvSpPr>
            <a:spLocks noGrp="1"/>
          </p:cNvSpPr>
          <p:nvPr>
            <p:ph type="body" sz="quarter" idx="24"/>
          </p:nvPr>
        </p:nvSpPr>
        <p:spPr>
          <a:xfrm>
            <a:off x="5168027" y="5802168"/>
            <a:ext cx="2013004" cy="721066"/>
          </a:xfrm>
          <a:prstGeom prst="rect">
            <a:avLst/>
          </a:prstGeom>
        </p:spPr>
        <p:txBody>
          <a:bodyPr/>
          <a:lstStyle>
            <a:lvl1pPr marL="0" indent="0" algn="l">
              <a:buNone/>
              <a:defRPr sz="1800">
                <a:solidFill>
                  <a:schemeClr val="accent1"/>
                </a:solidFill>
                <a:latin typeface="+mj-lt"/>
              </a:defRPr>
            </a:lvl1pPr>
          </a:lstStyle>
          <a:p>
            <a:pPr lvl="0"/>
            <a:endParaRPr lang="fr-FR"/>
          </a:p>
        </p:txBody>
      </p:sp>
      <p:sp>
        <p:nvSpPr>
          <p:cNvPr id="7" name="Freeform 28">
            <a:extLst>
              <a:ext uri="{FF2B5EF4-FFF2-40B4-BE49-F238E27FC236}">
                <a16:creationId xmlns:a16="http://schemas.microsoft.com/office/drawing/2014/main" id="{6982B24E-6698-DC54-6242-B9310FDE7695}"/>
              </a:ext>
            </a:extLst>
          </p:cNvPr>
          <p:cNvSpPr/>
          <p:nvPr userDrawn="1"/>
        </p:nvSpPr>
        <p:spPr>
          <a:xfrm>
            <a:off x="410757" y="1090673"/>
            <a:ext cx="6804000" cy="2210937"/>
          </a:xfrm>
          <a:prstGeom prst="roundRect">
            <a:avLst/>
          </a:prstGeom>
          <a:solidFill>
            <a:schemeClr val="accent2"/>
          </a:solidFill>
          <a:ln>
            <a:solidFill>
              <a:schemeClr val="accent2"/>
            </a:solidFill>
          </a:ln>
        </p:spPr>
        <p:txBody>
          <a:bodyPr/>
          <a:lstStyle/>
          <a:p>
            <a:endParaRPr lang="fr-FR">
              <a:latin typeface="Aeonik MGEN" panose="020B0503030300000000" pitchFamily="34" charset="0"/>
            </a:endParaRPr>
          </a:p>
        </p:txBody>
      </p:sp>
      <p:sp>
        <p:nvSpPr>
          <p:cNvPr id="11" name="Freeform 25">
            <a:extLst>
              <a:ext uri="{FF2B5EF4-FFF2-40B4-BE49-F238E27FC236}">
                <a16:creationId xmlns:a16="http://schemas.microsoft.com/office/drawing/2014/main" id="{90B8BB3A-8386-F38C-D38E-68AA870DB34B}"/>
              </a:ext>
            </a:extLst>
          </p:cNvPr>
          <p:cNvSpPr/>
          <p:nvPr userDrawn="1"/>
        </p:nvSpPr>
        <p:spPr>
          <a:xfrm flipV="1">
            <a:off x="500809" y="1184337"/>
            <a:ext cx="6664462" cy="2042909"/>
          </a:xfrm>
          <a:prstGeom prst="roundRect">
            <a:avLst/>
          </a:pr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13" name="Espace réservé du texte 44">
            <a:extLst>
              <a:ext uri="{FF2B5EF4-FFF2-40B4-BE49-F238E27FC236}">
                <a16:creationId xmlns:a16="http://schemas.microsoft.com/office/drawing/2014/main" id="{5F9E6DF0-CF00-29C9-B2E0-13E668842CE3}"/>
              </a:ext>
            </a:extLst>
          </p:cNvPr>
          <p:cNvSpPr>
            <a:spLocks noGrp="1"/>
          </p:cNvSpPr>
          <p:nvPr>
            <p:ph type="body" sz="quarter" idx="26"/>
          </p:nvPr>
        </p:nvSpPr>
        <p:spPr>
          <a:xfrm>
            <a:off x="500808" y="1242485"/>
            <a:ext cx="6552285" cy="374979"/>
          </a:xfrm>
          <a:prstGeom prst="rect">
            <a:avLst/>
          </a:prstGeom>
        </p:spPr>
        <p:txBody>
          <a:bodyPr/>
          <a:lstStyle>
            <a:lvl1pPr marL="0" indent="0" algn="ctr">
              <a:buNone/>
              <a:defRPr sz="2400">
                <a:solidFill>
                  <a:schemeClr val="accent1"/>
                </a:solidFill>
                <a:latin typeface="+mj-lt"/>
              </a:defRPr>
            </a:lvl1pPr>
          </a:lstStyle>
          <a:p>
            <a:pPr lvl="0"/>
            <a:endParaRPr lang="fr-FR"/>
          </a:p>
        </p:txBody>
      </p:sp>
      <p:sp>
        <p:nvSpPr>
          <p:cNvPr id="14" name="Espace réservé du contenu 4">
            <a:extLst>
              <a:ext uri="{FF2B5EF4-FFF2-40B4-BE49-F238E27FC236}">
                <a16:creationId xmlns:a16="http://schemas.microsoft.com/office/drawing/2014/main" id="{2D98BA8F-6915-221E-485C-21DCB9A1AB91}"/>
              </a:ext>
            </a:extLst>
          </p:cNvPr>
          <p:cNvSpPr>
            <a:spLocks noGrp="1"/>
          </p:cNvSpPr>
          <p:nvPr>
            <p:ph sz="quarter" idx="27" hasCustomPrompt="1"/>
          </p:nvPr>
        </p:nvSpPr>
        <p:spPr>
          <a:xfrm>
            <a:off x="500808" y="1730250"/>
            <a:ext cx="6552285" cy="1441852"/>
          </a:xfrm>
          <a:prstGeom prst="rect">
            <a:avLst/>
          </a:prstGeom>
        </p:spPr>
        <p:txBody>
          <a:bodyPr/>
          <a:lstStyle>
            <a:lvl1pPr marL="0" indent="0">
              <a:buNone/>
              <a:defRPr sz="1800">
                <a:solidFill>
                  <a:schemeClr val="bg1"/>
                </a:solidFill>
              </a:defRPr>
            </a:lvl1pPr>
          </a:lstStyle>
          <a:p>
            <a:pPr lvl="0"/>
            <a:r>
              <a:rPr lang="fr-FR"/>
              <a:t>Texte + images</a:t>
            </a:r>
          </a:p>
        </p:txBody>
      </p:sp>
    </p:spTree>
    <p:extLst>
      <p:ext uri="{BB962C8B-B14F-4D97-AF65-F5344CB8AC3E}">
        <p14:creationId xmlns:p14="http://schemas.microsoft.com/office/powerpoint/2010/main" val="2708858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ommaire +Edito - vert01">
    <p:bg>
      <p:bgPr>
        <a:solidFill>
          <a:schemeClr val="accent3"/>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70C2177-20B5-1B6B-6392-579760662FF6}"/>
              </a:ext>
            </a:extLst>
          </p:cNvPr>
          <p:cNvSpPr txBox="1"/>
          <p:nvPr userDrawn="1"/>
        </p:nvSpPr>
        <p:spPr>
          <a:xfrm>
            <a:off x="477671" y="409433"/>
            <a:ext cx="2756848" cy="707886"/>
          </a:xfrm>
          <a:prstGeom prst="rect">
            <a:avLst/>
          </a:prstGeom>
          <a:noFill/>
        </p:spPr>
        <p:txBody>
          <a:bodyPr wrap="square" rtlCol="0">
            <a:spAutoFit/>
          </a:bodyPr>
          <a:lstStyle/>
          <a:p>
            <a:r>
              <a:rPr lang="fr-FR" sz="4000">
                <a:solidFill>
                  <a:schemeClr val="accent4"/>
                </a:solidFill>
                <a:latin typeface="+mj-lt"/>
              </a:rPr>
              <a:t>Edito</a:t>
            </a:r>
          </a:p>
        </p:txBody>
      </p:sp>
      <p:sp>
        <p:nvSpPr>
          <p:cNvPr id="6" name="ZoneTexte 5">
            <a:extLst>
              <a:ext uri="{FF2B5EF4-FFF2-40B4-BE49-F238E27FC236}">
                <a16:creationId xmlns:a16="http://schemas.microsoft.com/office/drawing/2014/main" id="{AA93EECD-C257-301D-C348-831956CAE497}"/>
              </a:ext>
            </a:extLst>
          </p:cNvPr>
          <p:cNvSpPr txBox="1"/>
          <p:nvPr userDrawn="1"/>
        </p:nvSpPr>
        <p:spPr>
          <a:xfrm>
            <a:off x="477671" y="6744268"/>
            <a:ext cx="2756848" cy="707886"/>
          </a:xfrm>
          <a:prstGeom prst="rect">
            <a:avLst/>
          </a:prstGeom>
          <a:noFill/>
        </p:spPr>
        <p:txBody>
          <a:bodyPr wrap="square" rtlCol="0">
            <a:spAutoFit/>
          </a:bodyPr>
          <a:lstStyle/>
          <a:p>
            <a:r>
              <a:rPr lang="fr-FR" sz="4000">
                <a:solidFill>
                  <a:schemeClr val="accent4"/>
                </a:solidFill>
                <a:latin typeface="+mj-lt"/>
              </a:rPr>
              <a:t>Sommaire</a:t>
            </a:r>
          </a:p>
        </p:txBody>
      </p:sp>
      <p:sp>
        <p:nvSpPr>
          <p:cNvPr id="8" name="Espace réservé du texte 7">
            <a:extLst>
              <a:ext uri="{FF2B5EF4-FFF2-40B4-BE49-F238E27FC236}">
                <a16:creationId xmlns:a16="http://schemas.microsoft.com/office/drawing/2014/main" id="{1173D33D-9826-D6AD-246A-57DF1F0024F0}"/>
              </a:ext>
            </a:extLst>
          </p:cNvPr>
          <p:cNvSpPr>
            <a:spLocks noGrp="1"/>
          </p:cNvSpPr>
          <p:nvPr>
            <p:ph type="body" sz="quarter" idx="11"/>
          </p:nvPr>
        </p:nvSpPr>
        <p:spPr>
          <a:xfrm>
            <a:off x="587375" y="1487488"/>
            <a:ext cx="6508750" cy="4613275"/>
          </a:xfrm>
          <a:prstGeom prst="rect">
            <a:avLst/>
          </a:prstGeom>
        </p:spPr>
        <p:txBody>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10" name="Espace réservé du texte 9">
            <a:extLst>
              <a:ext uri="{FF2B5EF4-FFF2-40B4-BE49-F238E27FC236}">
                <a16:creationId xmlns:a16="http://schemas.microsoft.com/office/drawing/2014/main" id="{77CCEF3D-1DFB-D793-1EA9-03F13791F760}"/>
              </a:ext>
            </a:extLst>
          </p:cNvPr>
          <p:cNvSpPr>
            <a:spLocks noGrp="1"/>
          </p:cNvSpPr>
          <p:nvPr>
            <p:ph type="body" sz="quarter" idx="12"/>
          </p:nvPr>
        </p:nvSpPr>
        <p:spPr>
          <a:xfrm>
            <a:off x="1090388" y="7805880"/>
            <a:ext cx="5508188" cy="2476500"/>
          </a:xfrm>
          <a:prstGeom prst="rect">
            <a:avLst/>
          </a:prstGeom>
        </p:spPr>
        <p:txBody>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12" name="Freeform 6">
            <a:extLst>
              <a:ext uri="{FF2B5EF4-FFF2-40B4-BE49-F238E27FC236}">
                <a16:creationId xmlns:a16="http://schemas.microsoft.com/office/drawing/2014/main" id="{D4065200-431A-9202-7245-2A73F17C7652}"/>
              </a:ext>
            </a:extLst>
          </p:cNvPr>
          <p:cNvSpPr/>
          <p:nvPr userDrawn="1"/>
        </p:nvSpPr>
        <p:spPr>
          <a:xfrm>
            <a:off x="803650" y="7541491"/>
            <a:ext cx="6048000" cy="2980015"/>
          </a:xfrm>
          <a:custGeom>
            <a:avLst/>
            <a:gdLst/>
            <a:ahLst/>
            <a:cxnLst/>
            <a:rect l="l" t="t" r="r" b="b"/>
            <a:pathLst>
              <a:path w="6048000" h="2980015">
                <a:moveTo>
                  <a:pt x="0" y="0"/>
                </a:moveTo>
                <a:lnTo>
                  <a:pt x="6048000" y="0"/>
                </a:lnTo>
                <a:lnTo>
                  <a:pt x="6048000" y="2980015"/>
                </a:lnTo>
                <a:lnTo>
                  <a:pt x="0" y="29800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latin typeface="Aeonik MGEN" panose="020B0503030300000000" pitchFamily="34" charset="0"/>
            </a:endParaRPr>
          </a:p>
        </p:txBody>
      </p:sp>
      <p:sp>
        <p:nvSpPr>
          <p:cNvPr id="15" name="Espace réservé pour une image  14">
            <a:extLst>
              <a:ext uri="{FF2B5EF4-FFF2-40B4-BE49-F238E27FC236}">
                <a16:creationId xmlns:a16="http://schemas.microsoft.com/office/drawing/2014/main" id="{4E48774E-96A4-2CF5-E25B-1E7C5D748F0B}"/>
              </a:ext>
            </a:extLst>
          </p:cNvPr>
          <p:cNvSpPr>
            <a:spLocks noGrp="1"/>
          </p:cNvSpPr>
          <p:nvPr>
            <p:ph type="pic" sz="quarter" idx="13"/>
          </p:nvPr>
        </p:nvSpPr>
        <p:spPr>
          <a:xfrm>
            <a:off x="4876800" y="593725"/>
            <a:ext cx="2219325" cy="1812925"/>
          </a:xfrm>
          <a:prstGeom prst="roundRect">
            <a:avLst/>
          </a:prstGeom>
        </p:spPr>
        <p:txBody>
          <a:bodyPr/>
          <a:lstStyle>
            <a:lvl1pPr marL="0" indent="0">
              <a:buNone/>
              <a:defRPr/>
            </a:lvl1pPr>
          </a:lstStyle>
          <a:p>
            <a:endParaRPr lang="fr-FR"/>
          </a:p>
        </p:txBody>
      </p:sp>
    </p:spTree>
    <p:extLst>
      <p:ext uri="{BB962C8B-B14F-4D97-AF65-F5344CB8AC3E}">
        <p14:creationId xmlns:p14="http://schemas.microsoft.com/office/powerpoint/2010/main" val="37646660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ématique violet mixte 5bis">
    <p:bg>
      <p:bgPr>
        <a:solidFill>
          <a:schemeClr val="accent6"/>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7" y="5751742"/>
            <a:ext cx="2160000" cy="4655955"/>
          </a:xfrm>
          <a:prstGeom prst="roundRect">
            <a:avLst/>
          </a:prstGeom>
          <a:solidFill>
            <a:schemeClr val="accent5"/>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31" name="Freeform 28">
            <a:extLst>
              <a:ext uri="{FF2B5EF4-FFF2-40B4-BE49-F238E27FC236}">
                <a16:creationId xmlns:a16="http://schemas.microsoft.com/office/drawing/2014/main" id="{35076F2F-56C1-D129-1114-317805231634}"/>
              </a:ext>
            </a:extLst>
          </p:cNvPr>
          <p:cNvSpPr/>
          <p:nvPr userDrawn="1"/>
        </p:nvSpPr>
        <p:spPr>
          <a:xfrm>
            <a:off x="410757" y="3424073"/>
            <a:ext cx="6804000" cy="2210937"/>
          </a:xfrm>
          <a:prstGeom prst="roundRect">
            <a:avLst/>
          </a:prstGeom>
          <a:solidFill>
            <a:schemeClr val="accent5"/>
          </a:solidFill>
          <a:ln>
            <a:solidFill>
              <a:schemeClr val="accent5"/>
            </a:solidFill>
          </a:ln>
        </p:spPr>
        <p:txBody>
          <a:bodyPr/>
          <a:lstStyle/>
          <a:p>
            <a:endParaRPr lang="fr-FR">
              <a:latin typeface="Aeonik MGEN" panose="020B0503030300000000" pitchFamily="34" charset="0"/>
            </a:endParaRPr>
          </a:p>
        </p:txBody>
      </p:sp>
      <p:sp>
        <p:nvSpPr>
          <p:cNvPr id="33" name="Freeform 25">
            <a:extLst>
              <a:ext uri="{FF2B5EF4-FFF2-40B4-BE49-F238E27FC236}">
                <a16:creationId xmlns:a16="http://schemas.microsoft.com/office/drawing/2014/main" id="{024E2966-0868-E6B3-1939-EA600A179219}"/>
              </a:ext>
            </a:extLst>
          </p:cNvPr>
          <p:cNvSpPr/>
          <p:nvPr/>
        </p:nvSpPr>
        <p:spPr>
          <a:xfrm flipV="1">
            <a:off x="500809" y="3518298"/>
            <a:ext cx="6664462" cy="2052000"/>
          </a:xfrm>
          <a:prstGeom prst="roundRect">
            <a:avLst/>
          </a:pr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8" name="Freeform 40">
            <a:extLst>
              <a:ext uri="{FF2B5EF4-FFF2-40B4-BE49-F238E27FC236}">
                <a16:creationId xmlns:a16="http://schemas.microsoft.com/office/drawing/2014/main" id="{45A7CA2A-C9E9-F08D-5DA8-0C7C3DC7E39A}"/>
              </a:ext>
            </a:extLst>
          </p:cNvPr>
          <p:cNvSpPr/>
          <p:nvPr userDrawn="1"/>
        </p:nvSpPr>
        <p:spPr>
          <a:xfrm>
            <a:off x="2760505" y="5750931"/>
            <a:ext cx="2160000" cy="4655955"/>
          </a:xfrm>
          <a:prstGeom prst="roundRect">
            <a:avLst/>
          </a:prstGeom>
          <a:solidFill>
            <a:schemeClr val="accent5">
              <a:alpha val="0"/>
            </a:schemeClr>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2826981" y="5804811"/>
            <a:ext cx="2027048" cy="714548"/>
          </a:xfrm>
          <a:prstGeom prst="rect">
            <a:avLst/>
          </a:prstGeom>
        </p:spPr>
        <p:txBody>
          <a:bodyPr/>
          <a:lstStyle>
            <a:lvl1pPr marL="0" indent="0">
              <a:buNone/>
              <a:defRPr sz="1800">
                <a:solidFill>
                  <a:schemeClr val="accent5"/>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476400" y="5788916"/>
            <a:ext cx="2052000" cy="721066"/>
          </a:xfrm>
          <a:prstGeom prst="rect">
            <a:avLst/>
          </a:prstGeom>
        </p:spPr>
        <p:txBody>
          <a:bodyPr/>
          <a:lstStyle>
            <a:lvl1pPr marL="0" indent="0" algn="l">
              <a:buNone/>
              <a:defRPr sz="1800">
                <a:solidFill>
                  <a:schemeClr val="accent6"/>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00808" y="3658332"/>
            <a:ext cx="6552285" cy="374979"/>
          </a:xfrm>
          <a:prstGeom prst="rect">
            <a:avLst/>
          </a:prstGeom>
        </p:spPr>
        <p:txBody>
          <a:bodyPr/>
          <a:lstStyle>
            <a:lvl1pPr marL="0" indent="0" algn="ctr">
              <a:buNone/>
              <a:defRPr sz="2400">
                <a:solidFill>
                  <a:schemeClr val="accent6"/>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userDrawn="1">
            <p:ph type="body" sz="quarter" idx="19" hasCustomPrompt="1"/>
          </p:nvPr>
        </p:nvSpPr>
        <p:spPr>
          <a:xfrm>
            <a:off x="410757" y="219544"/>
            <a:ext cx="6821504" cy="712788"/>
          </a:xfrm>
          <a:prstGeom prst="rect">
            <a:avLst/>
          </a:prstGeom>
        </p:spPr>
        <p:txBody>
          <a:bodyPr/>
          <a:lstStyle>
            <a:lvl1pPr marL="0" indent="0">
              <a:buNone/>
              <a:defRPr sz="4000">
                <a:solidFill>
                  <a:schemeClr val="accent5"/>
                </a:solidFill>
                <a:latin typeface="+mj-lt"/>
              </a:defRPr>
            </a:lvl1pPr>
          </a:lstStyle>
          <a:p>
            <a:pPr lvl="0"/>
            <a:r>
              <a:rPr lang="fr-FR"/>
              <a:t>Titre</a:t>
            </a:r>
          </a:p>
        </p:txBody>
      </p:sp>
      <p:sp>
        <p:nvSpPr>
          <p:cNvPr id="5" name="Espace réservé du contenu 4">
            <a:extLst>
              <a:ext uri="{FF2B5EF4-FFF2-40B4-BE49-F238E27FC236}">
                <a16:creationId xmlns:a16="http://schemas.microsoft.com/office/drawing/2014/main" id="{B8241BD4-6CB3-0B94-D484-E9CF24CC0FF1}"/>
              </a:ext>
            </a:extLst>
          </p:cNvPr>
          <p:cNvSpPr>
            <a:spLocks noGrp="1"/>
          </p:cNvSpPr>
          <p:nvPr>
            <p:ph sz="quarter" idx="20" hasCustomPrompt="1"/>
          </p:nvPr>
        </p:nvSpPr>
        <p:spPr>
          <a:xfrm>
            <a:off x="500808" y="4091507"/>
            <a:ext cx="6552285" cy="1441852"/>
          </a:xfrm>
          <a:prstGeom prst="rect">
            <a:avLst/>
          </a:prstGeom>
        </p:spPr>
        <p:txBody>
          <a:bodyPr/>
          <a:lstStyle>
            <a:lvl1pPr marL="0" indent="0">
              <a:buNone/>
              <a:defRPr sz="1800">
                <a:solidFill>
                  <a:schemeClr val="bg1"/>
                </a:solidFill>
              </a:defRPr>
            </a:lvl1pPr>
          </a:lstStyle>
          <a:p>
            <a:pPr lvl="0"/>
            <a:r>
              <a:rPr lang="fr-FR"/>
              <a:t>Texte + images</a:t>
            </a:r>
          </a:p>
        </p:txBody>
      </p:sp>
      <p:sp>
        <p:nvSpPr>
          <p:cNvPr id="6" name="Espace réservé du contenu 4">
            <a:extLst>
              <a:ext uri="{FF2B5EF4-FFF2-40B4-BE49-F238E27FC236}">
                <a16:creationId xmlns:a16="http://schemas.microsoft.com/office/drawing/2014/main" id="{5CBA0E3C-AF0E-6708-D47A-8C85988AF641}"/>
              </a:ext>
            </a:extLst>
          </p:cNvPr>
          <p:cNvSpPr>
            <a:spLocks noGrp="1"/>
          </p:cNvSpPr>
          <p:nvPr>
            <p:ph sz="quarter" idx="21" hasCustomPrompt="1"/>
          </p:nvPr>
        </p:nvSpPr>
        <p:spPr>
          <a:xfrm>
            <a:off x="478081" y="6547156"/>
            <a:ext cx="2050320" cy="3737567"/>
          </a:xfrm>
          <a:prstGeom prst="rect">
            <a:avLst/>
          </a:prstGeom>
        </p:spPr>
        <p:txBody>
          <a:bodyPr/>
          <a:lstStyle>
            <a:lvl1pPr marL="0" indent="0">
              <a:buNone/>
              <a:defRPr sz="1600">
                <a:solidFill>
                  <a:schemeClr val="bg1"/>
                </a:solidFill>
              </a:defRPr>
            </a:lvl1pPr>
          </a:lstStyle>
          <a:p>
            <a:pPr lvl="0"/>
            <a:r>
              <a:rPr lang="fr-FR"/>
              <a:t>Texte + images</a:t>
            </a:r>
          </a:p>
        </p:txBody>
      </p:sp>
      <p:sp>
        <p:nvSpPr>
          <p:cNvPr id="2" name="Freeform 3">
            <a:extLst>
              <a:ext uri="{FF2B5EF4-FFF2-40B4-BE49-F238E27FC236}">
                <a16:creationId xmlns:a16="http://schemas.microsoft.com/office/drawing/2014/main" id="{3CB5B6E0-0082-F407-5EDA-22AC198506A5}"/>
              </a:ext>
            </a:extLst>
          </p:cNvPr>
          <p:cNvSpPr/>
          <p:nvPr userDrawn="1"/>
        </p:nvSpPr>
        <p:spPr>
          <a:xfrm>
            <a:off x="5072262" y="5750931"/>
            <a:ext cx="2160000" cy="4655955"/>
          </a:xfrm>
          <a:prstGeom prst="roundRect">
            <a:avLst/>
          </a:prstGeom>
          <a:solidFill>
            <a:schemeClr val="accent5"/>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8" name="Espace réservé du contenu 4">
            <a:extLst>
              <a:ext uri="{FF2B5EF4-FFF2-40B4-BE49-F238E27FC236}">
                <a16:creationId xmlns:a16="http://schemas.microsoft.com/office/drawing/2014/main" id="{F332E010-915A-CEEC-5AFD-6C1E89BB5EFD}"/>
              </a:ext>
            </a:extLst>
          </p:cNvPr>
          <p:cNvSpPr>
            <a:spLocks noGrp="1"/>
          </p:cNvSpPr>
          <p:nvPr>
            <p:ph sz="quarter" idx="23" hasCustomPrompt="1"/>
          </p:nvPr>
        </p:nvSpPr>
        <p:spPr>
          <a:xfrm>
            <a:off x="2882582" y="6584387"/>
            <a:ext cx="1971447" cy="3700336"/>
          </a:xfrm>
          <a:prstGeom prst="rect">
            <a:avLst/>
          </a:prstGeom>
        </p:spPr>
        <p:txBody>
          <a:bodyPr/>
          <a:lstStyle>
            <a:lvl1pPr marL="0" indent="0">
              <a:buNone/>
              <a:defRPr sz="1600">
                <a:solidFill>
                  <a:srgbClr val="FFFFFF"/>
                </a:solidFill>
              </a:defRPr>
            </a:lvl1pPr>
          </a:lstStyle>
          <a:p>
            <a:pPr lvl="0"/>
            <a:r>
              <a:rPr lang="fr-FR"/>
              <a:t>Texte + images</a:t>
            </a: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5152157" y="5804811"/>
            <a:ext cx="2016000" cy="4536000"/>
          </a:xfrm>
          <a:prstGeom prst="roundRect">
            <a:avLst/>
          </a:pr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0" name="Espace réservé du contenu 4">
            <a:extLst>
              <a:ext uri="{FF2B5EF4-FFF2-40B4-BE49-F238E27FC236}">
                <a16:creationId xmlns:a16="http://schemas.microsoft.com/office/drawing/2014/main" id="{45C12B7F-4307-9D4B-720B-233DA68BCFC1}"/>
              </a:ext>
            </a:extLst>
          </p:cNvPr>
          <p:cNvSpPr>
            <a:spLocks noGrp="1"/>
          </p:cNvSpPr>
          <p:nvPr>
            <p:ph sz="quarter" idx="25" hasCustomPrompt="1"/>
          </p:nvPr>
        </p:nvSpPr>
        <p:spPr>
          <a:xfrm>
            <a:off x="5116794" y="6622372"/>
            <a:ext cx="2064236" cy="3662351"/>
          </a:xfrm>
          <a:prstGeom prst="rect">
            <a:avLst/>
          </a:prstGeom>
        </p:spPr>
        <p:txBody>
          <a:bodyPr/>
          <a:lstStyle>
            <a:lvl1pPr marL="0" indent="0">
              <a:buNone/>
              <a:defRPr sz="1600">
                <a:solidFill>
                  <a:schemeClr val="bg1"/>
                </a:solidFill>
              </a:defRPr>
            </a:lvl1pPr>
          </a:lstStyle>
          <a:p>
            <a:pPr lvl="0"/>
            <a:r>
              <a:rPr lang="fr-FR"/>
              <a:t>Texte + images</a:t>
            </a:r>
          </a:p>
        </p:txBody>
      </p:sp>
      <p:sp>
        <p:nvSpPr>
          <p:cNvPr id="9" name="Espace réservé du texte 44">
            <a:extLst>
              <a:ext uri="{FF2B5EF4-FFF2-40B4-BE49-F238E27FC236}">
                <a16:creationId xmlns:a16="http://schemas.microsoft.com/office/drawing/2014/main" id="{E03653B4-3377-48E8-146F-6FBFF75180D6}"/>
              </a:ext>
            </a:extLst>
          </p:cNvPr>
          <p:cNvSpPr>
            <a:spLocks noGrp="1"/>
          </p:cNvSpPr>
          <p:nvPr>
            <p:ph type="body" sz="quarter" idx="24"/>
          </p:nvPr>
        </p:nvSpPr>
        <p:spPr>
          <a:xfrm>
            <a:off x="5168027" y="5802168"/>
            <a:ext cx="2013004" cy="721066"/>
          </a:xfrm>
          <a:prstGeom prst="rect">
            <a:avLst/>
          </a:prstGeom>
        </p:spPr>
        <p:txBody>
          <a:bodyPr/>
          <a:lstStyle>
            <a:lvl1pPr marL="0" indent="0" algn="l">
              <a:buNone/>
              <a:defRPr sz="1800">
                <a:solidFill>
                  <a:schemeClr val="accent6"/>
                </a:solidFill>
                <a:latin typeface="+mj-lt"/>
              </a:defRPr>
            </a:lvl1pPr>
          </a:lstStyle>
          <a:p>
            <a:pPr lvl="0"/>
            <a:endParaRPr lang="fr-FR"/>
          </a:p>
        </p:txBody>
      </p:sp>
      <p:sp>
        <p:nvSpPr>
          <p:cNvPr id="7" name="Freeform 28">
            <a:extLst>
              <a:ext uri="{FF2B5EF4-FFF2-40B4-BE49-F238E27FC236}">
                <a16:creationId xmlns:a16="http://schemas.microsoft.com/office/drawing/2014/main" id="{6982B24E-6698-DC54-6242-B9310FDE7695}"/>
              </a:ext>
            </a:extLst>
          </p:cNvPr>
          <p:cNvSpPr/>
          <p:nvPr userDrawn="1"/>
        </p:nvSpPr>
        <p:spPr>
          <a:xfrm>
            <a:off x="410757" y="1090673"/>
            <a:ext cx="6804000" cy="2210937"/>
          </a:xfrm>
          <a:prstGeom prst="roundRect">
            <a:avLst/>
          </a:prstGeom>
          <a:solidFill>
            <a:schemeClr val="accent5"/>
          </a:solidFill>
          <a:ln>
            <a:solidFill>
              <a:schemeClr val="accent5"/>
            </a:solidFill>
          </a:ln>
        </p:spPr>
        <p:txBody>
          <a:bodyPr/>
          <a:lstStyle/>
          <a:p>
            <a:endParaRPr lang="fr-FR">
              <a:latin typeface="Aeonik MGEN" panose="020B0503030300000000" pitchFamily="34" charset="0"/>
            </a:endParaRPr>
          </a:p>
        </p:txBody>
      </p:sp>
      <p:sp>
        <p:nvSpPr>
          <p:cNvPr id="11" name="Freeform 25">
            <a:extLst>
              <a:ext uri="{FF2B5EF4-FFF2-40B4-BE49-F238E27FC236}">
                <a16:creationId xmlns:a16="http://schemas.microsoft.com/office/drawing/2014/main" id="{90B8BB3A-8386-F38C-D38E-68AA870DB34B}"/>
              </a:ext>
            </a:extLst>
          </p:cNvPr>
          <p:cNvSpPr/>
          <p:nvPr userDrawn="1"/>
        </p:nvSpPr>
        <p:spPr>
          <a:xfrm flipV="1">
            <a:off x="500809" y="1184337"/>
            <a:ext cx="6664462" cy="2042909"/>
          </a:xfrm>
          <a:prstGeom prst="roundRect">
            <a:avLst/>
          </a:pr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13" name="Espace réservé du texte 44">
            <a:extLst>
              <a:ext uri="{FF2B5EF4-FFF2-40B4-BE49-F238E27FC236}">
                <a16:creationId xmlns:a16="http://schemas.microsoft.com/office/drawing/2014/main" id="{5F9E6DF0-CF00-29C9-B2E0-13E668842CE3}"/>
              </a:ext>
            </a:extLst>
          </p:cNvPr>
          <p:cNvSpPr>
            <a:spLocks noGrp="1"/>
          </p:cNvSpPr>
          <p:nvPr>
            <p:ph type="body" sz="quarter" idx="26"/>
          </p:nvPr>
        </p:nvSpPr>
        <p:spPr>
          <a:xfrm>
            <a:off x="500808" y="1242485"/>
            <a:ext cx="6552285" cy="374979"/>
          </a:xfrm>
          <a:prstGeom prst="rect">
            <a:avLst/>
          </a:prstGeom>
        </p:spPr>
        <p:txBody>
          <a:bodyPr/>
          <a:lstStyle>
            <a:lvl1pPr marL="0" indent="0" algn="ctr">
              <a:buNone/>
              <a:defRPr sz="2400">
                <a:solidFill>
                  <a:schemeClr val="accent6"/>
                </a:solidFill>
                <a:latin typeface="+mj-lt"/>
              </a:defRPr>
            </a:lvl1pPr>
          </a:lstStyle>
          <a:p>
            <a:pPr lvl="0"/>
            <a:endParaRPr lang="fr-FR"/>
          </a:p>
        </p:txBody>
      </p:sp>
      <p:sp>
        <p:nvSpPr>
          <p:cNvPr id="14" name="Espace réservé du contenu 4">
            <a:extLst>
              <a:ext uri="{FF2B5EF4-FFF2-40B4-BE49-F238E27FC236}">
                <a16:creationId xmlns:a16="http://schemas.microsoft.com/office/drawing/2014/main" id="{2D98BA8F-6915-221E-485C-21DCB9A1AB91}"/>
              </a:ext>
            </a:extLst>
          </p:cNvPr>
          <p:cNvSpPr>
            <a:spLocks noGrp="1"/>
          </p:cNvSpPr>
          <p:nvPr>
            <p:ph sz="quarter" idx="27" hasCustomPrompt="1"/>
          </p:nvPr>
        </p:nvSpPr>
        <p:spPr>
          <a:xfrm>
            <a:off x="500808" y="1730250"/>
            <a:ext cx="6552285" cy="1441852"/>
          </a:xfrm>
          <a:prstGeom prst="rect">
            <a:avLst/>
          </a:prstGeom>
        </p:spPr>
        <p:txBody>
          <a:bodyPr/>
          <a:lstStyle>
            <a:lvl1pPr marL="0" indent="0">
              <a:buNone/>
              <a:defRPr sz="1800">
                <a:solidFill>
                  <a:schemeClr val="bg1"/>
                </a:solidFill>
              </a:defRPr>
            </a:lvl1pPr>
          </a:lstStyle>
          <a:p>
            <a:pPr lvl="0"/>
            <a:r>
              <a:rPr lang="fr-FR"/>
              <a:t>Texte + images</a:t>
            </a:r>
          </a:p>
        </p:txBody>
      </p:sp>
    </p:spTree>
    <p:extLst>
      <p:ext uri="{BB962C8B-B14F-4D97-AF65-F5344CB8AC3E}">
        <p14:creationId xmlns:p14="http://schemas.microsoft.com/office/powerpoint/2010/main" val="28586155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ématique jaune mixte 5bis">
    <p:bg>
      <p:bgPr>
        <a:solidFill>
          <a:schemeClr val="accent5"/>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7" y="5751742"/>
            <a:ext cx="2160000" cy="4655955"/>
          </a:xfrm>
          <a:prstGeom prst="roundRect">
            <a:avLst/>
          </a:prstGeom>
          <a:solidFill>
            <a:schemeClr val="accent6"/>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31" name="Freeform 28">
            <a:extLst>
              <a:ext uri="{FF2B5EF4-FFF2-40B4-BE49-F238E27FC236}">
                <a16:creationId xmlns:a16="http://schemas.microsoft.com/office/drawing/2014/main" id="{35076F2F-56C1-D129-1114-317805231634}"/>
              </a:ext>
            </a:extLst>
          </p:cNvPr>
          <p:cNvSpPr/>
          <p:nvPr userDrawn="1"/>
        </p:nvSpPr>
        <p:spPr>
          <a:xfrm>
            <a:off x="410757" y="3424073"/>
            <a:ext cx="6804000" cy="2210937"/>
          </a:xfrm>
          <a:prstGeom prst="roundRect">
            <a:avLst/>
          </a:prstGeom>
          <a:solidFill>
            <a:schemeClr val="accent6"/>
          </a:solidFill>
          <a:ln>
            <a:solidFill>
              <a:schemeClr val="accent6"/>
            </a:solidFill>
          </a:ln>
        </p:spPr>
        <p:txBody>
          <a:bodyPr/>
          <a:lstStyle/>
          <a:p>
            <a:endParaRPr lang="fr-FR">
              <a:latin typeface="Aeonik MGEN" panose="020B0503030300000000" pitchFamily="34" charset="0"/>
            </a:endParaRPr>
          </a:p>
        </p:txBody>
      </p:sp>
      <p:sp>
        <p:nvSpPr>
          <p:cNvPr id="33" name="Freeform 25">
            <a:extLst>
              <a:ext uri="{FF2B5EF4-FFF2-40B4-BE49-F238E27FC236}">
                <a16:creationId xmlns:a16="http://schemas.microsoft.com/office/drawing/2014/main" id="{024E2966-0868-E6B3-1939-EA600A179219}"/>
              </a:ext>
            </a:extLst>
          </p:cNvPr>
          <p:cNvSpPr/>
          <p:nvPr/>
        </p:nvSpPr>
        <p:spPr>
          <a:xfrm flipV="1">
            <a:off x="500809" y="3518298"/>
            <a:ext cx="6664462" cy="2052000"/>
          </a:xfrm>
          <a:prstGeom prst="roundRect">
            <a:avLst/>
          </a:pr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8" name="Freeform 40">
            <a:extLst>
              <a:ext uri="{FF2B5EF4-FFF2-40B4-BE49-F238E27FC236}">
                <a16:creationId xmlns:a16="http://schemas.microsoft.com/office/drawing/2014/main" id="{45A7CA2A-C9E9-F08D-5DA8-0C7C3DC7E39A}"/>
              </a:ext>
            </a:extLst>
          </p:cNvPr>
          <p:cNvSpPr/>
          <p:nvPr userDrawn="1"/>
        </p:nvSpPr>
        <p:spPr>
          <a:xfrm>
            <a:off x="2760505" y="5750931"/>
            <a:ext cx="2160000" cy="4655955"/>
          </a:xfrm>
          <a:prstGeom prst="roundRect">
            <a:avLst/>
          </a:prstGeom>
          <a:solidFill>
            <a:srgbClr val="000000">
              <a:alpha val="0"/>
            </a:srgbClr>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2826981" y="5804811"/>
            <a:ext cx="2027048" cy="714548"/>
          </a:xfrm>
          <a:prstGeom prst="rect">
            <a:avLst/>
          </a:prstGeom>
        </p:spPr>
        <p:txBody>
          <a:bodyPr/>
          <a:lstStyle>
            <a:lvl1pPr marL="0" indent="0">
              <a:buNone/>
              <a:defRPr sz="1800">
                <a:solidFill>
                  <a:schemeClr val="accent6"/>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476400" y="5788916"/>
            <a:ext cx="2052000" cy="721066"/>
          </a:xfrm>
          <a:prstGeom prst="rect">
            <a:avLst/>
          </a:prstGeom>
        </p:spPr>
        <p:txBody>
          <a:bodyPr/>
          <a:lstStyle>
            <a:lvl1pPr marL="0" indent="0" algn="l">
              <a:buNone/>
              <a:defRPr sz="1800">
                <a:solidFill>
                  <a:schemeClr val="accent5"/>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00808" y="3658332"/>
            <a:ext cx="6552285" cy="374979"/>
          </a:xfrm>
          <a:prstGeom prst="rect">
            <a:avLst/>
          </a:prstGeom>
        </p:spPr>
        <p:txBody>
          <a:bodyPr/>
          <a:lstStyle>
            <a:lvl1pPr marL="0" indent="0" algn="ctr">
              <a:buNone/>
              <a:defRPr sz="2400">
                <a:solidFill>
                  <a:schemeClr val="accent5"/>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userDrawn="1">
            <p:ph type="body" sz="quarter" idx="19" hasCustomPrompt="1"/>
          </p:nvPr>
        </p:nvSpPr>
        <p:spPr>
          <a:xfrm>
            <a:off x="410757" y="219544"/>
            <a:ext cx="6821504" cy="712788"/>
          </a:xfrm>
          <a:prstGeom prst="rect">
            <a:avLst/>
          </a:prstGeom>
        </p:spPr>
        <p:txBody>
          <a:bodyPr/>
          <a:lstStyle>
            <a:lvl1pPr marL="0" indent="0">
              <a:buNone/>
              <a:defRPr sz="4000">
                <a:solidFill>
                  <a:schemeClr val="accent6"/>
                </a:solidFill>
                <a:latin typeface="+mj-lt"/>
              </a:defRPr>
            </a:lvl1pPr>
          </a:lstStyle>
          <a:p>
            <a:pPr lvl="0"/>
            <a:r>
              <a:rPr lang="fr-FR"/>
              <a:t>Titre</a:t>
            </a:r>
          </a:p>
        </p:txBody>
      </p:sp>
      <p:sp>
        <p:nvSpPr>
          <p:cNvPr id="5" name="Espace réservé du contenu 4">
            <a:extLst>
              <a:ext uri="{FF2B5EF4-FFF2-40B4-BE49-F238E27FC236}">
                <a16:creationId xmlns:a16="http://schemas.microsoft.com/office/drawing/2014/main" id="{B8241BD4-6CB3-0B94-D484-E9CF24CC0FF1}"/>
              </a:ext>
            </a:extLst>
          </p:cNvPr>
          <p:cNvSpPr>
            <a:spLocks noGrp="1"/>
          </p:cNvSpPr>
          <p:nvPr>
            <p:ph sz="quarter" idx="20" hasCustomPrompt="1"/>
          </p:nvPr>
        </p:nvSpPr>
        <p:spPr>
          <a:xfrm>
            <a:off x="500808" y="4091507"/>
            <a:ext cx="6552285" cy="1441852"/>
          </a:xfrm>
          <a:prstGeom prst="rect">
            <a:avLst/>
          </a:prstGeom>
        </p:spPr>
        <p:txBody>
          <a:bodyPr/>
          <a:lstStyle>
            <a:lvl1pPr marL="0" indent="0">
              <a:buNone/>
              <a:defRPr sz="1800">
                <a:solidFill>
                  <a:schemeClr val="bg1"/>
                </a:solidFill>
              </a:defRPr>
            </a:lvl1pPr>
          </a:lstStyle>
          <a:p>
            <a:pPr lvl="0"/>
            <a:r>
              <a:rPr lang="fr-FR"/>
              <a:t>Texte + images</a:t>
            </a:r>
          </a:p>
        </p:txBody>
      </p:sp>
      <p:sp>
        <p:nvSpPr>
          <p:cNvPr id="6" name="Espace réservé du contenu 4">
            <a:extLst>
              <a:ext uri="{FF2B5EF4-FFF2-40B4-BE49-F238E27FC236}">
                <a16:creationId xmlns:a16="http://schemas.microsoft.com/office/drawing/2014/main" id="{5CBA0E3C-AF0E-6708-D47A-8C85988AF641}"/>
              </a:ext>
            </a:extLst>
          </p:cNvPr>
          <p:cNvSpPr>
            <a:spLocks noGrp="1"/>
          </p:cNvSpPr>
          <p:nvPr>
            <p:ph sz="quarter" idx="21" hasCustomPrompt="1"/>
          </p:nvPr>
        </p:nvSpPr>
        <p:spPr>
          <a:xfrm>
            <a:off x="478081" y="6547156"/>
            <a:ext cx="2050320" cy="3737567"/>
          </a:xfrm>
          <a:prstGeom prst="rect">
            <a:avLst/>
          </a:prstGeom>
        </p:spPr>
        <p:txBody>
          <a:bodyPr/>
          <a:lstStyle>
            <a:lvl1pPr marL="0" indent="0">
              <a:buNone/>
              <a:defRPr sz="1600">
                <a:solidFill>
                  <a:srgbClr val="FFFFFF"/>
                </a:solidFill>
              </a:defRPr>
            </a:lvl1pPr>
          </a:lstStyle>
          <a:p>
            <a:pPr lvl="0"/>
            <a:r>
              <a:rPr lang="fr-FR"/>
              <a:t>Texte + images</a:t>
            </a:r>
          </a:p>
        </p:txBody>
      </p:sp>
      <p:sp>
        <p:nvSpPr>
          <p:cNvPr id="2" name="Freeform 3">
            <a:extLst>
              <a:ext uri="{FF2B5EF4-FFF2-40B4-BE49-F238E27FC236}">
                <a16:creationId xmlns:a16="http://schemas.microsoft.com/office/drawing/2014/main" id="{3CB5B6E0-0082-F407-5EDA-22AC198506A5}"/>
              </a:ext>
            </a:extLst>
          </p:cNvPr>
          <p:cNvSpPr/>
          <p:nvPr userDrawn="1"/>
        </p:nvSpPr>
        <p:spPr>
          <a:xfrm>
            <a:off x="5072262" y="5750931"/>
            <a:ext cx="2160000" cy="4655955"/>
          </a:xfrm>
          <a:prstGeom prst="roundRect">
            <a:avLst/>
          </a:prstGeom>
          <a:solidFill>
            <a:schemeClr val="accent6"/>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8" name="Espace réservé du contenu 4">
            <a:extLst>
              <a:ext uri="{FF2B5EF4-FFF2-40B4-BE49-F238E27FC236}">
                <a16:creationId xmlns:a16="http://schemas.microsoft.com/office/drawing/2014/main" id="{F332E010-915A-CEEC-5AFD-6C1E89BB5EFD}"/>
              </a:ext>
            </a:extLst>
          </p:cNvPr>
          <p:cNvSpPr>
            <a:spLocks noGrp="1"/>
          </p:cNvSpPr>
          <p:nvPr>
            <p:ph sz="quarter" idx="23" hasCustomPrompt="1"/>
          </p:nvPr>
        </p:nvSpPr>
        <p:spPr>
          <a:xfrm>
            <a:off x="2882582" y="6584387"/>
            <a:ext cx="1971447" cy="3700336"/>
          </a:xfrm>
          <a:prstGeom prst="rect">
            <a:avLst/>
          </a:prstGeom>
        </p:spPr>
        <p:txBody>
          <a:bodyPr/>
          <a:lstStyle>
            <a:lvl1pPr marL="0" indent="0">
              <a:buNone/>
              <a:defRPr sz="1600">
                <a:solidFill>
                  <a:schemeClr val="bg1"/>
                </a:solidFill>
              </a:defRPr>
            </a:lvl1pPr>
          </a:lstStyle>
          <a:p>
            <a:pPr lvl="0"/>
            <a:r>
              <a:rPr lang="fr-FR"/>
              <a:t>Texte + images</a:t>
            </a: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5152157" y="5804811"/>
            <a:ext cx="2016000" cy="4536000"/>
          </a:xfrm>
          <a:prstGeom prst="roundRect">
            <a:avLst/>
          </a:pr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0" name="Espace réservé du contenu 4">
            <a:extLst>
              <a:ext uri="{FF2B5EF4-FFF2-40B4-BE49-F238E27FC236}">
                <a16:creationId xmlns:a16="http://schemas.microsoft.com/office/drawing/2014/main" id="{45C12B7F-4307-9D4B-720B-233DA68BCFC1}"/>
              </a:ext>
            </a:extLst>
          </p:cNvPr>
          <p:cNvSpPr>
            <a:spLocks noGrp="1"/>
          </p:cNvSpPr>
          <p:nvPr>
            <p:ph sz="quarter" idx="25" hasCustomPrompt="1"/>
          </p:nvPr>
        </p:nvSpPr>
        <p:spPr>
          <a:xfrm>
            <a:off x="5116794" y="6622372"/>
            <a:ext cx="2064236" cy="3662351"/>
          </a:xfrm>
          <a:prstGeom prst="rect">
            <a:avLst/>
          </a:prstGeom>
        </p:spPr>
        <p:txBody>
          <a:bodyPr/>
          <a:lstStyle>
            <a:lvl1pPr marL="0" indent="0">
              <a:buNone/>
              <a:defRPr sz="1600">
                <a:solidFill>
                  <a:schemeClr val="bg1"/>
                </a:solidFill>
              </a:defRPr>
            </a:lvl1pPr>
          </a:lstStyle>
          <a:p>
            <a:pPr lvl="0"/>
            <a:r>
              <a:rPr lang="fr-FR"/>
              <a:t>Texte + images</a:t>
            </a:r>
          </a:p>
        </p:txBody>
      </p:sp>
      <p:sp>
        <p:nvSpPr>
          <p:cNvPr id="9" name="Espace réservé du texte 44">
            <a:extLst>
              <a:ext uri="{FF2B5EF4-FFF2-40B4-BE49-F238E27FC236}">
                <a16:creationId xmlns:a16="http://schemas.microsoft.com/office/drawing/2014/main" id="{E03653B4-3377-48E8-146F-6FBFF75180D6}"/>
              </a:ext>
            </a:extLst>
          </p:cNvPr>
          <p:cNvSpPr>
            <a:spLocks noGrp="1"/>
          </p:cNvSpPr>
          <p:nvPr>
            <p:ph type="body" sz="quarter" idx="24"/>
          </p:nvPr>
        </p:nvSpPr>
        <p:spPr>
          <a:xfrm>
            <a:off x="5168027" y="5802168"/>
            <a:ext cx="2013004" cy="721066"/>
          </a:xfrm>
          <a:prstGeom prst="rect">
            <a:avLst/>
          </a:prstGeom>
        </p:spPr>
        <p:txBody>
          <a:bodyPr/>
          <a:lstStyle>
            <a:lvl1pPr marL="0" indent="0" algn="l">
              <a:buNone/>
              <a:defRPr sz="1800">
                <a:solidFill>
                  <a:schemeClr val="accent5"/>
                </a:solidFill>
                <a:latin typeface="+mj-lt"/>
              </a:defRPr>
            </a:lvl1pPr>
          </a:lstStyle>
          <a:p>
            <a:pPr lvl="0"/>
            <a:endParaRPr lang="fr-FR"/>
          </a:p>
        </p:txBody>
      </p:sp>
      <p:sp>
        <p:nvSpPr>
          <p:cNvPr id="7" name="Freeform 28">
            <a:extLst>
              <a:ext uri="{FF2B5EF4-FFF2-40B4-BE49-F238E27FC236}">
                <a16:creationId xmlns:a16="http://schemas.microsoft.com/office/drawing/2014/main" id="{6982B24E-6698-DC54-6242-B9310FDE7695}"/>
              </a:ext>
            </a:extLst>
          </p:cNvPr>
          <p:cNvSpPr/>
          <p:nvPr userDrawn="1"/>
        </p:nvSpPr>
        <p:spPr>
          <a:xfrm>
            <a:off x="410757" y="1090673"/>
            <a:ext cx="6804000" cy="2210937"/>
          </a:xfrm>
          <a:prstGeom prst="roundRect">
            <a:avLst/>
          </a:prstGeom>
          <a:solidFill>
            <a:schemeClr val="accent6"/>
          </a:solidFill>
          <a:ln>
            <a:solidFill>
              <a:schemeClr val="accent6"/>
            </a:solidFill>
          </a:ln>
        </p:spPr>
        <p:txBody>
          <a:bodyPr/>
          <a:lstStyle/>
          <a:p>
            <a:endParaRPr lang="fr-FR">
              <a:latin typeface="Aeonik MGEN" panose="020B0503030300000000" pitchFamily="34" charset="0"/>
            </a:endParaRPr>
          </a:p>
        </p:txBody>
      </p:sp>
      <p:sp>
        <p:nvSpPr>
          <p:cNvPr id="11" name="Freeform 25">
            <a:extLst>
              <a:ext uri="{FF2B5EF4-FFF2-40B4-BE49-F238E27FC236}">
                <a16:creationId xmlns:a16="http://schemas.microsoft.com/office/drawing/2014/main" id="{90B8BB3A-8386-F38C-D38E-68AA870DB34B}"/>
              </a:ext>
            </a:extLst>
          </p:cNvPr>
          <p:cNvSpPr/>
          <p:nvPr userDrawn="1"/>
        </p:nvSpPr>
        <p:spPr>
          <a:xfrm flipV="1">
            <a:off x="500809" y="1184337"/>
            <a:ext cx="6664462" cy="2042909"/>
          </a:xfrm>
          <a:prstGeom prst="roundRect">
            <a:avLst/>
          </a:pr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13" name="Espace réservé du texte 44">
            <a:extLst>
              <a:ext uri="{FF2B5EF4-FFF2-40B4-BE49-F238E27FC236}">
                <a16:creationId xmlns:a16="http://schemas.microsoft.com/office/drawing/2014/main" id="{5F9E6DF0-CF00-29C9-B2E0-13E668842CE3}"/>
              </a:ext>
            </a:extLst>
          </p:cNvPr>
          <p:cNvSpPr>
            <a:spLocks noGrp="1"/>
          </p:cNvSpPr>
          <p:nvPr>
            <p:ph type="body" sz="quarter" idx="26"/>
          </p:nvPr>
        </p:nvSpPr>
        <p:spPr>
          <a:xfrm>
            <a:off x="500808" y="1242485"/>
            <a:ext cx="6552285" cy="374979"/>
          </a:xfrm>
          <a:prstGeom prst="rect">
            <a:avLst/>
          </a:prstGeom>
        </p:spPr>
        <p:txBody>
          <a:bodyPr/>
          <a:lstStyle>
            <a:lvl1pPr marL="0" indent="0" algn="ctr">
              <a:buNone/>
              <a:defRPr sz="2400">
                <a:solidFill>
                  <a:schemeClr val="accent5"/>
                </a:solidFill>
                <a:latin typeface="+mj-lt"/>
              </a:defRPr>
            </a:lvl1pPr>
          </a:lstStyle>
          <a:p>
            <a:pPr lvl="0"/>
            <a:endParaRPr lang="fr-FR"/>
          </a:p>
        </p:txBody>
      </p:sp>
      <p:sp>
        <p:nvSpPr>
          <p:cNvPr id="14" name="Espace réservé du contenu 4">
            <a:extLst>
              <a:ext uri="{FF2B5EF4-FFF2-40B4-BE49-F238E27FC236}">
                <a16:creationId xmlns:a16="http://schemas.microsoft.com/office/drawing/2014/main" id="{2D98BA8F-6915-221E-485C-21DCB9A1AB91}"/>
              </a:ext>
            </a:extLst>
          </p:cNvPr>
          <p:cNvSpPr>
            <a:spLocks noGrp="1"/>
          </p:cNvSpPr>
          <p:nvPr>
            <p:ph sz="quarter" idx="27" hasCustomPrompt="1"/>
          </p:nvPr>
        </p:nvSpPr>
        <p:spPr>
          <a:xfrm>
            <a:off x="500808" y="1730250"/>
            <a:ext cx="6552285" cy="1441852"/>
          </a:xfrm>
          <a:prstGeom prst="rect">
            <a:avLst/>
          </a:prstGeom>
        </p:spPr>
        <p:txBody>
          <a:bodyPr/>
          <a:lstStyle>
            <a:lvl1pPr marL="0" indent="0">
              <a:buNone/>
              <a:defRPr sz="1800">
                <a:solidFill>
                  <a:schemeClr val="bg1"/>
                </a:solidFill>
              </a:defRPr>
            </a:lvl1pPr>
          </a:lstStyle>
          <a:p>
            <a:pPr lvl="0"/>
            <a:r>
              <a:rPr lang="fr-FR"/>
              <a:t>Texte + images</a:t>
            </a:r>
          </a:p>
        </p:txBody>
      </p:sp>
    </p:spTree>
    <p:extLst>
      <p:ext uri="{BB962C8B-B14F-4D97-AF65-F5344CB8AC3E}">
        <p14:creationId xmlns:p14="http://schemas.microsoft.com/office/powerpoint/2010/main" val="33615091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hématique bleu mixte 5bis">
    <p:bg>
      <p:bgPr>
        <a:solidFill>
          <a:schemeClr val="accent4"/>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7" y="5751742"/>
            <a:ext cx="2160000" cy="4655955"/>
          </a:xfrm>
          <a:prstGeom prst="roundRect">
            <a:avLst/>
          </a:prstGeom>
          <a:solidFill>
            <a:schemeClr val="accent3"/>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31" name="Freeform 28">
            <a:extLst>
              <a:ext uri="{FF2B5EF4-FFF2-40B4-BE49-F238E27FC236}">
                <a16:creationId xmlns:a16="http://schemas.microsoft.com/office/drawing/2014/main" id="{35076F2F-56C1-D129-1114-317805231634}"/>
              </a:ext>
            </a:extLst>
          </p:cNvPr>
          <p:cNvSpPr/>
          <p:nvPr userDrawn="1"/>
        </p:nvSpPr>
        <p:spPr>
          <a:xfrm>
            <a:off x="410757" y="3424073"/>
            <a:ext cx="6804000" cy="2210937"/>
          </a:xfrm>
          <a:prstGeom prst="roundRect">
            <a:avLst/>
          </a:prstGeom>
          <a:solidFill>
            <a:schemeClr val="accent3"/>
          </a:solidFill>
          <a:ln>
            <a:solidFill>
              <a:schemeClr val="accent3"/>
            </a:solidFill>
          </a:ln>
        </p:spPr>
        <p:txBody>
          <a:bodyPr/>
          <a:lstStyle/>
          <a:p>
            <a:endParaRPr lang="fr-FR">
              <a:latin typeface="Aeonik MGEN" panose="020B0503030300000000" pitchFamily="34" charset="0"/>
            </a:endParaRPr>
          </a:p>
        </p:txBody>
      </p:sp>
      <p:sp>
        <p:nvSpPr>
          <p:cNvPr id="33" name="Freeform 25">
            <a:extLst>
              <a:ext uri="{FF2B5EF4-FFF2-40B4-BE49-F238E27FC236}">
                <a16:creationId xmlns:a16="http://schemas.microsoft.com/office/drawing/2014/main" id="{024E2966-0868-E6B3-1939-EA600A179219}"/>
              </a:ext>
            </a:extLst>
          </p:cNvPr>
          <p:cNvSpPr/>
          <p:nvPr/>
        </p:nvSpPr>
        <p:spPr>
          <a:xfrm flipV="1">
            <a:off x="500809" y="3518298"/>
            <a:ext cx="6664462" cy="2052000"/>
          </a:xfrm>
          <a:prstGeom prst="roundRect">
            <a:avLst/>
          </a:pr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8" name="Freeform 40">
            <a:extLst>
              <a:ext uri="{FF2B5EF4-FFF2-40B4-BE49-F238E27FC236}">
                <a16:creationId xmlns:a16="http://schemas.microsoft.com/office/drawing/2014/main" id="{45A7CA2A-C9E9-F08D-5DA8-0C7C3DC7E39A}"/>
              </a:ext>
            </a:extLst>
          </p:cNvPr>
          <p:cNvSpPr/>
          <p:nvPr userDrawn="1"/>
        </p:nvSpPr>
        <p:spPr>
          <a:xfrm>
            <a:off x="2760505" y="5750931"/>
            <a:ext cx="2160000" cy="4655955"/>
          </a:xfrm>
          <a:prstGeom prst="roundRect">
            <a:avLst/>
          </a:prstGeom>
          <a:solidFill>
            <a:srgbClr val="000000">
              <a:alpha val="0"/>
            </a:srgbClr>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2826981" y="5804811"/>
            <a:ext cx="2027048" cy="714548"/>
          </a:xfrm>
          <a:prstGeom prst="rect">
            <a:avLst/>
          </a:prstGeom>
        </p:spPr>
        <p:txBody>
          <a:bodyPr/>
          <a:lstStyle>
            <a:lvl1pPr marL="0" indent="0">
              <a:buNone/>
              <a:defRPr sz="1800">
                <a:solidFill>
                  <a:schemeClr val="accent3"/>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476400" y="5788916"/>
            <a:ext cx="2052000" cy="721066"/>
          </a:xfrm>
          <a:prstGeom prst="rect">
            <a:avLst/>
          </a:prstGeom>
        </p:spPr>
        <p:txBody>
          <a:bodyPr/>
          <a:lstStyle>
            <a:lvl1pPr marL="0" indent="0" algn="l">
              <a:buNone/>
              <a:defRPr sz="1800">
                <a:solidFill>
                  <a:schemeClr val="accent4"/>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00808" y="3658332"/>
            <a:ext cx="6552285" cy="374979"/>
          </a:xfrm>
          <a:prstGeom prst="rect">
            <a:avLst/>
          </a:prstGeom>
        </p:spPr>
        <p:txBody>
          <a:bodyPr/>
          <a:lstStyle>
            <a:lvl1pPr marL="0" indent="0" algn="ctr">
              <a:buNone/>
              <a:defRPr sz="2400">
                <a:solidFill>
                  <a:schemeClr val="accent4"/>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userDrawn="1">
            <p:ph type="body" sz="quarter" idx="19" hasCustomPrompt="1"/>
          </p:nvPr>
        </p:nvSpPr>
        <p:spPr>
          <a:xfrm>
            <a:off x="410757" y="219544"/>
            <a:ext cx="6821504" cy="712788"/>
          </a:xfrm>
          <a:prstGeom prst="rect">
            <a:avLst/>
          </a:prstGeom>
        </p:spPr>
        <p:txBody>
          <a:bodyPr/>
          <a:lstStyle>
            <a:lvl1pPr marL="0" indent="0">
              <a:buNone/>
              <a:defRPr sz="4000">
                <a:solidFill>
                  <a:schemeClr val="accent3"/>
                </a:solidFill>
                <a:latin typeface="+mj-lt"/>
              </a:defRPr>
            </a:lvl1pPr>
          </a:lstStyle>
          <a:p>
            <a:pPr lvl="0"/>
            <a:r>
              <a:rPr lang="fr-FR"/>
              <a:t>Titre</a:t>
            </a:r>
          </a:p>
        </p:txBody>
      </p:sp>
      <p:sp>
        <p:nvSpPr>
          <p:cNvPr id="5" name="Espace réservé du contenu 4">
            <a:extLst>
              <a:ext uri="{FF2B5EF4-FFF2-40B4-BE49-F238E27FC236}">
                <a16:creationId xmlns:a16="http://schemas.microsoft.com/office/drawing/2014/main" id="{B8241BD4-6CB3-0B94-D484-E9CF24CC0FF1}"/>
              </a:ext>
            </a:extLst>
          </p:cNvPr>
          <p:cNvSpPr>
            <a:spLocks noGrp="1"/>
          </p:cNvSpPr>
          <p:nvPr>
            <p:ph sz="quarter" idx="20" hasCustomPrompt="1"/>
          </p:nvPr>
        </p:nvSpPr>
        <p:spPr>
          <a:xfrm>
            <a:off x="500808" y="4091507"/>
            <a:ext cx="6552285" cy="1441852"/>
          </a:xfrm>
          <a:prstGeom prst="rect">
            <a:avLst/>
          </a:prstGeom>
        </p:spPr>
        <p:txBody>
          <a:bodyPr/>
          <a:lstStyle>
            <a:lvl1pPr marL="0" indent="0">
              <a:buNone/>
              <a:defRPr sz="1800">
                <a:solidFill>
                  <a:schemeClr val="bg1"/>
                </a:solidFill>
              </a:defRPr>
            </a:lvl1pPr>
          </a:lstStyle>
          <a:p>
            <a:pPr lvl="0"/>
            <a:r>
              <a:rPr lang="fr-FR"/>
              <a:t>Texte + images</a:t>
            </a:r>
          </a:p>
        </p:txBody>
      </p:sp>
      <p:sp>
        <p:nvSpPr>
          <p:cNvPr id="6" name="Espace réservé du contenu 4">
            <a:extLst>
              <a:ext uri="{FF2B5EF4-FFF2-40B4-BE49-F238E27FC236}">
                <a16:creationId xmlns:a16="http://schemas.microsoft.com/office/drawing/2014/main" id="{5CBA0E3C-AF0E-6708-D47A-8C85988AF641}"/>
              </a:ext>
            </a:extLst>
          </p:cNvPr>
          <p:cNvSpPr>
            <a:spLocks noGrp="1"/>
          </p:cNvSpPr>
          <p:nvPr>
            <p:ph sz="quarter" idx="21" hasCustomPrompt="1"/>
          </p:nvPr>
        </p:nvSpPr>
        <p:spPr>
          <a:xfrm>
            <a:off x="478081" y="6547156"/>
            <a:ext cx="2050320" cy="3737567"/>
          </a:xfrm>
          <a:prstGeom prst="rect">
            <a:avLst/>
          </a:prstGeom>
        </p:spPr>
        <p:txBody>
          <a:bodyPr/>
          <a:lstStyle>
            <a:lvl1pPr marL="0" indent="0">
              <a:buNone/>
              <a:defRPr sz="1600">
                <a:solidFill>
                  <a:schemeClr val="bg1"/>
                </a:solidFill>
              </a:defRPr>
            </a:lvl1pPr>
          </a:lstStyle>
          <a:p>
            <a:pPr lvl="0"/>
            <a:r>
              <a:rPr lang="fr-FR"/>
              <a:t>Texte + images</a:t>
            </a:r>
          </a:p>
        </p:txBody>
      </p:sp>
      <p:sp>
        <p:nvSpPr>
          <p:cNvPr id="2" name="Freeform 3">
            <a:extLst>
              <a:ext uri="{FF2B5EF4-FFF2-40B4-BE49-F238E27FC236}">
                <a16:creationId xmlns:a16="http://schemas.microsoft.com/office/drawing/2014/main" id="{3CB5B6E0-0082-F407-5EDA-22AC198506A5}"/>
              </a:ext>
            </a:extLst>
          </p:cNvPr>
          <p:cNvSpPr/>
          <p:nvPr userDrawn="1"/>
        </p:nvSpPr>
        <p:spPr>
          <a:xfrm>
            <a:off x="5072262" y="5750931"/>
            <a:ext cx="2160000" cy="4655955"/>
          </a:xfrm>
          <a:prstGeom prst="roundRect">
            <a:avLst/>
          </a:prstGeom>
          <a:solidFill>
            <a:schemeClr val="accent3"/>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8" name="Espace réservé du contenu 4">
            <a:extLst>
              <a:ext uri="{FF2B5EF4-FFF2-40B4-BE49-F238E27FC236}">
                <a16:creationId xmlns:a16="http://schemas.microsoft.com/office/drawing/2014/main" id="{F332E010-915A-CEEC-5AFD-6C1E89BB5EFD}"/>
              </a:ext>
            </a:extLst>
          </p:cNvPr>
          <p:cNvSpPr>
            <a:spLocks noGrp="1"/>
          </p:cNvSpPr>
          <p:nvPr>
            <p:ph sz="quarter" idx="23" hasCustomPrompt="1"/>
          </p:nvPr>
        </p:nvSpPr>
        <p:spPr>
          <a:xfrm>
            <a:off x="2882582" y="6584387"/>
            <a:ext cx="1971447" cy="3700336"/>
          </a:xfrm>
          <a:prstGeom prst="rect">
            <a:avLst/>
          </a:prstGeom>
        </p:spPr>
        <p:txBody>
          <a:bodyPr/>
          <a:lstStyle>
            <a:lvl1pPr marL="0" indent="0">
              <a:buNone/>
              <a:defRPr sz="1600">
                <a:solidFill>
                  <a:srgbClr val="FFFFFF"/>
                </a:solidFill>
              </a:defRPr>
            </a:lvl1pPr>
          </a:lstStyle>
          <a:p>
            <a:pPr lvl="0"/>
            <a:r>
              <a:rPr lang="fr-FR"/>
              <a:t>Texte + images</a:t>
            </a: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5152157" y="5804811"/>
            <a:ext cx="2016000" cy="4536000"/>
          </a:xfrm>
          <a:prstGeom prst="roundRect">
            <a:avLst/>
          </a:pr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0" name="Espace réservé du contenu 4">
            <a:extLst>
              <a:ext uri="{FF2B5EF4-FFF2-40B4-BE49-F238E27FC236}">
                <a16:creationId xmlns:a16="http://schemas.microsoft.com/office/drawing/2014/main" id="{45C12B7F-4307-9D4B-720B-233DA68BCFC1}"/>
              </a:ext>
            </a:extLst>
          </p:cNvPr>
          <p:cNvSpPr>
            <a:spLocks noGrp="1"/>
          </p:cNvSpPr>
          <p:nvPr>
            <p:ph sz="quarter" idx="25" hasCustomPrompt="1"/>
          </p:nvPr>
        </p:nvSpPr>
        <p:spPr>
          <a:xfrm>
            <a:off x="5116794" y="6622372"/>
            <a:ext cx="2064236" cy="3662351"/>
          </a:xfrm>
          <a:prstGeom prst="rect">
            <a:avLst/>
          </a:prstGeom>
        </p:spPr>
        <p:txBody>
          <a:bodyPr/>
          <a:lstStyle>
            <a:lvl1pPr marL="0" indent="0">
              <a:buNone/>
              <a:defRPr sz="1600">
                <a:solidFill>
                  <a:schemeClr val="bg1"/>
                </a:solidFill>
              </a:defRPr>
            </a:lvl1pPr>
          </a:lstStyle>
          <a:p>
            <a:pPr lvl="0"/>
            <a:r>
              <a:rPr lang="fr-FR"/>
              <a:t>Texte + images</a:t>
            </a:r>
          </a:p>
        </p:txBody>
      </p:sp>
      <p:sp>
        <p:nvSpPr>
          <p:cNvPr id="9" name="Espace réservé du texte 44">
            <a:extLst>
              <a:ext uri="{FF2B5EF4-FFF2-40B4-BE49-F238E27FC236}">
                <a16:creationId xmlns:a16="http://schemas.microsoft.com/office/drawing/2014/main" id="{E03653B4-3377-48E8-146F-6FBFF75180D6}"/>
              </a:ext>
            </a:extLst>
          </p:cNvPr>
          <p:cNvSpPr>
            <a:spLocks noGrp="1"/>
          </p:cNvSpPr>
          <p:nvPr>
            <p:ph type="body" sz="quarter" idx="24"/>
          </p:nvPr>
        </p:nvSpPr>
        <p:spPr>
          <a:xfrm>
            <a:off x="5168027" y="5802168"/>
            <a:ext cx="2013004" cy="721066"/>
          </a:xfrm>
          <a:prstGeom prst="rect">
            <a:avLst/>
          </a:prstGeom>
        </p:spPr>
        <p:txBody>
          <a:bodyPr/>
          <a:lstStyle>
            <a:lvl1pPr marL="0" indent="0" algn="l">
              <a:buNone/>
              <a:defRPr sz="1800">
                <a:solidFill>
                  <a:schemeClr val="accent4"/>
                </a:solidFill>
                <a:latin typeface="+mj-lt"/>
              </a:defRPr>
            </a:lvl1pPr>
          </a:lstStyle>
          <a:p>
            <a:pPr lvl="0"/>
            <a:endParaRPr lang="fr-FR"/>
          </a:p>
        </p:txBody>
      </p:sp>
      <p:sp>
        <p:nvSpPr>
          <p:cNvPr id="7" name="Freeform 28">
            <a:extLst>
              <a:ext uri="{FF2B5EF4-FFF2-40B4-BE49-F238E27FC236}">
                <a16:creationId xmlns:a16="http://schemas.microsoft.com/office/drawing/2014/main" id="{6982B24E-6698-DC54-6242-B9310FDE7695}"/>
              </a:ext>
            </a:extLst>
          </p:cNvPr>
          <p:cNvSpPr/>
          <p:nvPr userDrawn="1"/>
        </p:nvSpPr>
        <p:spPr>
          <a:xfrm>
            <a:off x="410757" y="1090673"/>
            <a:ext cx="6804000" cy="2210937"/>
          </a:xfrm>
          <a:prstGeom prst="roundRect">
            <a:avLst/>
          </a:prstGeom>
          <a:solidFill>
            <a:schemeClr val="accent3"/>
          </a:solidFill>
          <a:ln>
            <a:solidFill>
              <a:schemeClr val="accent3"/>
            </a:solidFill>
          </a:ln>
        </p:spPr>
        <p:txBody>
          <a:bodyPr/>
          <a:lstStyle/>
          <a:p>
            <a:endParaRPr lang="fr-FR">
              <a:latin typeface="Aeonik MGEN" panose="020B0503030300000000" pitchFamily="34" charset="0"/>
            </a:endParaRPr>
          </a:p>
        </p:txBody>
      </p:sp>
      <p:sp>
        <p:nvSpPr>
          <p:cNvPr id="11" name="Freeform 25">
            <a:extLst>
              <a:ext uri="{FF2B5EF4-FFF2-40B4-BE49-F238E27FC236}">
                <a16:creationId xmlns:a16="http://schemas.microsoft.com/office/drawing/2014/main" id="{90B8BB3A-8386-F38C-D38E-68AA870DB34B}"/>
              </a:ext>
            </a:extLst>
          </p:cNvPr>
          <p:cNvSpPr/>
          <p:nvPr userDrawn="1"/>
        </p:nvSpPr>
        <p:spPr>
          <a:xfrm flipV="1">
            <a:off x="500809" y="1184337"/>
            <a:ext cx="6664462" cy="2042909"/>
          </a:xfrm>
          <a:prstGeom prst="roundRect">
            <a:avLst/>
          </a:pr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13" name="Espace réservé du texte 44">
            <a:extLst>
              <a:ext uri="{FF2B5EF4-FFF2-40B4-BE49-F238E27FC236}">
                <a16:creationId xmlns:a16="http://schemas.microsoft.com/office/drawing/2014/main" id="{5F9E6DF0-CF00-29C9-B2E0-13E668842CE3}"/>
              </a:ext>
            </a:extLst>
          </p:cNvPr>
          <p:cNvSpPr>
            <a:spLocks noGrp="1"/>
          </p:cNvSpPr>
          <p:nvPr>
            <p:ph type="body" sz="quarter" idx="26"/>
          </p:nvPr>
        </p:nvSpPr>
        <p:spPr>
          <a:xfrm>
            <a:off x="500808" y="1242485"/>
            <a:ext cx="6552285" cy="374979"/>
          </a:xfrm>
          <a:prstGeom prst="rect">
            <a:avLst/>
          </a:prstGeom>
        </p:spPr>
        <p:txBody>
          <a:bodyPr/>
          <a:lstStyle>
            <a:lvl1pPr marL="0" indent="0" algn="ctr">
              <a:buNone/>
              <a:defRPr sz="2400">
                <a:solidFill>
                  <a:schemeClr val="accent4"/>
                </a:solidFill>
                <a:latin typeface="+mj-lt"/>
              </a:defRPr>
            </a:lvl1pPr>
          </a:lstStyle>
          <a:p>
            <a:pPr lvl="0"/>
            <a:endParaRPr lang="fr-FR"/>
          </a:p>
        </p:txBody>
      </p:sp>
      <p:sp>
        <p:nvSpPr>
          <p:cNvPr id="14" name="Espace réservé du contenu 4">
            <a:extLst>
              <a:ext uri="{FF2B5EF4-FFF2-40B4-BE49-F238E27FC236}">
                <a16:creationId xmlns:a16="http://schemas.microsoft.com/office/drawing/2014/main" id="{2D98BA8F-6915-221E-485C-21DCB9A1AB91}"/>
              </a:ext>
            </a:extLst>
          </p:cNvPr>
          <p:cNvSpPr>
            <a:spLocks noGrp="1"/>
          </p:cNvSpPr>
          <p:nvPr>
            <p:ph sz="quarter" idx="27" hasCustomPrompt="1"/>
          </p:nvPr>
        </p:nvSpPr>
        <p:spPr>
          <a:xfrm>
            <a:off x="500808" y="1730250"/>
            <a:ext cx="6552285" cy="1441852"/>
          </a:xfrm>
          <a:prstGeom prst="rect">
            <a:avLst/>
          </a:prstGeom>
        </p:spPr>
        <p:txBody>
          <a:bodyPr/>
          <a:lstStyle>
            <a:lvl1pPr marL="0" indent="0">
              <a:buNone/>
              <a:defRPr sz="1800">
                <a:solidFill>
                  <a:schemeClr val="bg1"/>
                </a:solidFill>
              </a:defRPr>
            </a:lvl1pPr>
          </a:lstStyle>
          <a:p>
            <a:pPr lvl="0"/>
            <a:r>
              <a:rPr lang="fr-FR"/>
              <a:t>Texte + images</a:t>
            </a:r>
          </a:p>
        </p:txBody>
      </p:sp>
    </p:spTree>
    <p:extLst>
      <p:ext uri="{BB962C8B-B14F-4D97-AF65-F5344CB8AC3E}">
        <p14:creationId xmlns:p14="http://schemas.microsoft.com/office/powerpoint/2010/main" val="20530851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hématique vert mixte 5bis">
    <p:bg>
      <p:bgPr>
        <a:solidFill>
          <a:schemeClr val="accent3"/>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7" y="5751742"/>
            <a:ext cx="2160000" cy="4655955"/>
          </a:xfrm>
          <a:prstGeom prst="roundRect">
            <a:avLst/>
          </a:prstGeom>
          <a:solidFill>
            <a:schemeClr val="accent4"/>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31" name="Freeform 28">
            <a:extLst>
              <a:ext uri="{FF2B5EF4-FFF2-40B4-BE49-F238E27FC236}">
                <a16:creationId xmlns:a16="http://schemas.microsoft.com/office/drawing/2014/main" id="{35076F2F-56C1-D129-1114-317805231634}"/>
              </a:ext>
            </a:extLst>
          </p:cNvPr>
          <p:cNvSpPr/>
          <p:nvPr userDrawn="1"/>
        </p:nvSpPr>
        <p:spPr>
          <a:xfrm>
            <a:off x="410757" y="3424073"/>
            <a:ext cx="6804000" cy="2210937"/>
          </a:xfrm>
          <a:prstGeom prst="roundRect">
            <a:avLst/>
          </a:prstGeom>
          <a:solidFill>
            <a:schemeClr val="accent4"/>
          </a:solidFill>
          <a:ln>
            <a:solidFill>
              <a:schemeClr val="accent4"/>
            </a:solidFill>
          </a:ln>
        </p:spPr>
        <p:txBody>
          <a:bodyPr/>
          <a:lstStyle/>
          <a:p>
            <a:endParaRPr lang="fr-FR">
              <a:latin typeface="Aeonik MGEN" panose="020B0503030300000000" pitchFamily="34" charset="0"/>
            </a:endParaRPr>
          </a:p>
        </p:txBody>
      </p:sp>
      <p:sp>
        <p:nvSpPr>
          <p:cNvPr id="33" name="Freeform 25">
            <a:extLst>
              <a:ext uri="{FF2B5EF4-FFF2-40B4-BE49-F238E27FC236}">
                <a16:creationId xmlns:a16="http://schemas.microsoft.com/office/drawing/2014/main" id="{024E2966-0868-E6B3-1939-EA600A179219}"/>
              </a:ext>
            </a:extLst>
          </p:cNvPr>
          <p:cNvSpPr/>
          <p:nvPr/>
        </p:nvSpPr>
        <p:spPr>
          <a:xfrm flipV="1">
            <a:off x="500809" y="3518298"/>
            <a:ext cx="6664462" cy="2052000"/>
          </a:xfrm>
          <a:prstGeom prst="roundRect">
            <a:avLst/>
          </a:pr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8" name="Freeform 40">
            <a:extLst>
              <a:ext uri="{FF2B5EF4-FFF2-40B4-BE49-F238E27FC236}">
                <a16:creationId xmlns:a16="http://schemas.microsoft.com/office/drawing/2014/main" id="{45A7CA2A-C9E9-F08D-5DA8-0C7C3DC7E39A}"/>
              </a:ext>
            </a:extLst>
          </p:cNvPr>
          <p:cNvSpPr/>
          <p:nvPr userDrawn="1"/>
        </p:nvSpPr>
        <p:spPr>
          <a:xfrm>
            <a:off x="2760505" y="5750931"/>
            <a:ext cx="2160000" cy="4655955"/>
          </a:xfrm>
          <a:prstGeom prst="roundRect">
            <a:avLst/>
          </a:prstGeom>
          <a:solidFill>
            <a:srgbClr val="000000">
              <a:alpha val="0"/>
            </a:srgbClr>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2826981" y="5804811"/>
            <a:ext cx="2027048" cy="714548"/>
          </a:xfrm>
          <a:prstGeom prst="rect">
            <a:avLst/>
          </a:prstGeom>
        </p:spPr>
        <p:txBody>
          <a:bodyPr/>
          <a:lstStyle>
            <a:lvl1pPr marL="0" indent="0">
              <a:buNone/>
              <a:defRPr sz="1800">
                <a:solidFill>
                  <a:schemeClr val="accent4"/>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476400" y="5788916"/>
            <a:ext cx="2052000" cy="721066"/>
          </a:xfrm>
          <a:prstGeom prst="rect">
            <a:avLst/>
          </a:prstGeom>
        </p:spPr>
        <p:txBody>
          <a:bodyPr/>
          <a:lstStyle>
            <a:lvl1pPr marL="0" indent="0" algn="l">
              <a:buNone/>
              <a:defRPr sz="1800">
                <a:solidFill>
                  <a:schemeClr val="accent3"/>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00808" y="3658332"/>
            <a:ext cx="6552285" cy="374979"/>
          </a:xfrm>
          <a:prstGeom prst="rect">
            <a:avLst/>
          </a:prstGeom>
        </p:spPr>
        <p:txBody>
          <a:bodyPr/>
          <a:lstStyle>
            <a:lvl1pPr marL="0" indent="0" algn="ctr">
              <a:buNone/>
              <a:defRPr sz="2400">
                <a:solidFill>
                  <a:schemeClr val="accent3"/>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userDrawn="1">
            <p:ph type="body" sz="quarter" idx="19" hasCustomPrompt="1"/>
          </p:nvPr>
        </p:nvSpPr>
        <p:spPr>
          <a:xfrm>
            <a:off x="410757" y="219544"/>
            <a:ext cx="6821504" cy="712788"/>
          </a:xfrm>
          <a:prstGeom prst="rect">
            <a:avLst/>
          </a:prstGeom>
        </p:spPr>
        <p:txBody>
          <a:bodyPr/>
          <a:lstStyle>
            <a:lvl1pPr marL="0" indent="0">
              <a:buNone/>
              <a:defRPr sz="4000">
                <a:solidFill>
                  <a:schemeClr val="accent4"/>
                </a:solidFill>
                <a:latin typeface="+mj-lt"/>
              </a:defRPr>
            </a:lvl1pPr>
          </a:lstStyle>
          <a:p>
            <a:pPr lvl="0"/>
            <a:r>
              <a:rPr lang="fr-FR"/>
              <a:t>Titre</a:t>
            </a:r>
          </a:p>
        </p:txBody>
      </p:sp>
      <p:sp>
        <p:nvSpPr>
          <p:cNvPr id="5" name="Espace réservé du contenu 4">
            <a:extLst>
              <a:ext uri="{FF2B5EF4-FFF2-40B4-BE49-F238E27FC236}">
                <a16:creationId xmlns:a16="http://schemas.microsoft.com/office/drawing/2014/main" id="{B8241BD4-6CB3-0B94-D484-E9CF24CC0FF1}"/>
              </a:ext>
            </a:extLst>
          </p:cNvPr>
          <p:cNvSpPr>
            <a:spLocks noGrp="1"/>
          </p:cNvSpPr>
          <p:nvPr>
            <p:ph sz="quarter" idx="20" hasCustomPrompt="1"/>
          </p:nvPr>
        </p:nvSpPr>
        <p:spPr>
          <a:xfrm>
            <a:off x="500808" y="4091507"/>
            <a:ext cx="6552285" cy="1441852"/>
          </a:xfrm>
          <a:prstGeom prst="rect">
            <a:avLst/>
          </a:prstGeom>
        </p:spPr>
        <p:txBody>
          <a:bodyPr/>
          <a:lstStyle>
            <a:lvl1pPr marL="0" indent="0">
              <a:buNone/>
              <a:defRPr sz="1800">
                <a:solidFill>
                  <a:schemeClr val="bg1"/>
                </a:solidFill>
              </a:defRPr>
            </a:lvl1pPr>
          </a:lstStyle>
          <a:p>
            <a:pPr lvl="0"/>
            <a:r>
              <a:rPr lang="fr-FR"/>
              <a:t>Texte + images</a:t>
            </a:r>
          </a:p>
        </p:txBody>
      </p:sp>
      <p:sp>
        <p:nvSpPr>
          <p:cNvPr id="6" name="Espace réservé du contenu 4">
            <a:extLst>
              <a:ext uri="{FF2B5EF4-FFF2-40B4-BE49-F238E27FC236}">
                <a16:creationId xmlns:a16="http://schemas.microsoft.com/office/drawing/2014/main" id="{5CBA0E3C-AF0E-6708-D47A-8C85988AF641}"/>
              </a:ext>
            </a:extLst>
          </p:cNvPr>
          <p:cNvSpPr>
            <a:spLocks noGrp="1"/>
          </p:cNvSpPr>
          <p:nvPr>
            <p:ph sz="quarter" idx="21" hasCustomPrompt="1"/>
          </p:nvPr>
        </p:nvSpPr>
        <p:spPr>
          <a:xfrm>
            <a:off x="478081" y="6547156"/>
            <a:ext cx="2050320" cy="3737567"/>
          </a:xfrm>
          <a:prstGeom prst="rect">
            <a:avLst/>
          </a:prstGeom>
        </p:spPr>
        <p:txBody>
          <a:bodyPr/>
          <a:lstStyle>
            <a:lvl1pPr marL="0" indent="0">
              <a:buNone/>
              <a:defRPr sz="1600">
                <a:solidFill>
                  <a:srgbClr val="FFFFFF"/>
                </a:solidFill>
              </a:defRPr>
            </a:lvl1pPr>
          </a:lstStyle>
          <a:p>
            <a:pPr lvl="0"/>
            <a:r>
              <a:rPr lang="fr-FR"/>
              <a:t>Texte + images</a:t>
            </a:r>
          </a:p>
        </p:txBody>
      </p:sp>
      <p:sp>
        <p:nvSpPr>
          <p:cNvPr id="2" name="Freeform 3">
            <a:extLst>
              <a:ext uri="{FF2B5EF4-FFF2-40B4-BE49-F238E27FC236}">
                <a16:creationId xmlns:a16="http://schemas.microsoft.com/office/drawing/2014/main" id="{3CB5B6E0-0082-F407-5EDA-22AC198506A5}"/>
              </a:ext>
            </a:extLst>
          </p:cNvPr>
          <p:cNvSpPr/>
          <p:nvPr userDrawn="1"/>
        </p:nvSpPr>
        <p:spPr>
          <a:xfrm>
            <a:off x="5072262" y="5750931"/>
            <a:ext cx="2160000" cy="4655955"/>
          </a:xfrm>
          <a:prstGeom prst="roundRect">
            <a:avLst/>
          </a:prstGeom>
          <a:solidFill>
            <a:schemeClr val="accent4"/>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8" name="Espace réservé du contenu 4">
            <a:extLst>
              <a:ext uri="{FF2B5EF4-FFF2-40B4-BE49-F238E27FC236}">
                <a16:creationId xmlns:a16="http://schemas.microsoft.com/office/drawing/2014/main" id="{F332E010-915A-CEEC-5AFD-6C1E89BB5EFD}"/>
              </a:ext>
            </a:extLst>
          </p:cNvPr>
          <p:cNvSpPr>
            <a:spLocks noGrp="1"/>
          </p:cNvSpPr>
          <p:nvPr>
            <p:ph sz="quarter" idx="23" hasCustomPrompt="1"/>
          </p:nvPr>
        </p:nvSpPr>
        <p:spPr>
          <a:xfrm>
            <a:off x="2882582" y="6584387"/>
            <a:ext cx="1971447" cy="3700336"/>
          </a:xfrm>
          <a:prstGeom prst="rect">
            <a:avLst/>
          </a:prstGeom>
        </p:spPr>
        <p:txBody>
          <a:bodyPr/>
          <a:lstStyle>
            <a:lvl1pPr marL="0" indent="0">
              <a:buNone/>
              <a:defRPr sz="1600">
                <a:solidFill>
                  <a:schemeClr val="bg1"/>
                </a:solidFill>
              </a:defRPr>
            </a:lvl1pPr>
          </a:lstStyle>
          <a:p>
            <a:pPr lvl="0"/>
            <a:r>
              <a:rPr lang="fr-FR"/>
              <a:t>Texte + images</a:t>
            </a: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5152157" y="5804811"/>
            <a:ext cx="2016000" cy="4536000"/>
          </a:xfrm>
          <a:prstGeom prst="roundRect">
            <a:avLst/>
          </a:pr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0" name="Espace réservé du contenu 4">
            <a:extLst>
              <a:ext uri="{FF2B5EF4-FFF2-40B4-BE49-F238E27FC236}">
                <a16:creationId xmlns:a16="http://schemas.microsoft.com/office/drawing/2014/main" id="{45C12B7F-4307-9D4B-720B-233DA68BCFC1}"/>
              </a:ext>
            </a:extLst>
          </p:cNvPr>
          <p:cNvSpPr>
            <a:spLocks noGrp="1"/>
          </p:cNvSpPr>
          <p:nvPr>
            <p:ph sz="quarter" idx="25" hasCustomPrompt="1"/>
          </p:nvPr>
        </p:nvSpPr>
        <p:spPr>
          <a:xfrm>
            <a:off x="5116794" y="6622372"/>
            <a:ext cx="2064236" cy="3662351"/>
          </a:xfrm>
          <a:prstGeom prst="rect">
            <a:avLst/>
          </a:prstGeom>
        </p:spPr>
        <p:txBody>
          <a:bodyPr/>
          <a:lstStyle>
            <a:lvl1pPr marL="0" indent="0">
              <a:buNone/>
              <a:defRPr sz="1600">
                <a:solidFill>
                  <a:schemeClr val="bg1"/>
                </a:solidFill>
              </a:defRPr>
            </a:lvl1pPr>
          </a:lstStyle>
          <a:p>
            <a:pPr lvl="0"/>
            <a:r>
              <a:rPr lang="fr-FR"/>
              <a:t>Texte + images</a:t>
            </a:r>
          </a:p>
        </p:txBody>
      </p:sp>
      <p:sp>
        <p:nvSpPr>
          <p:cNvPr id="9" name="Espace réservé du texte 44">
            <a:extLst>
              <a:ext uri="{FF2B5EF4-FFF2-40B4-BE49-F238E27FC236}">
                <a16:creationId xmlns:a16="http://schemas.microsoft.com/office/drawing/2014/main" id="{E03653B4-3377-48E8-146F-6FBFF75180D6}"/>
              </a:ext>
            </a:extLst>
          </p:cNvPr>
          <p:cNvSpPr>
            <a:spLocks noGrp="1"/>
          </p:cNvSpPr>
          <p:nvPr>
            <p:ph type="body" sz="quarter" idx="24"/>
          </p:nvPr>
        </p:nvSpPr>
        <p:spPr>
          <a:xfrm>
            <a:off x="5168027" y="5802168"/>
            <a:ext cx="2013004" cy="721066"/>
          </a:xfrm>
          <a:prstGeom prst="rect">
            <a:avLst/>
          </a:prstGeom>
        </p:spPr>
        <p:txBody>
          <a:bodyPr/>
          <a:lstStyle>
            <a:lvl1pPr marL="0" indent="0" algn="l">
              <a:buNone/>
              <a:defRPr sz="1800">
                <a:solidFill>
                  <a:schemeClr val="accent3"/>
                </a:solidFill>
                <a:latin typeface="+mj-lt"/>
              </a:defRPr>
            </a:lvl1pPr>
          </a:lstStyle>
          <a:p>
            <a:pPr lvl="0"/>
            <a:endParaRPr lang="fr-FR"/>
          </a:p>
        </p:txBody>
      </p:sp>
      <p:sp>
        <p:nvSpPr>
          <p:cNvPr id="7" name="Freeform 28">
            <a:extLst>
              <a:ext uri="{FF2B5EF4-FFF2-40B4-BE49-F238E27FC236}">
                <a16:creationId xmlns:a16="http://schemas.microsoft.com/office/drawing/2014/main" id="{6982B24E-6698-DC54-6242-B9310FDE7695}"/>
              </a:ext>
            </a:extLst>
          </p:cNvPr>
          <p:cNvSpPr/>
          <p:nvPr userDrawn="1"/>
        </p:nvSpPr>
        <p:spPr>
          <a:xfrm>
            <a:off x="410757" y="1090673"/>
            <a:ext cx="6804000" cy="2210937"/>
          </a:xfrm>
          <a:prstGeom prst="roundRect">
            <a:avLst/>
          </a:prstGeom>
          <a:solidFill>
            <a:schemeClr val="accent4"/>
          </a:solidFill>
          <a:ln>
            <a:solidFill>
              <a:schemeClr val="accent4"/>
            </a:solidFill>
          </a:ln>
        </p:spPr>
        <p:txBody>
          <a:bodyPr/>
          <a:lstStyle/>
          <a:p>
            <a:endParaRPr lang="fr-FR">
              <a:latin typeface="Aeonik MGEN" panose="020B0503030300000000" pitchFamily="34" charset="0"/>
            </a:endParaRPr>
          </a:p>
        </p:txBody>
      </p:sp>
      <p:sp>
        <p:nvSpPr>
          <p:cNvPr id="11" name="Freeform 25">
            <a:extLst>
              <a:ext uri="{FF2B5EF4-FFF2-40B4-BE49-F238E27FC236}">
                <a16:creationId xmlns:a16="http://schemas.microsoft.com/office/drawing/2014/main" id="{90B8BB3A-8386-F38C-D38E-68AA870DB34B}"/>
              </a:ext>
            </a:extLst>
          </p:cNvPr>
          <p:cNvSpPr/>
          <p:nvPr userDrawn="1"/>
        </p:nvSpPr>
        <p:spPr>
          <a:xfrm flipV="1">
            <a:off x="500809" y="1184337"/>
            <a:ext cx="6664462" cy="2042909"/>
          </a:xfrm>
          <a:prstGeom prst="roundRect">
            <a:avLst/>
          </a:pr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13" name="Espace réservé du texte 44">
            <a:extLst>
              <a:ext uri="{FF2B5EF4-FFF2-40B4-BE49-F238E27FC236}">
                <a16:creationId xmlns:a16="http://schemas.microsoft.com/office/drawing/2014/main" id="{5F9E6DF0-CF00-29C9-B2E0-13E668842CE3}"/>
              </a:ext>
            </a:extLst>
          </p:cNvPr>
          <p:cNvSpPr>
            <a:spLocks noGrp="1"/>
          </p:cNvSpPr>
          <p:nvPr>
            <p:ph type="body" sz="quarter" idx="26"/>
          </p:nvPr>
        </p:nvSpPr>
        <p:spPr>
          <a:xfrm>
            <a:off x="500808" y="1242485"/>
            <a:ext cx="6552285" cy="374979"/>
          </a:xfrm>
          <a:prstGeom prst="rect">
            <a:avLst/>
          </a:prstGeom>
        </p:spPr>
        <p:txBody>
          <a:bodyPr/>
          <a:lstStyle>
            <a:lvl1pPr marL="0" indent="0" algn="ctr">
              <a:buNone/>
              <a:defRPr sz="2400">
                <a:solidFill>
                  <a:schemeClr val="accent3"/>
                </a:solidFill>
                <a:latin typeface="+mj-lt"/>
              </a:defRPr>
            </a:lvl1pPr>
          </a:lstStyle>
          <a:p>
            <a:pPr lvl="0"/>
            <a:endParaRPr lang="fr-FR"/>
          </a:p>
        </p:txBody>
      </p:sp>
      <p:sp>
        <p:nvSpPr>
          <p:cNvPr id="14" name="Espace réservé du contenu 4">
            <a:extLst>
              <a:ext uri="{FF2B5EF4-FFF2-40B4-BE49-F238E27FC236}">
                <a16:creationId xmlns:a16="http://schemas.microsoft.com/office/drawing/2014/main" id="{2D98BA8F-6915-221E-485C-21DCB9A1AB91}"/>
              </a:ext>
            </a:extLst>
          </p:cNvPr>
          <p:cNvSpPr>
            <a:spLocks noGrp="1"/>
          </p:cNvSpPr>
          <p:nvPr>
            <p:ph sz="quarter" idx="27" hasCustomPrompt="1"/>
          </p:nvPr>
        </p:nvSpPr>
        <p:spPr>
          <a:xfrm>
            <a:off x="500808" y="1730250"/>
            <a:ext cx="6552285" cy="1441852"/>
          </a:xfrm>
          <a:prstGeom prst="rect">
            <a:avLst/>
          </a:prstGeom>
        </p:spPr>
        <p:txBody>
          <a:bodyPr/>
          <a:lstStyle>
            <a:lvl1pPr marL="0" indent="0">
              <a:buNone/>
              <a:defRPr sz="1800">
                <a:solidFill>
                  <a:schemeClr val="bg1"/>
                </a:solidFill>
              </a:defRPr>
            </a:lvl1pPr>
          </a:lstStyle>
          <a:p>
            <a:pPr lvl="0"/>
            <a:r>
              <a:rPr lang="fr-FR"/>
              <a:t>Texte + images</a:t>
            </a:r>
          </a:p>
        </p:txBody>
      </p:sp>
    </p:spTree>
    <p:extLst>
      <p:ext uri="{BB962C8B-B14F-4D97-AF65-F5344CB8AC3E}">
        <p14:creationId xmlns:p14="http://schemas.microsoft.com/office/powerpoint/2010/main" val="24764355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hématique rose horizontal 5">
    <p:bg>
      <p:bgPr>
        <a:solidFill>
          <a:schemeClr val="accent1"/>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B10403EB-6B8E-16D4-0BBD-A75C02535196}"/>
              </a:ext>
            </a:extLst>
          </p:cNvPr>
          <p:cNvSpPr/>
          <p:nvPr userDrawn="1"/>
        </p:nvSpPr>
        <p:spPr>
          <a:xfrm>
            <a:off x="396915" y="8568741"/>
            <a:ext cx="6840000" cy="1692000"/>
          </a:xfrm>
          <a:prstGeom prst="roundRect">
            <a:avLst/>
          </a:prstGeom>
          <a:solidFill>
            <a:srgbClr val="FFFFFF"/>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25" name="Freeform 24">
            <a:extLst>
              <a:ext uri="{FF2B5EF4-FFF2-40B4-BE49-F238E27FC236}">
                <a16:creationId xmlns:a16="http://schemas.microsoft.com/office/drawing/2014/main" id="{4A620012-263F-566C-17DB-C34F13840F0B}"/>
              </a:ext>
            </a:extLst>
          </p:cNvPr>
          <p:cNvSpPr/>
          <p:nvPr/>
        </p:nvSpPr>
        <p:spPr>
          <a:xfrm>
            <a:off x="359837" y="6728655"/>
            <a:ext cx="6840000" cy="1692000"/>
          </a:xfrm>
          <a:prstGeom prst="roundRect">
            <a:avLst/>
          </a:prstGeom>
          <a:noFill/>
          <a:ln w="38100" cap="rnd">
            <a:solidFill>
              <a:schemeClr val="accent2"/>
            </a:solidFill>
            <a:prstDash val="solid"/>
            <a:round/>
          </a:ln>
        </p:spPr>
        <p:txBody>
          <a:bodyPr/>
          <a:lstStyle/>
          <a:p>
            <a:endParaRPr lang="fr-FR">
              <a:latin typeface="Aeonik MGEN" panose="020B0503030300000000" pitchFamily="34" charset="0"/>
            </a:endParaRPr>
          </a:p>
        </p:txBody>
      </p:sp>
      <p:sp>
        <p:nvSpPr>
          <p:cNvPr id="36" name="Espace réservé du texte 44">
            <a:extLst>
              <a:ext uri="{FF2B5EF4-FFF2-40B4-BE49-F238E27FC236}">
                <a16:creationId xmlns:a16="http://schemas.microsoft.com/office/drawing/2014/main" id="{A09C870B-D8C1-3525-49D0-244B424736BE}"/>
              </a:ext>
            </a:extLst>
          </p:cNvPr>
          <p:cNvSpPr>
            <a:spLocks noGrp="1"/>
          </p:cNvSpPr>
          <p:nvPr>
            <p:ph type="body" sz="quarter" idx="21"/>
          </p:nvPr>
        </p:nvSpPr>
        <p:spPr>
          <a:xfrm>
            <a:off x="477838" y="6815426"/>
            <a:ext cx="6616486" cy="360000"/>
          </a:xfrm>
          <a:prstGeom prst="rect">
            <a:avLst/>
          </a:prstGeom>
        </p:spPr>
        <p:txBody>
          <a:bodyPr/>
          <a:lstStyle>
            <a:lvl1pPr marL="0" indent="0">
              <a:buNone/>
              <a:defRPr sz="2400">
                <a:solidFill>
                  <a:schemeClr val="accent2"/>
                </a:solidFill>
                <a:latin typeface="+mj-lt"/>
              </a:defRPr>
            </a:lvl1pPr>
          </a:lstStyle>
          <a:p>
            <a:pPr lvl="0"/>
            <a:endParaRPr lang="fr-FR"/>
          </a:p>
        </p:txBody>
      </p:sp>
      <p:sp>
        <p:nvSpPr>
          <p:cNvPr id="39" name="Espace réservé du texte 44">
            <a:extLst>
              <a:ext uri="{FF2B5EF4-FFF2-40B4-BE49-F238E27FC236}">
                <a16:creationId xmlns:a16="http://schemas.microsoft.com/office/drawing/2014/main" id="{9F486748-9E07-31AF-6A95-F97C44AB743B}"/>
              </a:ext>
            </a:extLst>
          </p:cNvPr>
          <p:cNvSpPr>
            <a:spLocks noGrp="1"/>
          </p:cNvSpPr>
          <p:nvPr>
            <p:ph type="body" sz="quarter" idx="23"/>
          </p:nvPr>
        </p:nvSpPr>
        <p:spPr>
          <a:xfrm>
            <a:off x="500399" y="8687038"/>
            <a:ext cx="6605656" cy="360000"/>
          </a:xfrm>
          <a:prstGeom prst="rect">
            <a:avLst/>
          </a:prstGeom>
        </p:spPr>
        <p:txBody>
          <a:bodyPr/>
          <a:lstStyle>
            <a:lvl1pPr marL="0" indent="0">
              <a:buNone/>
              <a:defRPr sz="2400">
                <a:solidFill>
                  <a:schemeClr val="accent2"/>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BE921694-8D83-BC26-D47F-D87EB76D4DA6}"/>
              </a:ext>
            </a:extLst>
          </p:cNvPr>
          <p:cNvSpPr>
            <a:spLocks noGrp="1"/>
          </p:cNvSpPr>
          <p:nvPr>
            <p:ph type="body" sz="quarter" idx="24" hasCustomPrompt="1"/>
          </p:nvPr>
        </p:nvSpPr>
        <p:spPr>
          <a:xfrm>
            <a:off x="410758" y="304800"/>
            <a:ext cx="6840000" cy="785813"/>
          </a:xfrm>
          <a:prstGeom prst="rect">
            <a:avLst/>
          </a:prstGeom>
        </p:spPr>
        <p:txBody>
          <a:bodyPr/>
          <a:lstStyle>
            <a:lvl1pPr marL="0" indent="0">
              <a:buNone/>
              <a:defRPr sz="4000">
                <a:solidFill>
                  <a:schemeClr val="accent2"/>
                </a:solidFill>
                <a:latin typeface="+mj-lt"/>
              </a:defRPr>
            </a:lvl1pPr>
          </a:lstStyle>
          <a:p>
            <a:pPr lvl="0"/>
            <a:r>
              <a:rPr lang="fr-FR"/>
              <a:t>Titre</a:t>
            </a:r>
          </a:p>
        </p:txBody>
      </p:sp>
      <p:sp>
        <p:nvSpPr>
          <p:cNvPr id="2" name="Freeform 19">
            <a:extLst>
              <a:ext uri="{FF2B5EF4-FFF2-40B4-BE49-F238E27FC236}">
                <a16:creationId xmlns:a16="http://schemas.microsoft.com/office/drawing/2014/main" id="{3785EC03-2334-1111-F8D5-C1E4CD4A31EA}"/>
              </a:ext>
            </a:extLst>
          </p:cNvPr>
          <p:cNvSpPr/>
          <p:nvPr userDrawn="1"/>
        </p:nvSpPr>
        <p:spPr>
          <a:xfrm>
            <a:off x="359837" y="4888569"/>
            <a:ext cx="6840000" cy="1692000"/>
          </a:xfrm>
          <a:prstGeom prst="roundRect">
            <a:avLst/>
          </a:prstGeom>
          <a:solidFill>
            <a:srgbClr val="FFFFFF"/>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6" name="Espace réservé du texte 44">
            <a:extLst>
              <a:ext uri="{FF2B5EF4-FFF2-40B4-BE49-F238E27FC236}">
                <a16:creationId xmlns:a16="http://schemas.microsoft.com/office/drawing/2014/main" id="{61ECCEC7-2846-9B72-13B3-91835E77EC85}"/>
              </a:ext>
            </a:extLst>
          </p:cNvPr>
          <p:cNvSpPr>
            <a:spLocks noGrp="1"/>
          </p:cNvSpPr>
          <p:nvPr>
            <p:ph type="body" sz="quarter" idx="26"/>
          </p:nvPr>
        </p:nvSpPr>
        <p:spPr>
          <a:xfrm>
            <a:off x="445807" y="4966922"/>
            <a:ext cx="6605656" cy="360000"/>
          </a:xfrm>
          <a:prstGeom prst="rect">
            <a:avLst/>
          </a:prstGeom>
        </p:spPr>
        <p:txBody>
          <a:bodyPr/>
          <a:lstStyle>
            <a:lvl1pPr marL="0" indent="0">
              <a:buNone/>
              <a:defRPr sz="2400">
                <a:solidFill>
                  <a:schemeClr val="accent2"/>
                </a:solidFill>
                <a:latin typeface="+mj-lt"/>
              </a:defRPr>
            </a:lvl1pPr>
          </a:lstStyle>
          <a:p>
            <a:pPr lvl="0"/>
            <a:endParaRPr lang="fr-FR"/>
          </a:p>
        </p:txBody>
      </p:sp>
      <p:sp>
        <p:nvSpPr>
          <p:cNvPr id="8" name="Freeform 19">
            <a:extLst>
              <a:ext uri="{FF2B5EF4-FFF2-40B4-BE49-F238E27FC236}">
                <a16:creationId xmlns:a16="http://schemas.microsoft.com/office/drawing/2014/main" id="{193427A1-201D-ADA4-67E1-E37F70ACDC82}"/>
              </a:ext>
            </a:extLst>
          </p:cNvPr>
          <p:cNvSpPr/>
          <p:nvPr userDrawn="1"/>
        </p:nvSpPr>
        <p:spPr>
          <a:xfrm>
            <a:off x="359837" y="1208397"/>
            <a:ext cx="6840000" cy="1692000"/>
          </a:xfrm>
          <a:prstGeom prst="roundRect">
            <a:avLst/>
          </a:prstGeom>
          <a:solidFill>
            <a:srgbClr val="FFFFFF"/>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9" name="Freeform 24">
            <a:extLst>
              <a:ext uri="{FF2B5EF4-FFF2-40B4-BE49-F238E27FC236}">
                <a16:creationId xmlns:a16="http://schemas.microsoft.com/office/drawing/2014/main" id="{629140A2-4ED0-582D-F1E1-B73FA50CFE3B}"/>
              </a:ext>
            </a:extLst>
          </p:cNvPr>
          <p:cNvSpPr/>
          <p:nvPr userDrawn="1"/>
        </p:nvSpPr>
        <p:spPr>
          <a:xfrm>
            <a:off x="373607" y="3048483"/>
            <a:ext cx="6812460" cy="1692000"/>
          </a:xfrm>
          <a:prstGeom prst="roundRect">
            <a:avLst/>
          </a:prstGeom>
          <a:noFill/>
          <a:ln w="38100" cap="rnd">
            <a:solidFill>
              <a:schemeClr val="accent2"/>
            </a:solidFill>
            <a:prstDash val="solid"/>
            <a:round/>
          </a:ln>
        </p:spPr>
        <p:txBody>
          <a:bodyPr/>
          <a:lstStyle/>
          <a:p>
            <a:endParaRPr lang="fr-FR">
              <a:latin typeface="Aeonik MGEN" panose="020B0503030300000000" pitchFamily="34" charset="0"/>
            </a:endParaRPr>
          </a:p>
        </p:txBody>
      </p:sp>
      <p:sp>
        <p:nvSpPr>
          <p:cNvPr id="10" name="Espace réservé du texte 44">
            <a:extLst>
              <a:ext uri="{FF2B5EF4-FFF2-40B4-BE49-F238E27FC236}">
                <a16:creationId xmlns:a16="http://schemas.microsoft.com/office/drawing/2014/main" id="{05132CA4-41E0-82BD-64DB-7D8595E8BAD4}"/>
              </a:ext>
            </a:extLst>
          </p:cNvPr>
          <p:cNvSpPr>
            <a:spLocks noGrp="1"/>
          </p:cNvSpPr>
          <p:nvPr>
            <p:ph type="body" sz="quarter" idx="27"/>
          </p:nvPr>
        </p:nvSpPr>
        <p:spPr>
          <a:xfrm>
            <a:off x="477009" y="1284775"/>
            <a:ext cx="6605656" cy="360000"/>
          </a:xfrm>
          <a:prstGeom prst="rect">
            <a:avLst/>
          </a:prstGeom>
        </p:spPr>
        <p:txBody>
          <a:bodyPr/>
          <a:lstStyle>
            <a:lvl1pPr marL="0" indent="0">
              <a:buNone/>
              <a:defRPr sz="2400">
                <a:solidFill>
                  <a:schemeClr val="accent2"/>
                </a:solidFill>
                <a:latin typeface="+mj-lt"/>
              </a:defRPr>
            </a:lvl1pPr>
          </a:lstStyle>
          <a:p>
            <a:pPr lvl="0"/>
            <a:endParaRPr lang="fr-FR"/>
          </a:p>
        </p:txBody>
      </p:sp>
      <p:sp>
        <p:nvSpPr>
          <p:cNvPr id="11" name="Espace réservé du texte 44">
            <a:extLst>
              <a:ext uri="{FF2B5EF4-FFF2-40B4-BE49-F238E27FC236}">
                <a16:creationId xmlns:a16="http://schemas.microsoft.com/office/drawing/2014/main" id="{F3E8758E-F676-F51B-BFEF-368CE3A88E78}"/>
              </a:ext>
            </a:extLst>
          </p:cNvPr>
          <p:cNvSpPr>
            <a:spLocks noGrp="1"/>
          </p:cNvSpPr>
          <p:nvPr>
            <p:ph type="body" sz="quarter" idx="28"/>
          </p:nvPr>
        </p:nvSpPr>
        <p:spPr>
          <a:xfrm>
            <a:off x="508672" y="3163011"/>
            <a:ext cx="6616486" cy="360000"/>
          </a:xfrm>
          <a:prstGeom prst="rect">
            <a:avLst/>
          </a:prstGeom>
        </p:spPr>
        <p:txBody>
          <a:bodyPr/>
          <a:lstStyle>
            <a:lvl1pPr marL="0" indent="0">
              <a:buNone/>
              <a:defRPr sz="2400">
                <a:solidFill>
                  <a:schemeClr val="accent2"/>
                </a:solidFill>
                <a:latin typeface="+mj-lt"/>
              </a:defRPr>
            </a:lvl1pPr>
          </a:lstStyle>
          <a:p>
            <a:pPr lvl="0"/>
            <a:endParaRPr lang="fr-FR"/>
          </a:p>
        </p:txBody>
      </p:sp>
      <p:sp>
        <p:nvSpPr>
          <p:cNvPr id="12" name="Espace réservé du contenu 4">
            <a:extLst>
              <a:ext uri="{FF2B5EF4-FFF2-40B4-BE49-F238E27FC236}">
                <a16:creationId xmlns:a16="http://schemas.microsoft.com/office/drawing/2014/main" id="{A195E9AB-FBDB-1843-C91C-407080CF390B}"/>
              </a:ext>
            </a:extLst>
          </p:cNvPr>
          <p:cNvSpPr>
            <a:spLocks noGrp="1"/>
          </p:cNvSpPr>
          <p:nvPr>
            <p:ph sz="quarter" idx="29" hasCustomPrompt="1"/>
          </p:nvPr>
        </p:nvSpPr>
        <p:spPr>
          <a:xfrm>
            <a:off x="466725" y="1721152"/>
            <a:ext cx="6616700" cy="1035695"/>
          </a:xfrm>
          <a:prstGeom prst="rect">
            <a:avLst/>
          </a:prstGeom>
        </p:spPr>
        <p:txBody>
          <a:bodyPr/>
          <a:lstStyle>
            <a:lvl1pPr marL="0" indent="0">
              <a:buNone/>
              <a:defRPr sz="1800">
                <a:solidFill>
                  <a:schemeClr val="bg1"/>
                </a:solidFill>
              </a:defRPr>
            </a:lvl1pPr>
          </a:lstStyle>
          <a:p>
            <a:pPr lvl="0"/>
            <a:r>
              <a:rPr lang="fr-FR"/>
              <a:t>Texte + images</a:t>
            </a:r>
          </a:p>
        </p:txBody>
      </p:sp>
      <p:sp>
        <p:nvSpPr>
          <p:cNvPr id="13" name="Espace réservé du contenu 4">
            <a:extLst>
              <a:ext uri="{FF2B5EF4-FFF2-40B4-BE49-F238E27FC236}">
                <a16:creationId xmlns:a16="http://schemas.microsoft.com/office/drawing/2014/main" id="{68FFF57D-897F-2ED9-DA97-9545EFCF87DA}"/>
              </a:ext>
            </a:extLst>
          </p:cNvPr>
          <p:cNvSpPr>
            <a:spLocks noGrp="1"/>
          </p:cNvSpPr>
          <p:nvPr>
            <p:ph sz="quarter" idx="30" hasCustomPrompt="1"/>
          </p:nvPr>
        </p:nvSpPr>
        <p:spPr>
          <a:xfrm>
            <a:off x="522408" y="3614130"/>
            <a:ext cx="6616700" cy="1035695"/>
          </a:xfrm>
          <a:prstGeom prst="rect">
            <a:avLst/>
          </a:prstGeom>
        </p:spPr>
        <p:txBody>
          <a:bodyPr/>
          <a:lstStyle>
            <a:lvl1pPr marL="0" indent="0">
              <a:buNone/>
              <a:defRPr sz="1800">
                <a:solidFill>
                  <a:schemeClr val="bg1"/>
                </a:solidFill>
              </a:defRPr>
            </a:lvl1pPr>
          </a:lstStyle>
          <a:p>
            <a:pPr lvl="0"/>
            <a:r>
              <a:rPr lang="fr-FR"/>
              <a:t>Texte + images</a:t>
            </a:r>
          </a:p>
        </p:txBody>
      </p:sp>
      <p:sp>
        <p:nvSpPr>
          <p:cNvPr id="15" name="Espace réservé du contenu 4">
            <a:extLst>
              <a:ext uri="{FF2B5EF4-FFF2-40B4-BE49-F238E27FC236}">
                <a16:creationId xmlns:a16="http://schemas.microsoft.com/office/drawing/2014/main" id="{3CA7B36C-7DD9-655B-9029-4E7A7639A3FB}"/>
              </a:ext>
            </a:extLst>
          </p:cNvPr>
          <p:cNvSpPr>
            <a:spLocks noGrp="1"/>
          </p:cNvSpPr>
          <p:nvPr>
            <p:ph sz="quarter" idx="31" hasCustomPrompt="1"/>
          </p:nvPr>
        </p:nvSpPr>
        <p:spPr>
          <a:xfrm>
            <a:off x="466725" y="5451748"/>
            <a:ext cx="6616700" cy="1035695"/>
          </a:xfrm>
          <a:prstGeom prst="rect">
            <a:avLst/>
          </a:prstGeom>
        </p:spPr>
        <p:txBody>
          <a:bodyPr/>
          <a:lstStyle>
            <a:lvl1pPr marL="0" indent="0">
              <a:buNone/>
              <a:defRPr sz="1800">
                <a:solidFill>
                  <a:schemeClr val="bg1"/>
                </a:solidFill>
              </a:defRPr>
            </a:lvl1pPr>
          </a:lstStyle>
          <a:p>
            <a:pPr lvl="0"/>
            <a:r>
              <a:rPr lang="fr-FR"/>
              <a:t>Texte + images</a:t>
            </a:r>
          </a:p>
        </p:txBody>
      </p:sp>
      <p:sp>
        <p:nvSpPr>
          <p:cNvPr id="16" name="Espace réservé du contenu 4">
            <a:extLst>
              <a:ext uri="{FF2B5EF4-FFF2-40B4-BE49-F238E27FC236}">
                <a16:creationId xmlns:a16="http://schemas.microsoft.com/office/drawing/2014/main" id="{C9AFC6C4-79AB-F5AA-226B-64F0D4A1D7F6}"/>
              </a:ext>
            </a:extLst>
          </p:cNvPr>
          <p:cNvSpPr>
            <a:spLocks noGrp="1"/>
          </p:cNvSpPr>
          <p:nvPr>
            <p:ph sz="quarter" idx="32" hasCustomPrompt="1"/>
          </p:nvPr>
        </p:nvSpPr>
        <p:spPr>
          <a:xfrm>
            <a:off x="522408" y="7293723"/>
            <a:ext cx="6616700" cy="1035695"/>
          </a:xfrm>
          <a:prstGeom prst="rect">
            <a:avLst/>
          </a:prstGeom>
        </p:spPr>
        <p:txBody>
          <a:bodyPr/>
          <a:lstStyle>
            <a:lvl1pPr marL="0" indent="0">
              <a:buNone/>
              <a:defRPr sz="1800">
                <a:solidFill>
                  <a:schemeClr val="bg1"/>
                </a:solidFill>
              </a:defRPr>
            </a:lvl1pPr>
          </a:lstStyle>
          <a:p>
            <a:pPr lvl="0"/>
            <a:r>
              <a:rPr lang="fr-FR"/>
              <a:t>Texte + images</a:t>
            </a:r>
          </a:p>
        </p:txBody>
      </p:sp>
      <p:sp>
        <p:nvSpPr>
          <p:cNvPr id="17" name="Espace réservé du contenu 4">
            <a:extLst>
              <a:ext uri="{FF2B5EF4-FFF2-40B4-BE49-F238E27FC236}">
                <a16:creationId xmlns:a16="http://schemas.microsoft.com/office/drawing/2014/main" id="{386AFA0B-B6E5-5CB6-8CCA-FE34E91260EF}"/>
              </a:ext>
            </a:extLst>
          </p:cNvPr>
          <p:cNvSpPr>
            <a:spLocks noGrp="1"/>
          </p:cNvSpPr>
          <p:nvPr>
            <p:ph sz="quarter" idx="33" hasCustomPrompt="1"/>
          </p:nvPr>
        </p:nvSpPr>
        <p:spPr>
          <a:xfrm>
            <a:off x="495262" y="9186816"/>
            <a:ext cx="6616700" cy="972000"/>
          </a:xfrm>
          <a:prstGeom prst="rect">
            <a:avLst/>
          </a:prstGeom>
        </p:spPr>
        <p:txBody>
          <a:bodyPr/>
          <a:lstStyle>
            <a:lvl1pPr marL="0" indent="0">
              <a:buNone/>
              <a:defRPr sz="1800">
                <a:solidFill>
                  <a:schemeClr val="bg1"/>
                </a:solidFill>
              </a:defRPr>
            </a:lvl1pPr>
          </a:lstStyle>
          <a:p>
            <a:pPr lvl="0"/>
            <a:r>
              <a:rPr lang="fr-FR"/>
              <a:t>Texte + images</a:t>
            </a:r>
          </a:p>
        </p:txBody>
      </p:sp>
    </p:spTree>
    <p:extLst>
      <p:ext uri="{BB962C8B-B14F-4D97-AF65-F5344CB8AC3E}">
        <p14:creationId xmlns:p14="http://schemas.microsoft.com/office/powerpoint/2010/main" val="13134744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hématique vert foncé horizontal 5">
    <p:bg>
      <p:bgPr>
        <a:solidFill>
          <a:schemeClr val="accent2"/>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B10403EB-6B8E-16D4-0BBD-A75C02535196}"/>
              </a:ext>
            </a:extLst>
          </p:cNvPr>
          <p:cNvSpPr/>
          <p:nvPr userDrawn="1"/>
        </p:nvSpPr>
        <p:spPr>
          <a:xfrm>
            <a:off x="396915" y="8568741"/>
            <a:ext cx="6840000" cy="1692000"/>
          </a:xfrm>
          <a:prstGeom prst="roundRect">
            <a:avLst/>
          </a:prstGeom>
          <a:solidFill>
            <a:srgbClr val="FFFFFF"/>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25" name="Freeform 24">
            <a:extLst>
              <a:ext uri="{FF2B5EF4-FFF2-40B4-BE49-F238E27FC236}">
                <a16:creationId xmlns:a16="http://schemas.microsoft.com/office/drawing/2014/main" id="{4A620012-263F-566C-17DB-C34F13840F0B}"/>
              </a:ext>
            </a:extLst>
          </p:cNvPr>
          <p:cNvSpPr/>
          <p:nvPr/>
        </p:nvSpPr>
        <p:spPr>
          <a:xfrm>
            <a:off x="359837" y="6728655"/>
            <a:ext cx="6840000" cy="1692000"/>
          </a:xfrm>
          <a:prstGeom prst="roundRect">
            <a:avLst/>
          </a:prstGeom>
          <a:noFill/>
          <a:ln w="38100" cap="rnd">
            <a:solidFill>
              <a:schemeClr val="accent1"/>
            </a:solidFill>
            <a:prstDash val="solid"/>
            <a:round/>
          </a:ln>
        </p:spPr>
        <p:txBody>
          <a:bodyPr/>
          <a:lstStyle/>
          <a:p>
            <a:endParaRPr lang="fr-FR">
              <a:latin typeface="Aeonik MGEN" panose="020B0503030300000000" pitchFamily="34" charset="0"/>
            </a:endParaRPr>
          </a:p>
        </p:txBody>
      </p:sp>
      <p:sp>
        <p:nvSpPr>
          <p:cNvPr id="36" name="Espace réservé du texte 44">
            <a:extLst>
              <a:ext uri="{FF2B5EF4-FFF2-40B4-BE49-F238E27FC236}">
                <a16:creationId xmlns:a16="http://schemas.microsoft.com/office/drawing/2014/main" id="{A09C870B-D8C1-3525-49D0-244B424736BE}"/>
              </a:ext>
            </a:extLst>
          </p:cNvPr>
          <p:cNvSpPr>
            <a:spLocks noGrp="1"/>
          </p:cNvSpPr>
          <p:nvPr>
            <p:ph type="body" sz="quarter" idx="21"/>
          </p:nvPr>
        </p:nvSpPr>
        <p:spPr>
          <a:xfrm>
            <a:off x="477838" y="6815426"/>
            <a:ext cx="6616486" cy="360000"/>
          </a:xfrm>
          <a:prstGeom prst="rect">
            <a:avLst/>
          </a:prstGeom>
        </p:spPr>
        <p:txBody>
          <a:bodyPr/>
          <a:lstStyle>
            <a:lvl1pPr marL="0" indent="0">
              <a:buNone/>
              <a:defRPr sz="2400">
                <a:solidFill>
                  <a:schemeClr val="accent1"/>
                </a:solidFill>
                <a:latin typeface="+mj-lt"/>
              </a:defRPr>
            </a:lvl1pPr>
          </a:lstStyle>
          <a:p>
            <a:pPr lvl="0"/>
            <a:endParaRPr lang="fr-FR"/>
          </a:p>
        </p:txBody>
      </p:sp>
      <p:sp>
        <p:nvSpPr>
          <p:cNvPr id="39" name="Espace réservé du texte 44">
            <a:extLst>
              <a:ext uri="{FF2B5EF4-FFF2-40B4-BE49-F238E27FC236}">
                <a16:creationId xmlns:a16="http://schemas.microsoft.com/office/drawing/2014/main" id="{9F486748-9E07-31AF-6A95-F97C44AB743B}"/>
              </a:ext>
            </a:extLst>
          </p:cNvPr>
          <p:cNvSpPr>
            <a:spLocks noGrp="1"/>
          </p:cNvSpPr>
          <p:nvPr>
            <p:ph type="body" sz="quarter" idx="23"/>
          </p:nvPr>
        </p:nvSpPr>
        <p:spPr>
          <a:xfrm>
            <a:off x="500399" y="8687038"/>
            <a:ext cx="6605656" cy="360000"/>
          </a:xfrm>
          <a:prstGeom prst="rect">
            <a:avLst/>
          </a:prstGeom>
        </p:spPr>
        <p:txBody>
          <a:bodyPr/>
          <a:lstStyle>
            <a:lvl1pPr marL="0" indent="0">
              <a:buNone/>
              <a:defRPr sz="2400">
                <a:solidFill>
                  <a:schemeClr val="accent1"/>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BE921694-8D83-BC26-D47F-D87EB76D4DA6}"/>
              </a:ext>
            </a:extLst>
          </p:cNvPr>
          <p:cNvSpPr>
            <a:spLocks noGrp="1"/>
          </p:cNvSpPr>
          <p:nvPr>
            <p:ph type="body" sz="quarter" idx="24" hasCustomPrompt="1"/>
          </p:nvPr>
        </p:nvSpPr>
        <p:spPr>
          <a:xfrm>
            <a:off x="410758" y="304800"/>
            <a:ext cx="6840000" cy="785813"/>
          </a:xfrm>
          <a:prstGeom prst="rect">
            <a:avLst/>
          </a:prstGeom>
        </p:spPr>
        <p:txBody>
          <a:bodyPr/>
          <a:lstStyle>
            <a:lvl1pPr marL="0" indent="0">
              <a:buNone/>
              <a:defRPr sz="4000">
                <a:solidFill>
                  <a:schemeClr val="accent1"/>
                </a:solidFill>
                <a:latin typeface="+mj-lt"/>
              </a:defRPr>
            </a:lvl1pPr>
          </a:lstStyle>
          <a:p>
            <a:pPr lvl="0"/>
            <a:r>
              <a:rPr lang="fr-FR"/>
              <a:t>Titre</a:t>
            </a:r>
          </a:p>
        </p:txBody>
      </p:sp>
      <p:sp>
        <p:nvSpPr>
          <p:cNvPr id="2" name="Freeform 19">
            <a:extLst>
              <a:ext uri="{FF2B5EF4-FFF2-40B4-BE49-F238E27FC236}">
                <a16:creationId xmlns:a16="http://schemas.microsoft.com/office/drawing/2014/main" id="{3785EC03-2334-1111-F8D5-C1E4CD4A31EA}"/>
              </a:ext>
            </a:extLst>
          </p:cNvPr>
          <p:cNvSpPr/>
          <p:nvPr userDrawn="1"/>
        </p:nvSpPr>
        <p:spPr>
          <a:xfrm>
            <a:off x="359837" y="4888569"/>
            <a:ext cx="6840000" cy="1692000"/>
          </a:xfrm>
          <a:prstGeom prst="roundRect">
            <a:avLst/>
          </a:prstGeom>
          <a:solidFill>
            <a:srgbClr val="FFFFFF"/>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6" name="Espace réservé du texte 44">
            <a:extLst>
              <a:ext uri="{FF2B5EF4-FFF2-40B4-BE49-F238E27FC236}">
                <a16:creationId xmlns:a16="http://schemas.microsoft.com/office/drawing/2014/main" id="{61ECCEC7-2846-9B72-13B3-91835E77EC85}"/>
              </a:ext>
            </a:extLst>
          </p:cNvPr>
          <p:cNvSpPr>
            <a:spLocks noGrp="1"/>
          </p:cNvSpPr>
          <p:nvPr>
            <p:ph type="body" sz="quarter" idx="26"/>
          </p:nvPr>
        </p:nvSpPr>
        <p:spPr>
          <a:xfrm>
            <a:off x="445807" y="4966922"/>
            <a:ext cx="6605656" cy="360000"/>
          </a:xfrm>
          <a:prstGeom prst="rect">
            <a:avLst/>
          </a:prstGeom>
        </p:spPr>
        <p:txBody>
          <a:bodyPr/>
          <a:lstStyle>
            <a:lvl1pPr marL="0" indent="0">
              <a:buNone/>
              <a:defRPr sz="2400">
                <a:solidFill>
                  <a:schemeClr val="accent1"/>
                </a:solidFill>
                <a:latin typeface="+mj-lt"/>
              </a:defRPr>
            </a:lvl1pPr>
          </a:lstStyle>
          <a:p>
            <a:pPr lvl="0"/>
            <a:endParaRPr lang="fr-FR"/>
          </a:p>
        </p:txBody>
      </p:sp>
      <p:sp>
        <p:nvSpPr>
          <p:cNvPr id="8" name="Freeform 19">
            <a:extLst>
              <a:ext uri="{FF2B5EF4-FFF2-40B4-BE49-F238E27FC236}">
                <a16:creationId xmlns:a16="http://schemas.microsoft.com/office/drawing/2014/main" id="{193427A1-201D-ADA4-67E1-E37F70ACDC82}"/>
              </a:ext>
            </a:extLst>
          </p:cNvPr>
          <p:cNvSpPr/>
          <p:nvPr userDrawn="1"/>
        </p:nvSpPr>
        <p:spPr>
          <a:xfrm>
            <a:off x="359837" y="1208397"/>
            <a:ext cx="6840000" cy="1692000"/>
          </a:xfrm>
          <a:prstGeom prst="roundRect">
            <a:avLst/>
          </a:prstGeom>
          <a:solidFill>
            <a:srgbClr val="FFFFFF"/>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9" name="Freeform 24">
            <a:extLst>
              <a:ext uri="{FF2B5EF4-FFF2-40B4-BE49-F238E27FC236}">
                <a16:creationId xmlns:a16="http://schemas.microsoft.com/office/drawing/2014/main" id="{629140A2-4ED0-582D-F1E1-B73FA50CFE3B}"/>
              </a:ext>
            </a:extLst>
          </p:cNvPr>
          <p:cNvSpPr/>
          <p:nvPr userDrawn="1"/>
        </p:nvSpPr>
        <p:spPr>
          <a:xfrm>
            <a:off x="373607" y="3048483"/>
            <a:ext cx="6812460" cy="1692000"/>
          </a:xfrm>
          <a:prstGeom prst="roundRect">
            <a:avLst/>
          </a:prstGeom>
          <a:noFill/>
          <a:ln w="38100" cap="rnd">
            <a:solidFill>
              <a:schemeClr val="accent1"/>
            </a:solidFill>
            <a:prstDash val="solid"/>
            <a:round/>
          </a:ln>
        </p:spPr>
        <p:txBody>
          <a:bodyPr/>
          <a:lstStyle/>
          <a:p>
            <a:endParaRPr lang="fr-FR">
              <a:latin typeface="Aeonik MGEN" panose="020B0503030300000000" pitchFamily="34" charset="0"/>
            </a:endParaRPr>
          </a:p>
        </p:txBody>
      </p:sp>
      <p:sp>
        <p:nvSpPr>
          <p:cNvPr id="10" name="Espace réservé du texte 44">
            <a:extLst>
              <a:ext uri="{FF2B5EF4-FFF2-40B4-BE49-F238E27FC236}">
                <a16:creationId xmlns:a16="http://schemas.microsoft.com/office/drawing/2014/main" id="{05132CA4-41E0-82BD-64DB-7D8595E8BAD4}"/>
              </a:ext>
            </a:extLst>
          </p:cNvPr>
          <p:cNvSpPr>
            <a:spLocks noGrp="1"/>
          </p:cNvSpPr>
          <p:nvPr>
            <p:ph type="body" sz="quarter" idx="27"/>
          </p:nvPr>
        </p:nvSpPr>
        <p:spPr>
          <a:xfrm>
            <a:off x="477009" y="1284775"/>
            <a:ext cx="6605656" cy="360000"/>
          </a:xfrm>
          <a:prstGeom prst="rect">
            <a:avLst/>
          </a:prstGeom>
        </p:spPr>
        <p:txBody>
          <a:bodyPr/>
          <a:lstStyle>
            <a:lvl1pPr marL="0" indent="0">
              <a:buNone/>
              <a:defRPr sz="2400">
                <a:solidFill>
                  <a:schemeClr val="accent1"/>
                </a:solidFill>
                <a:latin typeface="+mj-lt"/>
              </a:defRPr>
            </a:lvl1pPr>
          </a:lstStyle>
          <a:p>
            <a:pPr lvl="0"/>
            <a:endParaRPr lang="fr-FR"/>
          </a:p>
        </p:txBody>
      </p:sp>
      <p:sp>
        <p:nvSpPr>
          <p:cNvPr id="11" name="Espace réservé du texte 44">
            <a:extLst>
              <a:ext uri="{FF2B5EF4-FFF2-40B4-BE49-F238E27FC236}">
                <a16:creationId xmlns:a16="http://schemas.microsoft.com/office/drawing/2014/main" id="{F3E8758E-F676-F51B-BFEF-368CE3A88E78}"/>
              </a:ext>
            </a:extLst>
          </p:cNvPr>
          <p:cNvSpPr>
            <a:spLocks noGrp="1"/>
          </p:cNvSpPr>
          <p:nvPr>
            <p:ph type="body" sz="quarter" idx="28"/>
          </p:nvPr>
        </p:nvSpPr>
        <p:spPr>
          <a:xfrm>
            <a:off x="508672" y="3163011"/>
            <a:ext cx="6616486" cy="360000"/>
          </a:xfrm>
          <a:prstGeom prst="rect">
            <a:avLst/>
          </a:prstGeom>
        </p:spPr>
        <p:txBody>
          <a:bodyPr/>
          <a:lstStyle>
            <a:lvl1pPr marL="0" indent="0">
              <a:buNone/>
              <a:defRPr sz="2400">
                <a:solidFill>
                  <a:schemeClr val="accent1"/>
                </a:solidFill>
                <a:latin typeface="+mj-lt"/>
              </a:defRPr>
            </a:lvl1pPr>
          </a:lstStyle>
          <a:p>
            <a:pPr lvl="0"/>
            <a:endParaRPr lang="fr-FR"/>
          </a:p>
        </p:txBody>
      </p:sp>
      <p:sp>
        <p:nvSpPr>
          <p:cNvPr id="12" name="Espace réservé du contenu 4">
            <a:extLst>
              <a:ext uri="{FF2B5EF4-FFF2-40B4-BE49-F238E27FC236}">
                <a16:creationId xmlns:a16="http://schemas.microsoft.com/office/drawing/2014/main" id="{A195E9AB-FBDB-1843-C91C-407080CF390B}"/>
              </a:ext>
            </a:extLst>
          </p:cNvPr>
          <p:cNvSpPr>
            <a:spLocks noGrp="1"/>
          </p:cNvSpPr>
          <p:nvPr>
            <p:ph sz="quarter" idx="29" hasCustomPrompt="1"/>
          </p:nvPr>
        </p:nvSpPr>
        <p:spPr>
          <a:xfrm>
            <a:off x="466725" y="1721152"/>
            <a:ext cx="6616700" cy="1035695"/>
          </a:xfrm>
          <a:prstGeom prst="rect">
            <a:avLst/>
          </a:prstGeom>
        </p:spPr>
        <p:txBody>
          <a:bodyPr/>
          <a:lstStyle>
            <a:lvl1pPr marL="0" indent="0">
              <a:buNone/>
              <a:defRPr sz="1800">
                <a:solidFill>
                  <a:schemeClr val="bg1"/>
                </a:solidFill>
              </a:defRPr>
            </a:lvl1pPr>
          </a:lstStyle>
          <a:p>
            <a:pPr lvl="0"/>
            <a:r>
              <a:rPr lang="fr-FR"/>
              <a:t>Texte + images</a:t>
            </a:r>
          </a:p>
        </p:txBody>
      </p:sp>
      <p:sp>
        <p:nvSpPr>
          <p:cNvPr id="13" name="Espace réservé du contenu 4">
            <a:extLst>
              <a:ext uri="{FF2B5EF4-FFF2-40B4-BE49-F238E27FC236}">
                <a16:creationId xmlns:a16="http://schemas.microsoft.com/office/drawing/2014/main" id="{68FFF57D-897F-2ED9-DA97-9545EFCF87DA}"/>
              </a:ext>
            </a:extLst>
          </p:cNvPr>
          <p:cNvSpPr>
            <a:spLocks noGrp="1"/>
          </p:cNvSpPr>
          <p:nvPr>
            <p:ph sz="quarter" idx="30" hasCustomPrompt="1"/>
          </p:nvPr>
        </p:nvSpPr>
        <p:spPr>
          <a:xfrm>
            <a:off x="522408" y="3614130"/>
            <a:ext cx="6616700" cy="1035695"/>
          </a:xfrm>
          <a:prstGeom prst="rect">
            <a:avLst/>
          </a:prstGeom>
        </p:spPr>
        <p:txBody>
          <a:bodyPr/>
          <a:lstStyle>
            <a:lvl1pPr marL="0" indent="0">
              <a:buNone/>
              <a:defRPr sz="1800">
                <a:solidFill>
                  <a:srgbClr val="FFFFFF"/>
                </a:solidFill>
              </a:defRPr>
            </a:lvl1pPr>
          </a:lstStyle>
          <a:p>
            <a:pPr lvl="0"/>
            <a:r>
              <a:rPr lang="fr-FR"/>
              <a:t>Texte + images</a:t>
            </a:r>
          </a:p>
        </p:txBody>
      </p:sp>
      <p:sp>
        <p:nvSpPr>
          <p:cNvPr id="15" name="Espace réservé du contenu 4">
            <a:extLst>
              <a:ext uri="{FF2B5EF4-FFF2-40B4-BE49-F238E27FC236}">
                <a16:creationId xmlns:a16="http://schemas.microsoft.com/office/drawing/2014/main" id="{3CA7B36C-7DD9-655B-9029-4E7A7639A3FB}"/>
              </a:ext>
            </a:extLst>
          </p:cNvPr>
          <p:cNvSpPr>
            <a:spLocks noGrp="1"/>
          </p:cNvSpPr>
          <p:nvPr>
            <p:ph sz="quarter" idx="31" hasCustomPrompt="1"/>
          </p:nvPr>
        </p:nvSpPr>
        <p:spPr>
          <a:xfrm>
            <a:off x="466725" y="5451748"/>
            <a:ext cx="6616700" cy="1035695"/>
          </a:xfrm>
          <a:prstGeom prst="rect">
            <a:avLst/>
          </a:prstGeom>
        </p:spPr>
        <p:txBody>
          <a:bodyPr/>
          <a:lstStyle>
            <a:lvl1pPr marL="0" indent="0">
              <a:buNone/>
              <a:defRPr sz="1800">
                <a:solidFill>
                  <a:schemeClr val="bg1"/>
                </a:solidFill>
              </a:defRPr>
            </a:lvl1pPr>
          </a:lstStyle>
          <a:p>
            <a:pPr lvl="0"/>
            <a:r>
              <a:rPr lang="fr-FR"/>
              <a:t>Texte + images</a:t>
            </a:r>
          </a:p>
        </p:txBody>
      </p:sp>
      <p:sp>
        <p:nvSpPr>
          <p:cNvPr id="16" name="Espace réservé du contenu 4">
            <a:extLst>
              <a:ext uri="{FF2B5EF4-FFF2-40B4-BE49-F238E27FC236}">
                <a16:creationId xmlns:a16="http://schemas.microsoft.com/office/drawing/2014/main" id="{C9AFC6C4-79AB-F5AA-226B-64F0D4A1D7F6}"/>
              </a:ext>
            </a:extLst>
          </p:cNvPr>
          <p:cNvSpPr>
            <a:spLocks noGrp="1"/>
          </p:cNvSpPr>
          <p:nvPr>
            <p:ph sz="quarter" idx="32" hasCustomPrompt="1"/>
          </p:nvPr>
        </p:nvSpPr>
        <p:spPr>
          <a:xfrm>
            <a:off x="522408" y="7293723"/>
            <a:ext cx="6616700" cy="1035695"/>
          </a:xfrm>
          <a:prstGeom prst="rect">
            <a:avLst/>
          </a:prstGeom>
        </p:spPr>
        <p:txBody>
          <a:bodyPr/>
          <a:lstStyle>
            <a:lvl1pPr marL="0" indent="0">
              <a:buNone/>
              <a:defRPr sz="1800">
                <a:solidFill>
                  <a:srgbClr val="FFFFFF"/>
                </a:solidFill>
              </a:defRPr>
            </a:lvl1pPr>
          </a:lstStyle>
          <a:p>
            <a:pPr lvl="0"/>
            <a:r>
              <a:rPr lang="fr-FR"/>
              <a:t>Texte + images</a:t>
            </a:r>
          </a:p>
        </p:txBody>
      </p:sp>
      <p:sp>
        <p:nvSpPr>
          <p:cNvPr id="17" name="Espace réservé du contenu 4">
            <a:extLst>
              <a:ext uri="{FF2B5EF4-FFF2-40B4-BE49-F238E27FC236}">
                <a16:creationId xmlns:a16="http://schemas.microsoft.com/office/drawing/2014/main" id="{386AFA0B-B6E5-5CB6-8CCA-FE34E91260EF}"/>
              </a:ext>
            </a:extLst>
          </p:cNvPr>
          <p:cNvSpPr>
            <a:spLocks noGrp="1"/>
          </p:cNvSpPr>
          <p:nvPr>
            <p:ph sz="quarter" idx="33" hasCustomPrompt="1"/>
          </p:nvPr>
        </p:nvSpPr>
        <p:spPr>
          <a:xfrm>
            <a:off x="495262" y="9186816"/>
            <a:ext cx="6616700" cy="972000"/>
          </a:xfrm>
          <a:prstGeom prst="rect">
            <a:avLst/>
          </a:prstGeom>
        </p:spPr>
        <p:txBody>
          <a:bodyPr/>
          <a:lstStyle>
            <a:lvl1pPr marL="0" indent="0">
              <a:buNone/>
              <a:defRPr sz="1800">
                <a:solidFill>
                  <a:schemeClr val="bg1"/>
                </a:solidFill>
              </a:defRPr>
            </a:lvl1pPr>
          </a:lstStyle>
          <a:p>
            <a:pPr lvl="0"/>
            <a:r>
              <a:rPr lang="fr-FR"/>
              <a:t>Texte + images</a:t>
            </a:r>
          </a:p>
        </p:txBody>
      </p:sp>
    </p:spTree>
    <p:extLst>
      <p:ext uri="{BB962C8B-B14F-4D97-AF65-F5344CB8AC3E}">
        <p14:creationId xmlns:p14="http://schemas.microsoft.com/office/powerpoint/2010/main" val="24342986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hématique bleu horizontal 5">
    <p:bg>
      <p:bgPr>
        <a:solidFill>
          <a:schemeClr val="accent4"/>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B10403EB-6B8E-16D4-0BBD-A75C02535196}"/>
              </a:ext>
            </a:extLst>
          </p:cNvPr>
          <p:cNvSpPr/>
          <p:nvPr userDrawn="1"/>
        </p:nvSpPr>
        <p:spPr>
          <a:xfrm>
            <a:off x="396915" y="8568741"/>
            <a:ext cx="6840000" cy="1692000"/>
          </a:xfrm>
          <a:prstGeom prst="roundRect">
            <a:avLst/>
          </a:prstGeom>
          <a:solidFill>
            <a:srgbClr val="FFFFFF"/>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25" name="Freeform 24">
            <a:extLst>
              <a:ext uri="{FF2B5EF4-FFF2-40B4-BE49-F238E27FC236}">
                <a16:creationId xmlns:a16="http://schemas.microsoft.com/office/drawing/2014/main" id="{4A620012-263F-566C-17DB-C34F13840F0B}"/>
              </a:ext>
            </a:extLst>
          </p:cNvPr>
          <p:cNvSpPr/>
          <p:nvPr/>
        </p:nvSpPr>
        <p:spPr>
          <a:xfrm>
            <a:off x="359837" y="6728655"/>
            <a:ext cx="6840000" cy="1692000"/>
          </a:xfrm>
          <a:prstGeom prst="roundRect">
            <a:avLst/>
          </a:prstGeom>
          <a:noFill/>
          <a:ln w="38100" cap="rnd">
            <a:solidFill>
              <a:schemeClr val="accent3"/>
            </a:solidFill>
            <a:prstDash val="solid"/>
            <a:round/>
          </a:ln>
        </p:spPr>
        <p:txBody>
          <a:bodyPr/>
          <a:lstStyle/>
          <a:p>
            <a:endParaRPr lang="fr-FR">
              <a:latin typeface="Aeonik MGEN" panose="020B0503030300000000" pitchFamily="34" charset="0"/>
            </a:endParaRPr>
          </a:p>
        </p:txBody>
      </p:sp>
      <p:sp>
        <p:nvSpPr>
          <p:cNvPr id="36" name="Espace réservé du texte 44">
            <a:extLst>
              <a:ext uri="{FF2B5EF4-FFF2-40B4-BE49-F238E27FC236}">
                <a16:creationId xmlns:a16="http://schemas.microsoft.com/office/drawing/2014/main" id="{A09C870B-D8C1-3525-49D0-244B424736BE}"/>
              </a:ext>
            </a:extLst>
          </p:cNvPr>
          <p:cNvSpPr>
            <a:spLocks noGrp="1"/>
          </p:cNvSpPr>
          <p:nvPr>
            <p:ph type="body" sz="quarter" idx="21"/>
          </p:nvPr>
        </p:nvSpPr>
        <p:spPr>
          <a:xfrm>
            <a:off x="477838" y="6815426"/>
            <a:ext cx="6616486" cy="360000"/>
          </a:xfrm>
          <a:prstGeom prst="rect">
            <a:avLst/>
          </a:prstGeom>
        </p:spPr>
        <p:txBody>
          <a:bodyPr/>
          <a:lstStyle>
            <a:lvl1pPr marL="0" indent="0">
              <a:buNone/>
              <a:defRPr sz="2400">
                <a:solidFill>
                  <a:schemeClr val="accent3"/>
                </a:solidFill>
                <a:latin typeface="+mj-lt"/>
              </a:defRPr>
            </a:lvl1pPr>
          </a:lstStyle>
          <a:p>
            <a:pPr lvl="0"/>
            <a:endParaRPr lang="fr-FR"/>
          </a:p>
        </p:txBody>
      </p:sp>
      <p:sp>
        <p:nvSpPr>
          <p:cNvPr id="39" name="Espace réservé du texte 44">
            <a:extLst>
              <a:ext uri="{FF2B5EF4-FFF2-40B4-BE49-F238E27FC236}">
                <a16:creationId xmlns:a16="http://schemas.microsoft.com/office/drawing/2014/main" id="{9F486748-9E07-31AF-6A95-F97C44AB743B}"/>
              </a:ext>
            </a:extLst>
          </p:cNvPr>
          <p:cNvSpPr>
            <a:spLocks noGrp="1"/>
          </p:cNvSpPr>
          <p:nvPr>
            <p:ph type="body" sz="quarter" idx="23"/>
          </p:nvPr>
        </p:nvSpPr>
        <p:spPr>
          <a:xfrm>
            <a:off x="500399" y="8687038"/>
            <a:ext cx="6605656" cy="360000"/>
          </a:xfrm>
          <a:prstGeom prst="rect">
            <a:avLst/>
          </a:prstGeom>
        </p:spPr>
        <p:txBody>
          <a:bodyPr/>
          <a:lstStyle>
            <a:lvl1pPr marL="0" indent="0">
              <a:buNone/>
              <a:defRPr sz="2400">
                <a:solidFill>
                  <a:schemeClr val="accent3"/>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BE921694-8D83-BC26-D47F-D87EB76D4DA6}"/>
              </a:ext>
            </a:extLst>
          </p:cNvPr>
          <p:cNvSpPr>
            <a:spLocks noGrp="1"/>
          </p:cNvSpPr>
          <p:nvPr>
            <p:ph type="body" sz="quarter" idx="24" hasCustomPrompt="1"/>
          </p:nvPr>
        </p:nvSpPr>
        <p:spPr>
          <a:xfrm>
            <a:off x="410758" y="304800"/>
            <a:ext cx="6840000" cy="785813"/>
          </a:xfrm>
          <a:prstGeom prst="rect">
            <a:avLst/>
          </a:prstGeom>
        </p:spPr>
        <p:txBody>
          <a:bodyPr/>
          <a:lstStyle>
            <a:lvl1pPr marL="0" indent="0">
              <a:buNone/>
              <a:defRPr sz="4000">
                <a:solidFill>
                  <a:schemeClr val="accent3"/>
                </a:solidFill>
                <a:latin typeface="+mj-lt"/>
              </a:defRPr>
            </a:lvl1pPr>
          </a:lstStyle>
          <a:p>
            <a:pPr lvl="0"/>
            <a:r>
              <a:rPr lang="fr-FR"/>
              <a:t>Titre</a:t>
            </a:r>
          </a:p>
        </p:txBody>
      </p:sp>
      <p:sp>
        <p:nvSpPr>
          <p:cNvPr id="2" name="Freeform 19">
            <a:extLst>
              <a:ext uri="{FF2B5EF4-FFF2-40B4-BE49-F238E27FC236}">
                <a16:creationId xmlns:a16="http://schemas.microsoft.com/office/drawing/2014/main" id="{3785EC03-2334-1111-F8D5-C1E4CD4A31EA}"/>
              </a:ext>
            </a:extLst>
          </p:cNvPr>
          <p:cNvSpPr/>
          <p:nvPr userDrawn="1"/>
        </p:nvSpPr>
        <p:spPr>
          <a:xfrm>
            <a:off x="359837" y="4888569"/>
            <a:ext cx="6840000" cy="1692000"/>
          </a:xfrm>
          <a:prstGeom prst="roundRect">
            <a:avLst/>
          </a:prstGeom>
          <a:solidFill>
            <a:srgbClr val="FFFFFF"/>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6" name="Espace réservé du texte 44">
            <a:extLst>
              <a:ext uri="{FF2B5EF4-FFF2-40B4-BE49-F238E27FC236}">
                <a16:creationId xmlns:a16="http://schemas.microsoft.com/office/drawing/2014/main" id="{61ECCEC7-2846-9B72-13B3-91835E77EC85}"/>
              </a:ext>
            </a:extLst>
          </p:cNvPr>
          <p:cNvSpPr>
            <a:spLocks noGrp="1"/>
          </p:cNvSpPr>
          <p:nvPr>
            <p:ph type="body" sz="quarter" idx="26"/>
          </p:nvPr>
        </p:nvSpPr>
        <p:spPr>
          <a:xfrm>
            <a:off x="445807" y="4966922"/>
            <a:ext cx="6605656" cy="360000"/>
          </a:xfrm>
          <a:prstGeom prst="rect">
            <a:avLst/>
          </a:prstGeom>
        </p:spPr>
        <p:txBody>
          <a:bodyPr/>
          <a:lstStyle>
            <a:lvl1pPr marL="0" indent="0">
              <a:buNone/>
              <a:defRPr sz="2400">
                <a:solidFill>
                  <a:schemeClr val="accent3"/>
                </a:solidFill>
                <a:latin typeface="+mj-lt"/>
              </a:defRPr>
            </a:lvl1pPr>
          </a:lstStyle>
          <a:p>
            <a:pPr lvl="0"/>
            <a:endParaRPr lang="fr-FR"/>
          </a:p>
        </p:txBody>
      </p:sp>
      <p:sp>
        <p:nvSpPr>
          <p:cNvPr id="8" name="Freeform 19">
            <a:extLst>
              <a:ext uri="{FF2B5EF4-FFF2-40B4-BE49-F238E27FC236}">
                <a16:creationId xmlns:a16="http://schemas.microsoft.com/office/drawing/2014/main" id="{193427A1-201D-ADA4-67E1-E37F70ACDC82}"/>
              </a:ext>
            </a:extLst>
          </p:cNvPr>
          <p:cNvSpPr/>
          <p:nvPr userDrawn="1"/>
        </p:nvSpPr>
        <p:spPr>
          <a:xfrm>
            <a:off x="359837" y="1208397"/>
            <a:ext cx="6840000" cy="1692000"/>
          </a:xfrm>
          <a:prstGeom prst="roundRect">
            <a:avLst/>
          </a:prstGeom>
          <a:solidFill>
            <a:srgbClr val="FFFFFF"/>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9" name="Freeform 24">
            <a:extLst>
              <a:ext uri="{FF2B5EF4-FFF2-40B4-BE49-F238E27FC236}">
                <a16:creationId xmlns:a16="http://schemas.microsoft.com/office/drawing/2014/main" id="{629140A2-4ED0-582D-F1E1-B73FA50CFE3B}"/>
              </a:ext>
            </a:extLst>
          </p:cNvPr>
          <p:cNvSpPr/>
          <p:nvPr userDrawn="1"/>
        </p:nvSpPr>
        <p:spPr>
          <a:xfrm>
            <a:off x="373607" y="3048483"/>
            <a:ext cx="6812460" cy="1692000"/>
          </a:xfrm>
          <a:prstGeom prst="roundRect">
            <a:avLst/>
          </a:prstGeom>
          <a:noFill/>
          <a:ln w="38100" cap="rnd">
            <a:solidFill>
              <a:schemeClr val="accent3"/>
            </a:solidFill>
            <a:prstDash val="solid"/>
            <a:round/>
          </a:ln>
        </p:spPr>
        <p:txBody>
          <a:bodyPr/>
          <a:lstStyle/>
          <a:p>
            <a:endParaRPr lang="fr-FR">
              <a:latin typeface="Aeonik MGEN" panose="020B0503030300000000" pitchFamily="34" charset="0"/>
            </a:endParaRPr>
          </a:p>
        </p:txBody>
      </p:sp>
      <p:sp>
        <p:nvSpPr>
          <p:cNvPr id="10" name="Espace réservé du texte 44">
            <a:extLst>
              <a:ext uri="{FF2B5EF4-FFF2-40B4-BE49-F238E27FC236}">
                <a16:creationId xmlns:a16="http://schemas.microsoft.com/office/drawing/2014/main" id="{05132CA4-41E0-82BD-64DB-7D8595E8BAD4}"/>
              </a:ext>
            </a:extLst>
          </p:cNvPr>
          <p:cNvSpPr>
            <a:spLocks noGrp="1"/>
          </p:cNvSpPr>
          <p:nvPr>
            <p:ph type="body" sz="quarter" idx="27"/>
          </p:nvPr>
        </p:nvSpPr>
        <p:spPr>
          <a:xfrm>
            <a:off x="477009" y="1284775"/>
            <a:ext cx="6605656" cy="360000"/>
          </a:xfrm>
          <a:prstGeom prst="rect">
            <a:avLst/>
          </a:prstGeom>
        </p:spPr>
        <p:txBody>
          <a:bodyPr/>
          <a:lstStyle>
            <a:lvl1pPr marL="0" indent="0">
              <a:buNone/>
              <a:defRPr sz="2400">
                <a:solidFill>
                  <a:schemeClr val="accent3"/>
                </a:solidFill>
                <a:latin typeface="+mj-lt"/>
              </a:defRPr>
            </a:lvl1pPr>
          </a:lstStyle>
          <a:p>
            <a:pPr lvl="0"/>
            <a:endParaRPr lang="fr-FR"/>
          </a:p>
        </p:txBody>
      </p:sp>
      <p:sp>
        <p:nvSpPr>
          <p:cNvPr id="11" name="Espace réservé du texte 44">
            <a:extLst>
              <a:ext uri="{FF2B5EF4-FFF2-40B4-BE49-F238E27FC236}">
                <a16:creationId xmlns:a16="http://schemas.microsoft.com/office/drawing/2014/main" id="{F3E8758E-F676-F51B-BFEF-368CE3A88E78}"/>
              </a:ext>
            </a:extLst>
          </p:cNvPr>
          <p:cNvSpPr>
            <a:spLocks noGrp="1"/>
          </p:cNvSpPr>
          <p:nvPr>
            <p:ph type="body" sz="quarter" idx="28"/>
          </p:nvPr>
        </p:nvSpPr>
        <p:spPr>
          <a:xfrm>
            <a:off x="508672" y="3163011"/>
            <a:ext cx="6616486" cy="360000"/>
          </a:xfrm>
          <a:prstGeom prst="rect">
            <a:avLst/>
          </a:prstGeom>
        </p:spPr>
        <p:txBody>
          <a:bodyPr/>
          <a:lstStyle>
            <a:lvl1pPr marL="0" indent="0">
              <a:buNone/>
              <a:defRPr sz="2400">
                <a:solidFill>
                  <a:schemeClr val="accent3"/>
                </a:solidFill>
                <a:latin typeface="+mj-lt"/>
              </a:defRPr>
            </a:lvl1pPr>
          </a:lstStyle>
          <a:p>
            <a:pPr lvl="0"/>
            <a:endParaRPr lang="fr-FR"/>
          </a:p>
        </p:txBody>
      </p:sp>
      <p:sp>
        <p:nvSpPr>
          <p:cNvPr id="12" name="Espace réservé du contenu 4">
            <a:extLst>
              <a:ext uri="{FF2B5EF4-FFF2-40B4-BE49-F238E27FC236}">
                <a16:creationId xmlns:a16="http://schemas.microsoft.com/office/drawing/2014/main" id="{A195E9AB-FBDB-1843-C91C-407080CF390B}"/>
              </a:ext>
            </a:extLst>
          </p:cNvPr>
          <p:cNvSpPr>
            <a:spLocks noGrp="1"/>
          </p:cNvSpPr>
          <p:nvPr>
            <p:ph sz="quarter" idx="29" hasCustomPrompt="1"/>
          </p:nvPr>
        </p:nvSpPr>
        <p:spPr>
          <a:xfrm>
            <a:off x="466725" y="1721152"/>
            <a:ext cx="6616700" cy="1035695"/>
          </a:xfrm>
          <a:prstGeom prst="rect">
            <a:avLst/>
          </a:prstGeom>
        </p:spPr>
        <p:txBody>
          <a:bodyPr/>
          <a:lstStyle>
            <a:lvl1pPr marL="0" indent="0">
              <a:buNone/>
              <a:defRPr sz="1800">
                <a:solidFill>
                  <a:schemeClr val="bg1"/>
                </a:solidFill>
              </a:defRPr>
            </a:lvl1pPr>
          </a:lstStyle>
          <a:p>
            <a:pPr lvl="0"/>
            <a:r>
              <a:rPr lang="fr-FR"/>
              <a:t>Texte + images</a:t>
            </a:r>
          </a:p>
        </p:txBody>
      </p:sp>
      <p:sp>
        <p:nvSpPr>
          <p:cNvPr id="13" name="Espace réservé du contenu 4">
            <a:extLst>
              <a:ext uri="{FF2B5EF4-FFF2-40B4-BE49-F238E27FC236}">
                <a16:creationId xmlns:a16="http://schemas.microsoft.com/office/drawing/2014/main" id="{68FFF57D-897F-2ED9-DA97-9545EFCF87DA}"/>
              </a:ext>
            </a:extLst>
          </p:cNvPr>
          <p:cNvSpPr>
            <a:spLocks noGrp="1"/>
          </p:cNvSpPr>
          <p:nvPr>
            <p:ph sz="quarter" idx="30" hasCustomPrompt="1"/>
          </p:nvPr>
        </p:nvSpPr>
        <p:spPr>
          <a:xfrm>
            <a:off x="522408" y="3614130"/>
            <a:ext cx="6616700" cy="1035695"/>
          </a:xfrm>
          <a:prstGeom prst="rect">
            <a:avLst/>
          </a:prstGeom>
        </p:spPr>
        <p:txBody>
          <a:bodyPr/>
          <a:lstStyle>
            <a:lvl1pPr marL="0" indent="0">
              <a:buNone/>
              <a:defRPr sz="1800">
                <a:solidFill>
                  <a:srgbClr val="FFFFFF"/>
                </a:solidFill>
              </a:defRPr>
            </a:lvl1pPr>
          </a:lstStyle>
          <a:p>
            <a:pPr lvl="0"/>
            <a:r>
              <a:rPr lang="fr-FR"/>
              <a:t>Texte + images</a:t>
            </a:r>
          </a:p>
        </p:txBody>
      </p:sp>
      <p:sp>
        <p:nvSpPr>
          <p:cNvPr id="15" name="Espace réservé du contenu 4">
            <a:extLst>
              <a:ext uri="{FF2B5EF4-FFF2-40B4-BE49-F238E27FC236}">
                <a16:creationId xmlns:a16="http://schemas.microsoft.com/office/drawing/2014/main" id="{3CA7B36C-7DD9-655B-9029-4E7A7639A3FB}"/>
              </a:ext>
            </a:extLst>
          </p:cNvPr>
          <p:cNvSpPr>
            <a:spLocks noGrp="1"/>
          </p:cNvSpPr>
          <p:nvPr>
            <p:ph sz="quarter" idx="31" hasCustomPrompt="1"/>
          </p:nvPr>
        </p:nvSpPr>
        <p:spPr>
          <a:xfrm>
            <a:off x="466725" y="5451748"/>
            <a:ext cx="6616700" cy="1035695"/>
          </a:xfrm>
          <a:prstGeom prst="rect">
            <a:avLst/>
          </a:prstGeom>
        </p:spPr>
        <p:txBody>
          <a:bodyPr/>
          <a:lstStyle>
            <a:lvl1pPr marL="0" indent="0">
              <a:buNone/>
              <a:defRPr sz="1800">
                <a:solidFill>
                  <a:schemeClr val="bg1"/>
                </a:solidFill>
              </a:defRPr>
            </a:lvl1pPr>
          </a:lstStyle>
          <a:p>
            <a:pPr lvl="0"/>
            <a:r>
              <a:rPr lang="fr-FR"/>
              <a:t>Texte + images</a:t>
            </a:r>
          </a:p>
        </p:txBody>
      </p:sp>
      <p:sp>
        <p:nvSpPr>
          <p:cNvPr id="16" name="Espace réservé du contenu 4">
            <a:extLst>
              <a:ext uri="{FF2B5EF4-FFF2-40B4-BE49-F238E27FC236}">
                <a16:creationId xmlns:a16="http://schemas.microsoft.com/office/drawing/2014/main" id="{C9AFC6C4-79AB-F5AA-226B-64F0D4A1D7F6}"/>
              </a:ext>
            </a:extLst>
          </p:cNvPr>
          <p:cNvSpPr>
            <a:spLocks noGrp="1"/>
          </p:cNvSpPr>
          <p:nvPr>
            <p:ph sz="quarter" idx="32" hasCustomPrompt="1"/>
          </p:nvPr>
        </p:nvSpPr>
        <p:spPr>
          <a:xfrm>
            <a:off x="522408" y="7293723"/>
            <a:ext cx="6616700" cy="1035695"/>
          </a:xfrm>
          <a:prstGeom prst="rect">
            <a:avLst/>
          </a:prstGeom>
        </p:spPr>
        <p:txBody>
          <a:bodyPr/>
          <a:lstStyle>
            <a:lvl1pPr marL="0" indent="0">
              <a:buNone/>
              <a:defRPr sz="1800">
                <a:solidFill>
                  <a:srgbClr val="FFFFFF"/>
                </a:solidFill>
              </a:defRPr>
            </a:lvl1pPr>
          </a:lstStyle>
          <a:p>
            <a:pPr lvl="0"/>
            <a:r>
              <a:rPr lang="fr-FR"/>
              <a:t>Texte + images</a:t>
            </a:r>
          </a:p>
        </p:txBody>
      </p:sp>
      <p:sp>
        <p:nvSpPr>
          <p:cNvPr id="17" name="Espace réservé du contenu 4">
            <a:extLst>
              <a:ext uri="{FF2B5EF4-FFF2-40B4-BE49-F238E27FC236}">
                <a16:creationId xmlns:a16="http://schemas.microsoft.com/office/drawing/2014/main" id="{386AFA0B-B6E5-5CB6-8CCA-FE34E91260EF}"/>
              </a:ext>
            </a:extLst>
          </p:cNvPr>
          <p:cNvSpPr>
            <a:spLocks noGrp="1"/>
          </p:cNvSpPr>
          <p:nvPr>
            <p:ph sz="quarter" idx="33" hasCustomPrompt="1"/>
          </p:nvPr>
        </p:nvSpPr>
        <p:spPr>
          <a:xfrm>
            <a:off x="495262" y="9186816"/>
            <a:ext cx="6616700" cy="972000"/>
          </a:xfrm>
          <a:prstGeom prst="rect">
            <a:avLst/>
          </a:prstGeom>
        </p:spPr>
        <p:txBody>
          <a:bodyPr/>
          <a:lstStyle>
            <a:lvl1pPr marL="0" indent="0">
              <a:buNone/>
              <a:defRPr sz="1800">
                <a:solidFill>
                  <a:schemeClr val="bg1"/>
                </a:solidFill>
              </a:defRPr>
            </a:lvl1pPr>
          </a:lstStyle>
          <a:p>
            <a:pPr lvl="0"/>
            <a:r>
              <a:rPr lang="fr-FR"/>
              <a:t>Texte + images</a:t>
            </a:r>
          </a:p>
        </p:txBody>
      </p:sp>
    </p:spTree>
    <p:extLst>
      <p:ext uri="{BB962C8B-B14F-4D97-AF65-F5344CB8AC3E}">
        <p14:creationId xmlns:p14="http://schemas.microsoft.com/office/powerpoint/2010/main" val="4811972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hématique vert horizontal 5">
    <p:bg>
      <p:bgPr>
        <a:solidFill>
          <a:schemeClr val="accent3"/>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B10403EB-6B8E-16D4-0BBD-A75C02535196}"/>
              </a:ext>
            </a:extLst>
          </p:cNvPr>
          <p:cNvSpPr/>
          <p:nvPr userDrawn="1"/>
        </p:nvSpPr>
        <p:spPr>
          <a:xfrm>
            <a:off x="396915" y="8568741"/>
            <a:ext cx="6840000" cy="1692000"/>
          </a:xfrm>
          <a:prstGeom prst="roundRect">
            <a:avLst/>
          </a:prstGeom>
          <a:solidFill>
            <a:srgbClr val="FFFFFF"/>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25" name="Freeform 24">
            <a:extLst>
              <a:ext uri="{FF2B5EF4-FFF2-40B4-BE49-F238E27FC236}">
                <a16:creationId xmlns:a16="http://schemas.microsoft.com/office/drawing/2014/main" id="{4A620012-263F-566C-17DB-C34F13840F0B}"/>
              </a:ext>
            </a:extLst>
          </p:cNvPr>
          <p:cNvSpPr/>
          <p:nvPr/>
        </p:nvSpPr>
        <p:spPr>
          <a:xfrm>
            <a:off x="359837" y="6728655"/>
            <a:ext cx="6840000" cy="1692000"/>
          </a:xfrm>
          <a:prstGeom prst="roundRect">
            <a:avLst/>
          </a:prstGeom>
          <a:noFill/>
          <a:ln w="38100" cap="rnd">
            <a:solidFill>
              <a:schemeClr val="accent4"/>
            </a:solidFill>
            <a:prstDash val="solid"/>
            <a:round/>
          </a:ln>
        </p:spPr>
        <p:txBody>
          <a:bodyPr/>
          <a:lstStyle/>
          <a:p>
            <a:endParaRPr lang="fr-FR">
              <a:latin typeface="Aeonik MGEN" panose="020B0503030300000000" pitchFamily="34" charset="0"/>
            </a:endParaRPr>
          </a:p>
        </p:txBody>
      </p:sp>
      <p:sp>
        <p:nvSpPr>
          <p:cNvPr id="36" name="Espace réservé du texte 44">
            <a:extLst>
              <a:ext uri="{FF2B5EF4-FFF2-40B4-BE49-F238E27FC236}">
                <a16:creationId xmlns:a16="http://schemas.microsoft.com/office/drawing/2014/main" id="{A09C870B-D8C1-3525-49D0-244B424736BE}"/>
              </a:ext>
            </a:extLst>
          </p:cNvPr>
          <p:cNvSpPr>
            <a:spLocks noGrp="1"/>
          </p:cNvSpPr>
          <p:nvPr>
            <p:ph type="body" sz="quarter" idx="21"/>
          </p:nvPr>
        </p:nvSpPr>
        <p:spPr>
          <a:xfrm>
            <a:off x="477838" y="6815426"/>
            <a:ext cx="6616486" cy="360000"/>
          </a:xfrm>
          <a:prstGeom prst="rect">
            <a:avLst/>
          </a:prstGeom>
        </p:spPr>
        <p:txBody>
          <a:bodyPr/>
          <a:lstStyle>
            <a:lvl1pPr marL="0" indent="0">
              <a:buNone/>
              <a:defRPr sz="2400">
                <a:solidFill>
                  <a:schemeClr val="accent4"/>
                </a:solidFill>
                <a:latin typeface="+mj-lt"/>
              </a:defRPr>
            </a:lvl1pPr>
          </a:lstStyle>
          <a:p>
            <a:pPr lvl="0"/>
            <a:endParaRPr lang="fr-FR"/>
          </a:p>
        </p:txBody>
      </p:sp>
      <p:sp>
        <p:nvSpPr>
          <p:cNvPr id="39" name="Espace réservé du texte 44">
            <a:extLst>
              <a:ext uri="{FF2B5EF4-FFF2-40B4-BE49-F238E27FC236}">
                <a16:creationId xmlns:a16="http://schemas.microsoft.com/office/drawing/2014/main" id="{9F486748-9E07-31AF-6A95-F97C44AB743B}"/>
              </a:ext>
            </a:extLst>
          </p:cNvPr>
          <p:cNvSpPr>
            <a:spLocks noGrp="1"/>
          </p:cNvSpPr>
          <p:nvPr>
            <p:ph type="body" sz="quarter" idx="23"/>
          </p:nvPr>
        </p:nvSpPr>
        <p:spPr>
          <a:xfrm>
            <a:off x="500399" y="8687038"/>
            <a:ext cx="6605656" cy="360000"/>
          </a:xfrm>
          <a:prstGeom prst="rect">
            <a:avLst/>
          </a:prstGeom>
        </p:spPr>
        <p:txBody>
          <a:bodyPr/>
          <a:lstStyle>
            <a:lvl1pPr marL="0" indent="0">
              <a:buNone/>
              <a:defRPr sz="2400">
                <a:solidFill>
                  <a:schemeClr val="accent4"/>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BE921694-8D83-BC26-D47F-D87EB76D4DA6}"/>
              </a:ext>
            </a:extLst>
          </p:cNvPr>
          <p:cNvSpPr>
            <a:spLocks noGrp="1"/>
          </p:cNvSpPr>
          <p:nvPr>
            <p:ph type="body" sz="quarter" idx="24" hasCustomPrompt="1"/>
          </p:nvPr>
        </p:nvSpPr>
        <p:spPr>
          <a:xfrm>
            <a:off x="410758" y="304800"/>
            <a:ext cx="6840000" cy="785813"/>
          </a:xfrm>
          <a:prstGeom prst="rect">
            <a:avLst/>
          </a:prstGeom>
        </p:spPr>
        <p:txBody>
          <a:bodyPr/>
          <a:lstStyle>
            <a:lvl1pPr marL="0" indent="0">
              <a:buNone/>
              <a:defRPr sz="4000">
                <a:solidFill>
                  <a:schemeClr val="accent4"/>
                </a:solidFill>
                <a:latin typeface="+mj-lt"/>
              </a:defRPr>
            </a:lvl1pPr>
          </a:lstStyle>
          <a:p>
            <a:pPr lvl="0"/>
            <a:r>
              <a:rPr lang="fr-FR"/>
              <a:t>Titre</a:t>
            </a:r>
          </a:p>
        </p:txBody>
      </p:sp>
      <p:sp>
        <p:nvSpPr>
          <p:cNvPr id="2" name="Freeform 19">
            <a:extLst>
              <a:ext uri="{FF2B5EF4-FFF2-40B4-BE49-F238E27FC236}">
                <a16:creationId xmlns:a16="http://schemas.microsoft.com/office/drawing/2014/main" id="{3785EC03-2334-1111-F8D5-C1E4CD4A31EA}"/>
              </a:ext>
            </a:extLst>
          </p:cNvPr>
          <p:cNvSpPr/>
          <p:nvPr userDrawn="1"/>
        </p:nvSpPr>
        <p:spPr>
          <a:xfrm>
            <a:off x="359837" y="4888569"/>
            <a:ext cx="6840000" cy="1692000"/>
          </a:xfrm>
          <a:prstGeom prst="roundRect">
            <a:avLst/>
          </a:prstGeom>
          <a:solidFill>
            <a:srgbClr val="FFFFFF"/>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6" name="Espace réservé du texte 44">
            <a:extLst>
              <a:ext uri="{FF2B5EF4-FFF2-40B4-BE49-F238E27FC236}">
                <a16:creationId xmlns:a16="http://schemas.microsoft.com/office/drawing/2014/main" id="{61ECCEC7-2846-9B72-13B3-91835E77EC85}"/>
              </a:ext>
            </a:extLst>
          </p:cNvPr>
          <p:cNvSpPr>
            <a:spLocks noGrp="1"/>
          </p:cNvSpPr>
          <p:nvPr>
            <p:ph type="body" sz="quarter" idx="26"/>
          </p:nvPr>
        </p:nvSpPr>
        <p:spPr>
          <a:xfrm>
            <a:off x="445807" y="4966922"/>
            <a:ext cx="6605656" cy="360000"/>
          </a:xfrm>
          <a:prstGeom prst="rect">
            <a:avLst/>
          </a:prstGeom>
        </p:spPr>
        <p:txBody>
          <a:bodyPr/>
          <a:lstStyle>
            <a:lvl1pPr marL="0" indent="0">
              <a:buNone/>
              <a:defRPr sz="2400">
                <a:solidFill>
                  <a:schemeClr val="accent4"/>
                </a:solidFill>
                <a:latin typeface="+mj-lt"/>
              </a:defRPr>
            </a:lvl1pPr>
          </a:lstStyle>
          <a:p>
            <a:pPr lvl="0"/>
            <a:endParaRPr lang="fr-FR"/>
          </a:p>
        </p:txBody>
      </p:sp>
      <p:sp>
        <p:nvSpPr>
          <p:cNvPr id="8" name="Freeform 19">
            <a:extLst>
              <a:ext uri="{FF2B5EF4-FFF2-40B4-BE49-F238E27FC236}">
                <a16:creationId xmlns:a16="http://schemas.microsoft.com/office/drawing/2014/main" id="{193427A1-201D-ADA4-67E1-E37F70ACDC82}"/>
              </a:ext>
            </a:extLst>
          </p:cNvPr>
          <p:cNvSpPr/>
          <p:nvPr userDrawn="1"/>
        </p:nvSpPr>
        <p:spPr>
          <a:xfrm>
            <a:off x="359837" y="1208397"/>
            <a:ext cx="6840000" cy="1692000"/>
          </a:xfrm>
          <a:prstGeom prst="roundRect">
            <a:avLst/>
          </a:prstGeom>
          <a:solidFill>
            <a:srgbClr val="FFFFFF"/>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9" name="Freeform 24">
            <a:extLst>
              <a:ext uri="{FF2B5EF4-FFF2-40B4-BE49-F238E27FC236}">
                <a16:creationId xmlns:a16="http://schemas.microsoft.com/office/drawing/2014/main" id="{629140A2-4ED0-582D-F1E1-B73FA50CFE3B}"/>
              </a:ext>
            </a:extLst>
          </p:cNvPr>
          <p:cNvSpPr/>
          <p:nvPr userDrawn="1"/>
        </p:nvSpPr>
        <p:spPr>
          <a:xfrm>
            <a:off x="373607" y="3048483"/>
            <a:ext cx="6812460" cy="1692000"/>
          </a:xfrm>
          <a:prstGeom prst="roundRect">
            <a:avLst/>
          </a:prstGeom>
          <a:noFill/>
          <a:ln w="38100" cap="rnd">
            <a:solidFill>
              <a:schemeClr val="accent4"/>
            </a:solidFill>
            <a:prstDash val="solid"/>
            <a:round/>
          </a:ln>
        </p:spPr>
        <p:txBody>
          <a:bodyPr/>
          <a:lstStyle/>
          <a:p>
            <a:endParaRPr lang="fr-FR">
              <a:latin typeface="Aeonik MGEN" panose="020B0503030300000000" pitchFamily="34" charset="0"/>
            </a:endParaRPr>
          </a:p>
        </p:txBody>
      </p:sp>
      <p:sp>
        <p:nvSpPr>
          <p:cNvPr id="10" name="Espace réservé du texte 44">
            <a:extLst>
              <a:ext uri="{FF2B5EF4-FFF2-40B4-BE49-F238E27FC236}">
                <a16:creationId xmlns:a16="http://schemas.microsoft.com/office/drawing/2014/main" id="{05132CA4-41E0-82BD-64DB-7D8595E8BAD4}"/>
              </a:ext>
            </a:extLst>
          </p:cNvPr>
          <p:cNvSpPr>
            <a:spLocks noGrp="1"/>
          </p:cNvSpPr>
          <p:nvPr>
            <p:ph type="body" sz="quarter" idx="27"/>
          </p:nvPr>
        </p:nvSpPr>
        <p:spPr>
          <a:xfrm>
            <a:off x="477009" y="1284775"/>
            <a:ext cx="6605656" cy="360000"/>
          </a:xfrm>
          <a:prstGeom prst="rect">
            <a:avLst/>
          </a:prstGeom>
        </p:spPr>
        <p:txBody>
          <a:bodyPr/>
          <a:lstStyle>
            <a:lvl1pPr marL="0" indent="0">
              <a:buNone/>
              <a:defRPr sz="2400">
                <a:solidFill>
                  <a:schemeClr val="accent4"/>
                </a:solidFill>
                <a:latin typeface="+mj-lt"/>
              </a:defRPr>
            </a:lvl1pPr>
          </a:lstStyle>
          <a:p>
            <a:pPr lvl="0"/>
            <a:endParaRPr lang="fr-FR"/>
          </a:p>
        </p:txBody>
      </p:sp>
      <p:sp>
        <p:nvSpPr>
          <p:cNvPr id="11" name="Espace réservé du texte 44">
            <a:extLst>
              <a:ext uri="{FF2B5EF4-FFF2-40B4-BE49-F238E27FC236}">
                <a16:creationId xmlns:a16="http://schemas.microsoft.com/office/drawing/2014/main" id="{F3E8758E-F676-F51B-BFEF-368CE3A88E78}"/>
              </a:ext>
            </a:extLst>
          </p:cNvPr>
          <p:cNvSpPr>
            <a:spLocks noGrp="1"/>
          </p:cNvSpPr>
          <p:nvPr>
            <p:ph type="body" sz="quarter" idx="28"/>
          </p:nvPr>
        </p:nvSpPr>
        <p:spPr>
          <a:xfrm>
            <a:off x="508672" y="3163011"/>
            <a:ext cx="6616486" cy="360000"/>
          </a:xfrm>
          <a:prstGeom prst="rect">
            <a:avLst/>
          </a:prstGeom>
        </p:spPr>
        <p:txBody>
          <a:bodyPr/>
          <a:lstStyle>
            <a:lvl1pPr marL="0" indent="0">
              <a:buNone/>
              <a:defRPr sz="2400">
                <a:solidFill>
                  <a:schemeClr val="accent4"/>
                </a:solidFill>
                <a:latin typeface="+mj-lt"/>
              </a:defRPr>
            </a:lvl1pPr>
          </a:lstStyle>
          <a:p>
            <a:pPr lvl="0"/>
            <a:endParaRPr lang="fr-FR"/>
          </a:p>
        </p:txBody>
      </p:sp>
      <p:sp>
        <p:nvSpPr>
          <p:cNvPr id="12" name="Espace réservé du contenu 4">
            <a:extLst>
              <a:ext uri="{FF2B5EF4-FFF2-40B4-BE49-F238E27FC236}">
                <a16:creationId xmlns:a16="http://schemas.microsoft.com/office/drawing/2014/main" id="{A195E9AB-FBDB-1843-C91C-407080CF390B}"/>
              </a:ext>
            </a:extLst>
          </p:cNvPr>
          <p:cNvSpPr>
            <a:spLocks noGrp="1"/>
          </p:cNvSpPr>
          <p:nvPr>
            <p:ph sz="quarter" idx="29" hasCustomPrompt="1"/>
          </p:nvPr>
        </p:nvSpPr>
        <p:spPr>
          <a:xfrm>
            <a:off x="466725" y="1721152"/>
            <a:ext cx="6616700" cy="1035695"/>
          </a:xfrm>
          <a:prstGeom prst="rect">
            <a:avLst/>
          </a:prstGeom>
        </p:spPr>
        <p:txBody>
          <a:bodyPr/>
          <a:lstStyle>
            <a:lvl1pPr marL="0" indent="0">
              <a:buNone/>
              <a:defRPr sz="1800">
                <a:solidFill>
                  <a:schemeClr val="bg1"/>
                </a:solidFill>
              </a:defRPr>
            </a:lvl1pPr>
          </a:lstStyle>
          <a:p>
            <a:pPr lvl="0"/>
            <a:r>
              <a:rPr lang="fr-FR"/>
              <a:t>Texte + images</a:t>
            </a:r>
          </a:p>
        </p:txBody>
      </p:sp>
      <p:sp>
        <p:nvSpPr>
          <p:cNvPr id="13" name="Espace réservé du contenu 4">
            <a:extLst>
              <a:ext uri="{FF2B5EF4-FFF2-40B4-BE49-F238E27FC236}">
                <a16:creationId xmlns:a16="http://schemas.microsoft.com/office/drawing/2014/main" id="{68FFF57D-897F-2ED9-DA97-9545EFCF87DA}"/>
              </a:ext>
            </a:extLst>
          </p:cNvPr>
          <p:cNvSpPr>
            <a:spLocks noGrp="1"/>
          </p:cNvSpPr>
          <p:nvPr>
            <p:ph sz="quarter" idx="30" hasCustomPrompt="1"/>
          </p:nvPr>
        </p:nvSpPr>
        <p:spPr>
          <a:xfrm>
            <a:off x="522408" y="3614130"/>
            <a:ext cx="6616700" cy="1035695"/>
          </a:xfrm>
          <a:prstGeom prst="rect">
            <a:avLst/>
          </a:prstGeom>
        </p:spPr>
        <p:txBody>
          <a:bodyPr/>
          <a:lstStyle>
            <a:lvl1pPr marL="0" indent="0">
              <a:buNone/>
              <a:defRPr sz="1800">
                <a:solidFill>
                  <a:schemeClr val="bg1"/>
                </a:solidFill>
              </a:defRPr>
            </a:lvl1pPr>
          </a:lstStyle>
          <a:p>
            <a:pPr lvl="0"/>
            <a:r>
              <a:rPr lang="fr-FR"/>
              <a:t>Texte + images</a:t>
            </a:r>
          </a:p>
        </p:txBody>
      </p:sp>
      <p:sp>
        <p:nvSpPr>
          <p:cNvPr id="15" name="Espace réservé du contenu 4">
            <a:extLst>
              <a:ext uri="{FF2B5EF4-FFF2-40B4-BE49-F238E27FC236}">
                <a16:creationId xmlns:a16="http://schemas.microsoft.com/office/drawing/2014/main" id="{3CA7B36C-7DD9-655B-9029-4E7A7639A3FB}"/>
              </a:ext>
            </a:extLst>
          </p:cNvPr>
          <p:cNvSpPr>
            <a:spLocks noGrp="1"/>
          </p:cNvSpPr>
          <p:nvPr>
            <p:ph sz="quarter" idx="31" hasCustomPrompt="1"/>
          </p:nvPr>
        </p:nvSpPr>
        <p:spPr>
          <a:xfrm>
            <a:off x="466725" y="5451748"/>
            <a:ext cx="6616700" cy="1035695"/>
          </a:xfrm>
          <a:prstGeom prst="rect">
            <a:avLst/>
          </a:prstGeom>
        </p:spPr>
        <p:txBody>
          <a:bodyPr/>
          <a:lstStyle>
            <a:lvl1pPr marL="0" indent="0">
              <a:buNone/>
              <a:defRPr sz="1800">
                <a:solidFill>
                  <a:schemeClr val="bg1"/>
                </a:solidFill>
              </a:defRPr>
            </a:lvl1pPr>
          </a:lstStyle>
          <a:p>
            <a:pPr lvl="0"/>
            <a:r>
              <a:rPr lang="fr-FR"/>
              <a:t>Texte + images</a:t>
            </a:r>
          </a:p>
        </p:txBody>
      </p:sp>
      <p:sp>
        <p:nvSpPr>
          <p:cNvPr id="16" name="Espace réservé du contenu 4">
            <a:extLst>
              <a:ext uri="{FF2B5EF4-FFF2-40B4-BE49-F238E27FC236}">
                <a16:creationId xmlns:a16="http://schemas.microsoft.com/office/drawing/2014/main" id="{C9AFC6C4-79AB-F5AA-226B-64F0D4A1D7F6}"/>
              </a:ext>
            </a:extLst>
          </p:cNvPr>
          <p:cNvSpPr>
            <a:spLocks noGrp="1"/>
          </p:cNvSpPr>
          <p:nvPr>
            <p:ph sz="quarter" idx="32" hasCustomPrompt="1"/>
          </p:nvPr>
        </p:nvSpPr>
        <p:spPr>
          <a:xfrm>
            <a:off x="522408" y="7293723"/>
            <a:ext cx="6616700" cy="1035695"/>
          </a:xfrm>
          <a:prstGeom prst="rect">
            <a:avLst/>
          </a:prstGeom>
        </p:spPr>
        <p:txBody>
          <a:bodyPr/>
          <a:lstStyle>
            <a:lvl1pPr marL="0" indent="0">
              <a:buNone/>
              <a:defRPr sz="1800">
                <a:solidFill>
                  <a:schemeClr val="bg1"/>
                </a:solidFill>
              </a:defRPr>
            </a:lvl1pPr>
          </a:lstStyle>
          <a:p>
            <a:pPr lvl="0"/>
            <a:r>
              <a:rPr lang="fr-FR"/>
              <a:t>Texte + images</a:t>
            </a:r>
          </a:p>
        </p:txBody>
      </p:sp>
      <p:sp>
        <p:nvSpPr>
          <p:cNvPr id="17" name="Espace réservé du contenu 4">
            <a:extLst>
              <a:ext uri="{FF2B5EF4-FFF2-40B4-BE49-F238E27FC236}">
                <a16:creationId xmlns:a16="http://schemas.microsoft.com/office/drawing/2014/main" id="{386AFA0B-B6E5-5CB6-8CCA-FE34E91260EF}"/>
              </a:ext>
            </a:extLst>
          </p:cNvPr>
          <p:cNvSpPr>
            <a:spLocks noGrp="1"/>
          </p:cNvSpPr>
          <p:nvPr>
            <p:ph sz="quarter" idx="33" hasCustomPrompt="1"/>
          </p:nvPr>
        </p:nvSpPr>
        <p:spPr>
          <a:xfrm>
            <a:off x="495262" y="9186816"/>
            <a:ext cx="6616700" cy="972000"/>
          </a:xfrm>
          <a:prstGeom prst="rect">
            <a:avLst/>
          </a:prstGeom>
        </p:spPr>
        <p:txBody>
          <a:bodyPr/>
          <a:lstStyle>
            <a:lvl1pPr marL="0" indent="0">
              <a:buNone/>
              <a:defRPr sz="1800">
                <a:solidFill>
                  <a:schemeClr val="bg1"/>
                </a:solidFill>
              </a:defRPr>
            </a:lvl1pPr>
          </a:lstStyle>
          <a:p>
            <a:pPr lvl="0"/>
            <a:r>
              <a:rPr lang="fr-FR"/>
              <a:t>Texte + images</a:t>
            </a:r>
          </a:p>
        </p:txBody>
      </p:sp>
    </p:spTree>
    <p:extLst>
      <p:ext uri="{BB962C8B-B14F-4D97-AF65-F5344CB8AC3E}">
        <p14:creationId xmlns:p14="http://schemas.microsoft.com/office/powerpoint/2010/main" val="25317248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hématique jaune horizontal 5">
    <p:bg>
      <p:bgPr>
        <a:solidFill>
          <a:schemeClr val="accent5"/>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B10403EB-6B8E-16D4-0BBD-A75C02535196}"/>
              </a:ext>
            </a:extLst>
          </p:cNvPr>
          <p:cNvSpPr/>
          <p:nvPr userDrawn="1"/>
        </p:nvSpPr>
        <p:spPr>
          <a:xfrm>
            <a:off x="396915" y="8568741"/>
            <a:ext cx="6840000" cy="1692000"/>
          </a:xfrm>
          <a:prstGeom prst="roundRect">
            <a:avLst/>
          </a:prstGeom>
          <a:solidFill>
            <a:srgbClr val="FFFFFF"/>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25" name="Freeform 24">
            <a:extLst>
              <a:ext uri="{FF2B5EF4-FFF2-40B4-BE49-F238E27FC236}">
                <a16:creationId xmlns:a16="http://schemas.microsoft.com/office/drawing/2014/main" id="{4A620012-263F-566C-17DB-C34F13840F0B}"/>
              </a:ext>
            </a:extLst>
          </p:cNvPr>
          <p:cNvSpPr/>
          <p:nvPr/>
        </p:nvSpPr>
        <p:spPr>
          <a:xfrm>
            <a:off x="359837" y="6728655"/>
            <a:ext cx="6840000" cy="1692000"/>
          </a:xfrm>
          <a:prstGeom prst="roundRect">
            <a:avLst/>
          </a:prstGeom>
          <a:noFill/>
          <a:ln w="38100" cap="rnd">
            <a:solidFill>
              <a:schemeClr val="accent6"/>
            </a:solidFill>
            <a:prstDash val="solid"/>
            <a:round/>
          </a:ln>
        </p:spPr>
        <p:txBody>
          <a:bodyPr/>
          <a:lstStyle/>
          <a:p>
            <a:endParaRPr lang="fr-FR">
              <a:latin typeface="Aeonik MGEN" panose="020B0503030300000000" pitchFamily="34" charset="0"/>
            </a:endParaRPr>
          </a:p>
        </p:txBody>
      </p:sp>
      <p:sp>
        <p:nvSpPr>
          <p:cNvPr id="36" name="Espace réservé du texte 44">
            <a:extLst>
              <a:ext uri="{FF2B5EF4-FFF2-40B4-BE49-F238E27FC236}">
                <a16:creationId xmlns:a16="http://schemas.microsoft.com/office/drawing/2014/main" id="{A09C870B-D8C1-3525-49D0-244B424736BE}"/>
              </a:ext>
            </a:extLst>
          </p:cNvPr>
          <p:cNvSpPr>
            <a:spLocks noGrp="1"/>
          </p:cNvSpPr>
          <p:nvPr>
            <p:ph type="body" sz="quarter" idx="21"/>
          </p:nvPr>
        </p:nvSpPr>
        <p:spPr>
          <a:xfrm>
            <a:off x="477838" y="6815426"/>
            <a:ext cx="6616486" cy="360000"/>
          </a:xfrm>
          <a:prstGeom prst="rect">
            <a:avLst/>
          </a:prstGeom>
        </p:spPr>
        <p:txBody>
          <a:bodyPr/>
          <a:lstStyle>
            <a:lvl1pPr marL="0" indent="0">
              <a:buNone/>
              <a:defRPr sz="2400">
                <a:solidFill>
                  <a:schemeClr val="accent6"/>
                </a:solidFill>
                <a:latin typeface="+mj-lt"/>
              </a:defRPr>
            </a:lvl1pPr>
          </a:lstStyle>
          <a:p>
            <a:pPr lvl="0"/>
            <a:endParaRPr lang="fr-FR"/>
          </a:p>
        </p:txBody>
      </p:sp>
      <p:sp>
        <p:nvSpPr>
          <p:cNvPr id="39" name="Espace réservé du texte 44">
            <a:extLst>
              <a:ext uri="{FF2B5EF4-FFF2-40B4-BE49-F238E27FC236}">
                <a16:creationId xmlns:a16="http://schemas.microsoft.com/office/drawing/2014/main" id="{9F486748-9E07-31AF-6A95-F97C44AB743B}"/>
              </a:ext>
            </a:extLst>
          </p:cNvPr>
          <p:cNvSpPr>
            <a:spLocks noGrp="1"/>
          </p:cNvSpPr>
          <p:nvPr>
            <p:ph type="body" sz="quarter" idx="23"/>
          </p:nvPr>
        </p:nvSpPr>
        <p:spPr>
          <a:xfrm>
            <a:off x="500399" y="8687038"/>
            <a:ext cx="6605656" cy="360000"/>
          </a:xfrm>
          <a:prstGeom prst="rect">
            <a:avLst/>
          </a:prstGeom>
        </p:spPr>
        <p:txBody>
          <a:bodyPr/>
          <a:lstStyle>
            <a:lvl1pPr marL="0" indent="0">
              <a:buNone/>
              <a:defRPr sz="2400">
                <a:solidFill>
                  <a:schemeClr val="accent6"/>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BE921694-8D83-BC26-D47F-D87EB76D4DA6}"/>
              </a:ext>
            </a:extLst>
          </p:cNvPr>
          <p:cNvSpPr>
            <a:spLocks noGrp="1"/>
          </p:cNvSpPr>
          <p:nvPr>
            <p:ph type="body" sz="quarter" idx="24" hasCustomPrompt="1"/>
          </p:nvPr>
        </p:nvSpPr>
        <p:spPr>
          <a:xfrm>
            <a:off x="410758" y="304800"/>
            <a:ext cx="6840000" cy="785813"/>
          </a:xfrm>
          <a:prstGeom prst="rect">
            <a:avLst/>
          </a:prstGeom>
        </p:spPr>
        <p:txBody>
          <a:bodyPr/>
          <a:lstStyle>
            <a:lvl1pPr marL="0" indent="0">
              <a:buNone/>
              <a:defRPr sz="4000">
                <a:solidFill>
                  <a:schemeClr val="accent6"/>
                </a:solidFill>
                <a:latin typeface="+mj-lt"/>
              </a:defRPr>
            </a:lvl1pPr>
          </a:lstStyle>
          <a:p>
            <a:pPr lvl="0"/>
            <a:r>
              <a:rPr lang="fr-FR"/>
              <a:t>Titre</a:t>
            </a:r>
          </a:p>
        </p:txBody>
      </p:sp>
      <p:sp>
        <p:nvSpPr>
          <p:cNvPr id="2" name="Freeform 19">
            <a:extLst>
              <a:ext uri="{FF2B5EF4-FFF2-40B4-BE49-F238E27FC236}">
                <a16:creationId xmlns:a16="http://schemas.microsoft.com/office/drawing/2014/main" id="{3785EC03-2334-1111-F8D5-C1E4CD4A31EA}"/>
              </a:ext>
            </a:extLst>
          </p:cNvPr>
          <p:cNvSpPr/>
          <p:nvPr userDrawn="1"/>
        </p:nvSpPr>
        <p:spPr>
          <a:xfrm>
            <a:off x="359837" y="4888569"/>
            <a:ext cx="6840000" cy="1692000"/>
          </a:xfrm>
          <a:prstGeom prst="roundRect">
            <a:avLst/>
          </a:prstGeom>
          <a:solidFill>
            <a:srgbClr val="FFFFFF"/>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6" name="Espace réservé du texte 44">
            <a:extLst>
              <a:ext uri="{FF2B5EF4-FFF2-40B4-BE49-F238E27FC236}">
                <a16:creationId xmlns:a16="http://schemas.microsoft.com/office/drawing/2014/main" id="{61ECCEC7-2846-9B72-13B3-91835E77EC85}"/>
              </a:ext>
            </a:extLst>
          </p:cNvPr>
          <p:cNvSpPr>
            <a:spLocks noGrp="1"/>
          </p:cNvSpPr>
          <p:nvPr>
            <p:ph type="body" sz="quarter" idx="26"/>
          </p:nvPr>
        </p:nvSpPr>
        <p:spPr>
          <a:xfrm>
            <a:off x="445807" y="4966922"/>
            <a:ext cx="6605656" cy="360000"/>
          </a:xfrm>
          <a:prstGeom prst="rect">
            <a:avLst/>
          </a:prstGeom>
        </p:spPr>
        <p:txBody>
          <a:bodyPr/>
          <a:lstStyle>
            <a:lvl1pPr marL="0" indent="0">
              <a:buNone/>
              <a:defRPr sz="2400">
                <a:solidFill>
                  <a:schemeClr val="accent6"/>
                </a:solidFill>
                <a:latin typeface="+mj-lt"/>
              </a:defRPr>
            </a:lvl1pPr>
          </a:lstStyle>
          <a:p>
            <a:pPr lvl="0"/>
            <a:endParaRPr lang="fr-FR"/>
          </a:p>
        </p:txBody>
      </p:sp>
      <p:sp>
        <p:nvSpPr>
          <p:cNvPr id="8" name="Freeform 19">
            <a:extLst>
              <a:ext uri="{FF2B5EF4-FFF2-40B4-BE49-F238E27FC236}">
                <a16:creationId xmlns:a16="http://schemas.microsoft.com/office/drawing/2014/main" id="{193427A1-201D-ADA4-67E1-E37F70ACDC82}"/>
              </a:ext>
            </a:extLst>
          </p:cNvPr>
          <p:cNvSpPr/>
          <p:nvPr userDrawn="1"/>
        </p:nvSpPr>
        <p:spPr>
          <a:xfrm>
            <a:off x="359837" y="1208397"/>
            <a:ext cx="6840000" cy="1692000"/>
          </a:xfrm>
          <a:prstGeom prst="roundRect">
            <a:avLst/>
          </a:prstGeom>
          <a:solidFill>
            <a:srgbClr val="FFFFFF"/>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9" name="Freeform 24">
            <a:extLst>
              <a:ext uri="{FF2B5EF4-FFF2-40B4-BE49-F238E27FC236}">
                <a16:creationId xmlns:a16="http://schemas.microsoft.com/office/drawing/2014/main" id="{629140A2-4ED0-582D-F1E1-B73FA50CFE3B}"/>
              </a:ext>
            </a:extLst>
          </p:cNvPr>
          <p:cNvSpPr/>
          <p:nvPr userDrawn="1"/>
        </p:nvSpPr>
        <p:spPr>
          <a:xfrm>
            <a:off x="373607" y="3048483"/>
            <a:ext cx="6812460" cy="1692000"/>
          </a:xfrm>
          <a:prstGeom prst="roundRect">
            <a:avLst/>
          </a:prstGeom>
          <a:noFill/>
          <a:ln w="38100" cap="rnd">
            <a:solidFill>
              <a:schemeClr val="accent6"/>
            </a:solidFill>
            <a:prstDash val="solid"/>
            <a:round/>
          </a:ln>
        </p:spPr>
        <p:txBody>
          <a:bodyPr/>
          <a:lstStyle/>
          <a:p>
            <a:endParaRPr lang="fr-FR">
              <a:latin typeface="Aeonik MGEN" panose="020B0503030300000000" pitchFamily="34" charset="0"/>
            </a:endParaRPr>
          </a:p>
        </p:txBody>
      </p:sp>
      <p:sp>
        <p:nvSpPr>
          <p:cNvPr id="10" name="Espace réservé du texte 44">
            <a:extLst>
              <a:ext uri="{FF2B5EF4-FFF2-40B4-BE49-F238E27FC236}">
                <a16:creationId xmlns:a16="http://schemas.microsoft.com/office/drawing/2014/main" id="{05132CA4-41E0-82BD-64DB-7D8595E8BAD4}"/>
              </a:ext>
            </a:extLst>
          </p:cNvPr>
          <p:cNvSpPr>
            <a:spLocks noGrp="1"/>
          </p:cNvSpPr>
          <p:nvPr>
            <p:ph type="body" sz="quarter" idx="27"/>
          </p:nvPr>
        </p:nvSpPr>
        <p:spPr>
          <a:xfrm>
            <a:off x="477009" y="1284775"/>
            <a:ext cx="6605656" cy="360000"/>
          </a:xfrm>
          <a:prstGeom prst="rect">
            <a:avLst/>
          </a:prstGeom>
        </p:spPr>
        <p:txBody>
          <a:bodyPr/>
          <a:lstStyle>
            <a:lvl1pPr marL="0" indent="0">
              <a:buNone/>
              <a:defRPr sz="2400">
                <a:solidFill>
                  <a:schemeClr val="accent6"/>
                </a:solidFill>
                <a:latin typeface="+mj-lt"/>
              </a:defRPr>
            </a:lvl1pPr>
          </a:lstStyle>
          <a:p>
            <a:pPr lvl="0"/>
            <a:endParaRPr lang="fr-FR"/>
          </a:p>
        </p:txBody>
      </p:sp>
      <p:sp>
        <p:nvSpPr>
          <p:cNvPr id="11" name="Espace réservé du texte 44">
            <a:extLst>
              <a:ext uri="{FF2B5EF4-FFF2-40B4-BE49-F238E27FC236}">
                <a16:creationId xmlns:a16="http://schemas.microsoft.com/office/drawing/2014/main" id="{F3E8758E-F676-F51B-BFEF-368CE3A88E78}"/>
              </a:ext>
            </a:extLst>
          </p:cNvPr>
          <p:cNvSpPr>
            <a:spLocks noGrp="1"/>
          </p:cNvSpPr>
          <p:nvPr>
            <p:ph type="body" sz="quarter" idx="28"/>
          </p:nvPr>
        </p:nvSpPr>
        <p:spPr>
          <a:xfrm>
            <a:off x="508672" y="3163011"/>
            <a:ext cx="6616486" cy="360000"/>
          </a:xfrm>
          <a:prstGeom prst="rect">
            <a:avLst/>
          </a:prstGeom>
        </p:spPr>
        <p:txBody>
          <a:bodyPr/>
          <a:lstStyle>
            <a:lvl1pPr marL="0" indent="0">
              <a:buNone/>
              <a:defRPr sz="2400">
                <a:solidFill>
                  <a:schemeClr val="accent6"/>
                </a:solidFill>
                <a:latin typeface="+mj-lt"/>
              </a:defRPr>
            </a:lvl1pPr>
          </a:lstStyle>
          <a:p>
            <a:pPr lvl="0"/>
            <a:endParaRPr lang="fr-FR"/>
          </a:p>
        </p:txBody>
      </p:sp>
      <p:sp>
        <p:nvSpPr>
          <p:cNvPr id="12" name="Espace réservé du contenu 4">
            <a:extLst>
              <a:ext uri="{FF2B5EF4-FFF2-40B4-BE49-F238E27FC236}">
                <a16:creationId xmlns:a16="http://schemas.microsoft.com/office/drawing/2014/main" id="{A195E9AB-FBDB-1843-C91C-407080CF390B}"/>
              </a:ext>
            </a:extLst>
          </p:cNvPr>
          <p:cNvSpPr>
            <a:spLocks noGrp="1"/>
          </p:cNvSpPr>
          <p:nvPr>
            <p:ph sz="quarter" idx="29" hasCustomPrompt="1"/>
          </p:nvPr>
        </p:nvSpPr>
        <p:spPr>
          <a:xfrm>
            <a:off x="466725" y="1721152"/>
            <a:ext cx="6616700" cy="1035695"/>
          </a:xfrm>
          <a:prstGeom prst="rect">
            <a:avLst/>
          </a:prstGeom>
        </p:spPr>
        <p:txBody>
          <a:bodyPr/>
          <a:lstStyle>
            <a:lvl1pPr marL="0" indent="0">
              <a:buNone/>
              <a:defRPr sz="1800">
                <a:solidFill>
                  <a:schemeClr val="bg1"/>
                </a:solidFill>
              </a:defRPr>
            </a:lvl1pPr>
          </a:lstStyle>
          <a:p>
            <a:pPr lvl="0"/>
            <a:r>
              <a:rPr lang="fr-FR"/>
              <a:t>Texte + images</a:t>
            </a:r>
          </a:p>
        </p:txBody>
      </p:sp>
      <p:sp>
        <p:nvSpPr>
          <p:cNvPr id="13" name="Espace réservé du contenu 4">
            <a:extLst>
              <a:ext uri="{FF2B5EF4-FFF2-40B4-BE49-F238E27FC236}">
                <a16:creationId xmlns:a16="http://schemas.microsoft.com/office/drawing/2014/main" id="{68FFF57D-897F-2ED9-DA97-9545EFCF87DA}"/>
              </a:ext>
            </a:extLst>
          </p:cNvPr>
          <p:cNvSpPr>
            <a:spLocks noGrp="1"/>
          </p:cNvSpPr>
          <p:nvPr>
            <p:ph sz="quarter" idx="30" hasCustomPrompt="1"/>
          </p:nvPr>
        </p:nvSpPr>
        <p:spPr>
          <a:xfrm>
            <a:off x="522408" y="3614130"/>
            <a:ext cx="6616700" cy="1035695"/>
          </a:xfrm>
          <a:prstGeom prst="rect">
            <a:avLst/>
          </a:prstGeom>
        </p:spPr>
        <p:txBody>
          <a:bodyPr/>
          <a:lstStyle>
            <a:lvl1pPr marL="0" indent="0">
              <a:buNone/>
              <a:defRPr sz="1800">
                <a:solidFill>
                  <a:schemeClr val="bg1"/>
                </a:solidFill>
              </a:defRPr>
            </a:lvl1pPr>
          </a:lstStyle>
          <a:p>
            <a:pPr lvl="0"/>
            <a:r>
              <a:rPr lang="fr-FR"/>
              <a:t>Texte + images</a:t>
            </a:r>
          </a:p>
        </p:txBody>
      </p:sp>
      <p:sp>
        <p:nvSpPr>
          <p:cNvPr id="15" name="Espace réservé du contenu 4">
            <a:extLst>
              <a:ext uri="{FF2B5EF4-FFF2-40B4-BE49-F238E27FC236}">
                <a16:creationId xmlns:a16="http://schemas.microsoft.com/office/drawing/2014/main" id="{3CA7B36C-7DD9-655B-9029-4E7A7639A3FB}"/>
              </a:ext>
            </a:extLst>
          </p:cNvPr>
          <p:cNvSpPr>
            <a:spLocks noGrp="1"/>
          </p:cNvSpPr>
          <p:nvPr>
            <p:ph sz="quarter" idx="31" hasCustomPrompt="1"/>
          </p:nvPr>
        </p:nvSpPr>
        <p:spPr>
          <a:xfrm>
            <a:off x="466725" y="5451748"/>
            <a:ext cx="6616700" cy="1035695"/>
          </a:xfrm>
          <a:prstGeom prst="rect">
            <a:avLst/>
          </a:prstGeom>
        </p:spPr>
        <p:txBody>
          <a:bodyPr/>
          <a:lstStyle>
            <a:lvl1pPr marL="0" indent="0">
              <a:buNone/>
              <a:defRPr sz="1800">
                <a:solidFill>
                  <a:schemeClr val="bg1"/>
                </a:solidFill>
              </a:defRPr>
            </a:lvl1pPr>
          </a:lstStyle>
          <a:p>
            <a:pPr lvl="0"/>
            <a:r>
              <a:rPr lang="fr-FR"/>
              <a:t>Texte + images</a:t>
            </a:r>
          </a:p>
        </p:txBody>
      </p:sp>
      <p:sp>
        <p:nvSpPr>
          <p:cNvPr id="16" name="Espace réservé du contenu 4">
            <a:extLst>
              <a:ext uri="{FF2B5EF4-FFF2-40B4-BE49-F238E27FC236}">
                <a16:creationId xmlns:a16="http://schemas.microsoft.com/office/drawing/2014/main" id="{C9AFC6C4-79AB-F5AA-226B-64F0D4A1D7F6}"/>
              </a:ext>
            </a:extLst>
          </p:cNvPr>
          <p:cNvSpPr>
            <a:spLocks noGrp="1"/>
          </p:cNvSpPr>
          <p:nvPr>
            <p:ph sz="quarter" idx="32" hasCustomPrompt="1"/>
          </p:nvPr>
        </p:nvSpPr>
        <p:spPr>
          <a:xfrm>
            <a:off x="522408" y="7293723"/>
            <a:ext cx="6616700" cy="1035695"/>
          </a:xfrm>
          <a:prstGeom prst="rect">
            <a:avLst/>
          </a:prstGeom>
        </p:spPr>
        <p:txBody>
          <a:bodyPr/>
          <a:lstStyle>
            <a:lvl1pPr marL="0" indent="0">
              <a:buNone/>
              <a:defRPr sz="1800">
                <a:solidFill>
                  <a:schemeClr val="bg1"/>
                </a:solidFill>
              </a:defRPr>
            </a:lvl1pPr>
          </a:lstStyle>
          <a:p>
            <a:pPr lvl="0"/>
            <a:r>
              <a:rPr lang="fr-FR"/>
              <a:t>Texte + images</a:t>
            </a:r>
          </a:p>
        </p:txBody>
      </p:sp>
      <p:sp>
        <p:nvSpPr>
          <p:cNvPr id="17" name="Espace réservé du contenu 4">
            <a:extLst>
              <a:ext uri="{FF2B5EF4-FFF2-40B4-BE49-F238E27FC236}">
                <a16:creationId xmlns:a16="http://schemas.microsoft.com/office/drawing/2014/main" id="{386AFA0B-B6E5-5CB6-8CCA-FE34E91260EF}"/>
              </a:ext>
            </a:extLst>
          </p:cNvPr>
          <p:cNvSpPr>
            <a:spLocks noGrp="1"/>
          </p:cNvSpPr>
          <p:nvPr>
            <p:ph sz="quarter" idx="33" hasCustomPrompt="1"/>
          </p:nvPr>
        </p:nvSpPr>
        <p:spPr>
          <a:xfrm>
            <a:off x="495262" y="9186816"/>
            <a:ext cx="6616700" cy="972000"/>
          </a:xfrm>
          <a:prstGeom prst="rect">
            <a:avLst/>
          </a:prstGeom>
        </p:spPr>
        <p:txBody>
          <a:bodyPr/>
          <a:lstStyle>
            <a:lvl1pPr marL="0" indent="0">
              <a:buNone/>
              <a:defRPr sz="1800">
                <a:solidFill>
                  <a:schemeClr val="bg1"/>
                </a:solidFill>
              </a:defRPr>
            </a:lvl1pPr>
          </a:lstStyle>
          <a:p>
            <a:pPr lvl="0"/>
            <a:r>
              <a:rPr lang="fr-FR"/>
              <a:t>Texte + images</a:t>
            </a:r>
          </a:p>
        </p:txBody>
      </p:sp>
    </p:spTree>
    <p:extLst>
      <p:ext uri="{BB962C8B-B14F-4D97-AF65-F5344CB8AC3E}">
        <p14:creationId xmlns:p14="http://schemas.microsoft.com/office/powerpoint/2010/main" val="40448826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hématique violet horizontal 5">
    <p:bg>
      <p:bgPr>
        <a:solidFill>
          <a:schemeClr val="accent6"/>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B10403EB-6B8E-16D4-0BBD-A75C02535196}"/>
              </a:ext>
            </a:extLst>
          </p:cNvPr>
          <p:cNvSpPr/>
          <p:nvPr userDrawn="1"/>
        </p:nvSpPr>
        <p:spPr>
          <a:xfrm>
            <a:off x="396915" y="8568741"/>
            <a:ext cx="6840000" cy="1692000"/>
          </a:xfrm>
          <a:prstGeom prst="roundRect">
            <a:avLst/>
          </a:prstGeom>
          <a:solidFill>
            <a:srgbClr val="FFFFFF"/>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25" name="Freeform 24">
            <a:extLst>
              <a:ext uri="{FF2B5EF4-FFF2-40B4-BE49-F238E27FC236}">
                <a16:creationId xmlns:a16="http://schemas.microsoft.com/office/drawing/2014/main" id="{4A620012-263F-566C-17DB-C34F13840F0B}"/>
              </a:ext>
            </a:extLst>
          </p:cNvPr>
          <p:cNvSpPr/>
          <p:nvPr/>
        </p:nvSpPr>
        <p:spPr>
          <a:xfrm>
            <a:off x="359837" y="6728655"/>
            <a:ext cx="6840000" cy="1692000"/>
          </a:xfrm>
          <a:prstGeom prst="roundRect">
            <a:avLst/>
          </a:prstGeom>
          <a:noFill/>
          <a:ln w="38100" cap="rnd">
            <a:solidFill>
              <a:schemeClr val="accent5"/>
            </a:solidFill>
            <a:prstDash val="solid"/>
            <a:round/>
          </a:ln>
        </p:spPr>
        <p:txBody>
          <a:bodyPr/>
          <a:lstStyle/>
          <a:p>
            <a:endParaRPr lang="fr-FR">
              <a:latin typeface="Aeonik MGEN" panose="020B0503030300000000" pitchFamily="34" charset="0"/>
            </a:endParaRPr>
          </a:p>
        </p:txBody>
      </p:sp>
      <p:sp>
        <p:nvSpPr>
          <p:cNvPr id="36" name="Espace réservé du texte 44">
            <a:extLst>
              <a:ext uri="{FF2B5EF4-FFF2-40B4-BE49-F238E27FC236}">
                <a16:creationId xmlns:a16="http://schemas.microsoft.com/office/drawing/2014/main" id="{A09C870B-D8C1-3525-49D0-244B424736BE}"/>
              </a:ext>
            </a:extLst>
          </p:cNvPr>
          <p:cNvSpPr>
            <a:spLocks noGrp="1"/>
          </p:cNvSpPr>
          <p:nvPr>
            <p:ph type="body" sz="quarter" idx="21"/>
          </p:nvPr>
        </p:nvSpPr>
        <p:spPr>
          <a:xfrm>
            <a:off x="477838" y="6815426"/>
            <a:ext cx="6616486" cy="360000"/>
          </a:xfrm>
          <a:prstGeom prst="rect">
            <a:avLst/>
          </a:prstGeom>
        </p:spPr>
        <p:txBody>
          <a:bodyPr/>
          <a:lstStyle>
            <a:lvl1pPr marL="0" indent="0">
              <a:buNone/>
              <a:defRPr sz="2400">
                <a:solidFill>
                  <a:schemeClr val="accent5"/>
                </a:solidFill>
                <a:latin typeface="+mj-lt"/>
              </a:defRPr>
            </a:lvl1pPr>
          </a:lstStyle>
          <a:p>
            <a:pPr lvl="0"/>
            <a:endParaRPr lang="fr-FR"/>
          </a:p>
        </p:txBody>
      </p:sp>
      <p:sp>
        <p:nvSpPr>
          <p:cNvPr id="39" name="Espace réservé du texte 44">
            <a:extLst>
              <a:ext uri="{FF2B5EF4-FFF2-40B4-BE49-F238E27FC236}">
                <a16:creationId xmlns:a16="http://schemas.microsoft.com/office/drawing/2014/main" id="{9F486748-9E07-31AF-6A95-F97C44AB743B}"/>
              </a:ext>
            </a:extLst>
          </p:cNvPr>
          <p:cNvSpPr>
            <a:spLocks noGrp="1"/>
          </p:cNvSpPr>
          <p:nvPr>
            <p:ph type="body" sz="quarter" idx="23"/>
          </p:nvPr>
        </p:nvSpPr>
        <p:spPr>
          <a:xfrm>
            <a:off x="500399" y="8687038"/>
            <a:ext cx="6605656" cy="360000"/>
          </a:xfrm>
          <a:prstGeom prst="rect">
            <a:avLst/>
          </a:prstGeom>
        </p:spPr>
        <p:txBody>
          <a:bodyPr/>
          <a:lstStyle>
            <a:lvl1pPr marL="0" indent="0">
              <a:buNone/>
              <a:defRPr sz="2400">
                <a:solidFill>
                  <a:schemeClr val="accent5"/>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BE921694-8D83-BC26-D47F-D87EB76D4DA6}"/>
              </a:ext>
            </a:extLst>
          </p:cNvPr>
          <p:cNvSpPr>
            <a:spLocks noGrp="1"/>
          </p:cNvSpPr>
          <p:nvPr>
            <p:ph type="body" sz="quarter" idx="24" hasCustomPrompt="1"/>
          </p:nvPr>
        </p:nvSpPr>
        <p:spPr>
          <a:xfrm>
            <a:off x="410758" y="304800"/>
            <a:ext cx="6840000" cy="785813"/>
          </a:xfrm>
          <a:prstGeom prst="rect">
            <a:avLst/>
          </a:prstGeom>
        </p:spPr>
        <p:txBody>
          <a:bodyPr/>
          <a:lstStyle>
            <a:lvl1pPr marL="0" indent="0">
              <a:buNone/>
              <a:defRPr sz="4000">
                <a:solidFill>
                  <a:schemeClr val="accent5"/>
                </a:solidFill>
                <a:latin typeface="+mj-lt"/>
              </a:defRPr>
            </a:lvl1pPr>
          </a:lstStyle>
          <a:p>
            <a:pPr lvl="0"/>
            <a:r>
              <a:rPr lang="fr-FR"/>
              <a:t>Titre</a:t>
            </a:r>
          </a:p>
        </p:txBody>
      </p:sp>
      <p:sp>
        <p:nvSpPr>
          <p:cNvPr id="2" name="Freeform 19">
            <a:extLst>
              <a:ext uri="{FF2B5EF4-FFF2-40B4-BE49-F238E27FC236}">
                <a16:creationId xmlns:a16="http://schemas.microsoft.com/office/drawing/2014/main" id="{3785EC03-2334-1111-F8D5-C1E4CD4A31EA}"/>
              </a:ext>
            </a:extLst>
          </p:cNvPr>
          <p:cNvSpPr/>
          <p:nvPr userDrawn="1"/>
        </p:nvSpPr>
        <p:spPr>
          <a:xfrm>
            <a:off x="359837" y="4888569"/>
            <a:ext cx="6840000" cy="1692000"/>
          </a:xfrm>
          <a:prstGeom prst="roundRect">
            <a:avLst/>
          </a:prstGeom>
          <a:solidFill>
            <a:srgbClr val="FFFFFF"/>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6" name="Espace réservé du texte 44">
            <a:extLst>
              <a:ext uri="{FF2B5EF4-FFF2-40B4-BE49-F238E27FC236}">
                <a16:creationId xmlns:a16="http://schemas.microsoft.com/office/drawing/2014/main" id="{61ECCEC7-2846-9B72-13B3-91835E77EC85}"/>
              </a:ext>
            </a:extLst>
          </p:cNvPr>
          <p:cNvSpPr>
            <a:spLocks noGrp="1"/>
          </p:cNvSpPr>
          <p:nvPr>
            <p:ph type="body" sz="quarter" idx="26"/>
          </p:nvPr>
        </p:nvSpPr>
        <p:spPr>
          <a:xfrm>
            <a:off x="445807" y="4966922"/>
            <a:ext cx="6605656" cy="360000"/>
          </a:xfrm>
          <a:prstGeom prst="rect">
            <a:avLst/>
          </a:prstGeom>
        </p:spPr>
        <p:txBody>
          <a:bodyPr/>
          <a:lstStyle>
            <a:lvl1pPr marL="0" indent="0">
              <a:buNone/>
              <a:defRPr sz="2400">
                <a:solidFill>
                  <a:schemeClr val="accent5"/>
                </a:solidFill>
                <a:latin typeface="+mj-lt"/>
              </a:defRPr>
            </a:lvl1pPr>
          </a:lstStyle>
          <a:p>
            <a:pPr lvl="0"/>
            <a:endParaRPr lang="fr-FR"/>
          </a:p>
        </p:txBody>
      </p:sp>
      <p:sp>
        <p:nvSpPr>
          <p:cNvPr id="8" name="Freeform 19">
            <a:extLst>
              <a:ext uri="{FF2B5EF4-FFF2-40B4-BE49-F238E27FC236}">
                <a16:creationId xmlns:a16="http://schemas.microsoft.com/office/drawing/2014/main" id="{193427A1-201D-ADA4-67E1-E37F70ACDC82}"/>
              </a:ext>
            </a:extLst>
          </p:cNvPr>
          <p:cNvSpPr/>
          <p:nvPr userDrawn="1"/>
        </p:nvSpPr>
        <p:spPr>
          <a:xfrm>
            <a:off x="359837" y="1208397"/>
            <a:ext cx="6840000" cy="1692000"/>
          </a:xfrm>
          <a:prstGeom prst="roundRect">
            <a:avLst/>
          </a:prstGeom>
          <a:solidFill>
            <a:srgbClr val="FFFFFF"/>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9" name="Freeform 24">
            <a:extLst>
              <a:ext uri="{FF2B5EF4-FFF2-40B4-BE49-F238E27FC236}">
                <a16:creationId xmlns:a16="http://schemas.microsoft.com/office/drawing/2014/main" id="{629140A2-4ED0-582D-F1E1-B73FA50CFE3B}"/>
              </a:ext>
            </a:extLst>
          </p:cNvPr>
          <p:cNvSpPr/>
          <p:nvPr userDrawn="1"/>
        </p:nvSpPr>
        <p:spPr>
          <a:xfrm>
            <a:off x="373607" y="3048483"/>
            <a:ext cx="6812460" cy="1692000"/>
          </a:xfrm>
          <a:prstGeom prst="roundRect">
            <a:avLst/>
          </a:prstGeom>
          <a:noFill/>
          <a:ln w="38100" cap="rnd">
            <a:solidFill>
              <a:schemeClr val="accent5"/>
            </a:solidFill>
            <a:prstDash val="solid"/>
            <a:round/>
          </a:ln>
        </p:spPr>
        <p:txBody>
          <a:bodyPr/>
          <a:lstStyle/>
          <a:p>
            <a:endParaRPr lang="fr-FR">
              <a:latin typeface="Aeonik MGEN" panose="020B0503030300000000" pitchFamily="34" charset="0"/>
            </a:endParaRPr>
          </a:p>
        </p:txBody>
      </p:sp>
      <p:sp>
        <p:nvSpPr>
          <p:cNvPr id="10" name="Espace réservé du texte 44">
            <a:extLst>
              <a:ext uri="{FF2B5EF4-FFF2-40B4-BE49-F238E27FC236}">
                <a16:creationId xmlns:a16="http://schemas.microsoft.com/office/drawing/2014/main" id="{05132CA4-41E0-82BD-64DB-7D8595E8BAD4}"/>
              </a:ext>
            </a:extLst>
          </p:cNvPr>
          <p:cNvSpPr>
            <a:spLocks noGrp="1"/>
          </p:cNvSpPr>
          <p:nvPr>
            <p:ph type="body" sz="quarter" idx="27"/>
          </p:nvPr>
        </p:nvSpPr>
        <p:spPr>
          <a:xfrm>
            <a:off x="477009" y="1284775"/>
            <a:ext cx="6605656" cy="360000"/>
          </a:xfrm>
          <a:prstGeom prst="rect">
            <a:avLst/>
          </a:prstGeom>
        </p:spPr>
        <p:txBody>
          <a:bodyPr/>
          <a:lstStyle>
            <a:lvl1pPr marL="0" indent="0">
              <a:buNone/>
              <a:defRPr sz="2400">
                <a:solidFill>
                  <a:schemeClr val="accent5"/>
                </a:solidFill>
                <a:latin typeface="+mj-lt"/>
              </a:defRPr>
            </a:lvl1pPr>
          </a:lstStyle>
          <a:p>
            <a:pPr lvl="0"/>
            <a:endParaRPr lang="fr-FR"/>
          </a:p>
        </p:txBody>
      </p:sp>
      <p:sp>
        <p:nvSpPr>
          <p:cNvPr id="11" name="Espace réservé du texte 44">
            <a:extLst>
              <a:ext uri="{FF2B5EF4-FFF2-40B4-BE49-F238E27FC236}">
                <a16:creationId xmlns:a16="http://schemas.microsoft.com/office/drawing/2014/main" id="{F3E8758E-F676-F51B-BFEF-368CE3A88E78}"/>
              </a:ext>
            </a:extLst>
          </p:cNvPr>
          <p:cNvSpPr>
            <a:spLocks noGrp="1"/>
          </p:cNvSpPr>
          <p:nvPr>
            <p:ph type="body" sz="quarter" idx="28"/>
          </p:nvPr>
        </p:nvSpPr>
        <p:spPr>
          <a:xfrm>
            <a:off x="508672" y="3163011"/>
            <a:ext cx="6616486" cy="360000"/>
          </a:xfrm>
          <a:prstGeom prst="rect">
            <a:avLst/>
          </a:prstGeom>
        </p:spPr>
        <p:txBody>
          <a:bodyPr/>
          <a:lstStyle>
            <a:lvl1pPr marL="0" indent="0">
              <a:buNone/>
              <a:defRPr sz="2400">
                <a:solidFill>
                  <a:schemeClr val="accent5"/>
                </a:solidFill>
                <a:latin typeface="+mj-lt"/>
              </a:defRPr>
            </a:lvl1pPr>
          </a:lstStyle>
          <a:p>
            <a:pPr lvl="0"/>
            <a:endParaRPr lang="fr-FR"/>
          </a:p>
        </p:txBody>
      </p:sp>
      <p:sp>
        <p:nvSpPr>
          <p:cNvPr id="12" name="Espace réservé du contenu 4">
            <a:extLst>
              <a:ext uri="{FF2B5EF4-FFF2-40B4-BE49-F238E27FC236}">
                <a16:creationId xmlns:a16="http://schemas.microsoft.com/office/drawing/2014/main" id="{A195E9AB-FBDB-1843-C91C-407080CF390B}"/>
              </a:ext>
            </a:extLst>
          </p:cNvPr>
          <p:cNvSpPr>
            <a:spLocks noGrp="1"/>
          </p:cNvSpPr>
          <p:nvPr>
            <p:ph sz="quarter" idx="29" hasCustomPrompt="1"/>
          </p:nvPr>
        </p:nvSpPr>
        <p:spPr>
          <a:xfrm>
            <a:off x="466725" y="1721152"/>
            <a:ext cx="6616700" cy="1035695"/>
          </a:xfrm>
          <a:prstGeom prst="rect">
            <a:avLst/>
          </a:prstGeom>
        </p:spPr>
        <p:txBody>
          <a:bodyPr/>
          <a:lstStyle>
            <a:lvl1pPr marL="0" indent="0">
              <a:buNone/>
              <a:defRPr sz="1800">
                <a:solidFill>
                  <a:schemeClr val="bg1"/>
                </a:solidFill>
              </a:defRPr>
            </a:lvl1pPr>
          </a:lstStyle>
          <a:p>
            <a:pPr lvl="0"/>
            <a:r>
              <a:rPr lang="fr-FR"/>
              <a:t>Texte + images</a:t>
            </a:r>
          </a:p>
        </p:txBody>
      </p:sp>
      <p:sp>
        <p:nvSpPr>
          <p:cNvPr id="13" name="Espace réservé du contenu 4">
            <a:extLst>
              <a:ext uri="{FF2B5EF4-FFF2-40B4-BE49-F238E27FC236}">
                <a16:creationId xmlns:a16="http://schemas.microsoft.com/office/drawing/2014/main" id="{68FFF57D-897F-2ED9-DA97-9545EFCF87DA}"/>
              </a:ext>
            </a:extLst>
          </p:cNvPr>
          <p:cNvSpPr>
            <a:spLocks noGrp="1"/>
          </p:cNvSpPr>
          <p:nvPr>
            <p:ph sz="quarter" idx="30" hasCustomPrompt="1"/>
          </p:nvPr>
        </p:nvSpPr>
        <p:spPr>
          <a:xfrm>
            <a:off x="522408" y="3614130"/>
            <a:ext cx="6616700" cy="1035695"/>
          </a:xfrm>
          <a:prstGeom prst="rect">
            <a:avLst/>
          </a:prstGeom>
        </p:spPr>
        <p:txBody>
          <a:bodyPr/>
          <a:lstStyle>
            <a:lvl1pPr marL="0" indent="0">
              <a:buNone/>
              <a:defRPr sz="1800">
                <a:solidFill>
                  <a:srgbClr val="FFFFFF"/>
                </a:solidFill>
              </a:defRPr>
            </a:lvl1pPr>
          </a:lstStyle>
          <a:p>
            <a:pPr lvl="0"/>
            <a:r>
              <a:rPr lang="fr-FR"/>
              <a:t>Texte + images</a:t>
            </a:r>
          </a:p>
        </p:txBody>
      </p:sp>
      <p:sp>
        <p:nvSpPr>
          <p:cNvPr id="15" name="Espace réservé du contenu 4">
            <a:extLst>
              <a:ext uri="{FF2B5EF4-FFF2-40B4-BE49-F238E27FC236}">
                <a16:creationId xmlns:a16="http://schemas.microsoft.com/office/drawing/2014/main" id="{3CA7B36C-7DD9-655B-9029-4E7A7639A3FB}"/>
              </a:ext>
            </a:extLst>
          </p:cNvPr>
          <p:cNvSpPr>
            <a:spLocks noGrp="1"/>
          </p:cNvSpPr>
          <p:nvPr>
            <p:ph sz="quarter" idx="31" hasCustomPrompt="1"/>
          </p:nvPr>
        </p:nvSpPr>
        <p:spPr>
          <a:xfrm>
            <a:off x="466725" y="5451748"/>
            <a:ext cx="6616700" cy="1035695"/>
          </a:xfrm>
          <a:prstGeom prst="rect">
            <a:avLst/>
          </a:prstGeom>
        </p:spPr>
        <p:txBody>
          <a:bodyPr/>
          <a:lstStyle>
            <a:lvl1pPr marL="0" indent="0">
              <a:buNone/>
              <a:defRPr sz="1800">
                <a:solidFill>
                  <a:schemeClr val="bg1"/>
                </a:solidFill>
              </a:defRPr>
            </a:lvl1pPr>
          </a:lstStyle>
          <a:p>
            <a:pPr lvl="0"/>
            <a:r>
              <a:rPr lang="fr-FR"/>
              <a:t>Texte + images</a:t>
            </a:r>
          </a:p>
        </p:txBody>
      </p:sp>
      <p:sp>
        <p:nvSpPr>
          <p:cNvPr id="16" name="Espace réservé du contenu 4">
            <a:extLst>
              <a:ext uri="{FF2B5EF4-FFF2-40B4-BE49-F238E27FC236}">
                <a16:creationId xmlns:a16="http://schemas.microsoft.com/office/drawing/2014/main" id="{C9AFC6C4-79AB-F5AA-226B-64F0D4A1D7F6}"/>
              </a:ext>
            </a:extLst>
          </p:cNvPr>
          <p:cNvSpPr>
            <a:spLocks noGrp="1"/>
          </p:cNvSpPr>
          <p:nvPr>
            <p:ph sz="quarter" idx="32" hasCustomPrompt="1"/>
          </p:nvPr>
        </p:nvSpPr>
        <p:spPr>
          <a:xfrm>
            <a:off x="522408" y="7293723"/>
            <a:ext cx="6616700" cy="1035695"/>
          </a:xfrm>
          <a:prstGeom prst="rect">
            <a:avLst/>
          </a:prstGeom>
        </p:spPr>
        <p:txBody>
          <a:bodyPr/>
          <a:lstStyle>
            <a:lvl1pPr marL="0" indent="0">
              <a:buNone/>
              <a:defRPr sz="1800">
                <a:solidFill>
                  <a:srgbClr val="FFFFFF"/>
                </a:solidFill>
              </a:defRPr>
            </a:lvl1pPr>
          </a:lstStyle>
          <a:p>
            <a:pPr lvl="0"/>
            <a:r>
              <a:rPr lang="fr-FR"/>
              <a:t>Texte + images</a:t>
            </a:r>
          </a:p>
        </p:txBody>
      </p:sp>
      <p:sp>
        <p:nvSpPr>
          <p:cNvPr id="17" name="Espace réservé du contenu 4">
            <a:extLst>
              <a:ext uri="{FF2B5EF4-FFF2-40B4-BE49-F238E27FC236}">
                <a16:creationId xmlns:a16="http://schemas.microsoft.com/office/drawing/2014/main" id="{386AFA0B-B6E5-5CB6-8CCA-FE34E91260EF}"/>
              </a:ext>
            </a:extLst>
          </p:cNvPr>
          <p:cNvSpPr>
            <a:spLocks noGrp="1"/>
          </p:cNvSpPr>
          <p:nvPr>
            <p:ph sz="quarter" idx="33" hasCustomPrompt="1"/>
          </p:nvPr>
        </p:nvSpPr>
        <p:spPr>
          <a:xfrm>
            <a:off x="495262" y="9186816"/>
            <a:ext cx="6616700" cy="972000"/>
          </a:xfrm>
          <a:prstGeom prst="rect">
            <a:avLst/>
          </a:prstGeom>
        </p:spPr>
        <p:txBody>
          <a:bodyPr/>
          <a:lstStyle>
            <a:lvl1pPr marL="0" indent="0">
              <a:buNone/>
              <a:defRPr sz="1800">
                <a:solidFill>
                  <a:schemeClr val="bg1"/>
                </a:solidFill>
              </a:defRPr>
            </a:lvl1pPr>
          </a:lstStyle>
          <a:p>
            <a:pPr lvl="0"/>
            <a:r>
              <a:rPr lang="fr-FR"/>
              <a:t>Texte + images</a:t>
            </a:r>
          </a:p>
        </p:txBody>
      </p:sp>
    </p:spTree>
    <p:extLst>
      <p:ext uri="{BB962C8B-B14F-4D97-AF65-F5344CB8AC3E}">
        <p14:creationId xmlns:p14="http://schemas.microsoft.com/office/powerpoint/2010/main" val="3187815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ommaire +Edito - vert foncé01">
    <p:bg>
      <p:bgPr>
        <a:solidFill>
          <a:schemeClr val="accent2"/>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70C2177-20B5-1B6B-6392-579760662FF6}"/>
              </a:ext>
            </a:extLst>
          </p:cNvPr>
          <p:cNvSpPr txBox="1"/>
          <p:nvPr userDrawn="1"/>
        </p:nvSpPr>
        <p:spPr>
          <a:xfrm>
            <a:off x="477671" y="409433"/>
            <a:ext cx="2756848" cy="707886"/>
          </a:xfrm>
          <a:prstGeom prst="rect">
            <a:avLst/>
          </a:prstGeom>
          <a:noFill/>
        </p:spPr>
        <p:txBody>
          <a:bodyPr wrap="square" rtlCol="0">
            <a:spAutoFit/>
          </a:bodyPr>
          <a:lstStyle/>
          <a:p>
            <a:r>
              <a:rPr lang="fr-FR" sz="4000">
                <a:solidFill>
                  <a:schemeClr val="accent1"/>
                </a:solidFill>
                <a:latin typeface="+mj-lt"/>
              </a:rPr>
              <a:t>Edito</a:t>
            </a:r>
          </a:p>
        </p:txBody>
      </p:sp>
      <p:sp>
        <p:nvSpPr>
          <p:cNvPr id="6" name="ZoneTexte 5">
            <a:extLst>
              <a:ext uri="{FF2B5EF4-FFF2-40B4-BE49-F238E27FC236}">
                <a16:creationId xmlns:a16="http://schemas.microsoft.com/office/drawing/2014/main" id="{AA93EECD-C257-301D-C348-831956CAE497}"/>
              </a:ext>
            </a:extLst>
          </p:cNvPr>
          <p:cNvSpPr txBox="1"/>
          <p:nvPr userDrawn="1"/>
        </p:nvSpPr>
        <p:spPr>
          <a:xfrm>
            <a:off x="477671" y="6744268"/>
            <a:ext cx="2756848" cy="707886"/>
          </a:xfrm>
          <a:prstGeom prst="rect">
            <a:avLst/>
          </a:prstGeom>
          <a:noFill/>
        </p:spPr>
        <p:txBody>
          <a:bodyPr wrap="square" rtlCol="0">
            <a:spAutoFit/>
          </a:bodyPr>
          <a:lstStyle/>
          <a:p>
            <a:r>
              <a:rPr lang="fr-FR" sz="4000">
                <a:solidFill>
                  <a:schemeClr val="accent1"/>
                </a:solidFill>
                <a:latin typeface="+mj-lt"/>
              </a:rPr>
              <a:t>Sommaire</a:t>
            </a:r>
          </a:p>
        </p:txBody>
      </p:sp>
      <p:sp>
        <p:nvSpPr>
          <p:cNvPr id="8" name="Espace réservé du texte 7">
            <a:extLst>
              <a:ext uri="{FF2B5EF4-FFF2-40B4-BE49-F238E27FC236}">
                <a16:creationId xmlns:a16="http://schemas.microsoft.com/office/drawing/2014/main" id="{1173D33D-9826-D6AD-246A-57DF1F0024F0}"/>
              </a:ext>
            </a:extLst>
          </p:cNvPr>
          <p:cNvSpPr>
            <a:spLocks noGrp="1"/>
          </p:cNvSpPr>
          <p:nvPr>
            <p:ph type="body" sz="quarter" idx="11"/>
          </p:nvPr>
        </p:nvSpPr>
        <p:spPr>
          <a:xfrm>
            <a:off x="587375" y="1487488"/>
            <a:ext cx="6508750" cy="4613275"/>
          </a:xfrm>
          <a:prstGeom prst="rect">
            <a:avLst/>
          </a:prstGeom>
        </p:spPr>
        <p:txBody>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10" name="Espace réservé du texte 9">
            <a:extLst>
              <a:ext uri="{FF2B5EF4-FFF2-40B4-BE49-F238E27FC236}">
                <a16:creationId xmlns:a16="http://schemas.microsoft.com/office/drawing/2014/main" id="{77CCEF3D-1DFB-D793-1EA9-03F13791F760}"/>
              </a:ext>
            </a:extLst>
          </p:cNvPr>
          <p:cNvSpPr>
            <a:spLocks noGrp="1"/>
          </p:cNvSpPr>
          <p:nvPr>
            <p:ph type="body" sz="quarter" idx="12"/>
          </p:nvPr>
        </p:nvSpPr>
        <p:spPr>
          <a:xfrm>
            <a:off x="1090388" y="7805880"/>
            <a:ext cx="5508188" cy="2476500"/>
          </a:xfrm>
          <a:prstGeom prst="rect">
            <a:avLst/>
          </a:prstGeom>
        </p:spPr>
        <p:txBody>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12" name="Freeform 6">
            <a:extLst>
              <a:ext uri="{FF2B5EF4-FFF2-40B4-BE49-F238E27FC236}">
                <a16:creationId xmlns:a16="http://schemas.microsoft.com/office/drawing/2014/main" id="{D4065200-431A-9202-7245-2A73F17C7652}"/>
              </a:ext>
            </a:extLst>
          </p:cNvPr>
          <p:cNvSpPr/>
          <p:nvPr userDrawn="1"/>
        </p:nvSpPr>
        <p:spPr>
          <a:xfrm>
            <a:off x="803650" y="7541491"/>
            <a:ext cx="6048000" cy="2980015"/>
          </a:xfrm>
          <a:custGeom>
            <a:avLst/>
            <a:gdLst/>
            <a:ahLst/>
            <a:cxnLst/>
            <a:rect l="l" t="t" r="r" b="b"/>
            <a:pathLst>
              <a:path w="6048000" h="2980015">
                <a:moveTo>
                  <a:pt x="0" y="0"/>
                </a:moveTo>
                <a:lnTo>
                  <a:pt x="6048000" y="0"/>
                </a:lnTo>
                <a:lnTo>
                  <a:pt x="6048000" y="2980015"/>
                </a:lnTo>
                <a:lnTo>
                  <a:pt x="0" y="29800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latin typeface="Aeonik MGEN" panose="020B0503030300000000" pitchFamily="34" charset="0"/>
            </a:endParaRPr>
          </a:p>
        </p:txBody>
      </p:sp>
      <p:sp>
        <p:nvSpPr>
          <p:cNvPr id="15" name="Espace réservé pour une image  14">
            <a:extLst>
              <a:ext uri="{FF2B5EF4-FFF2-40B4-BE49-F238E27FC236}">
                <a16:creationId xmlns:a16="http://schemas.microsoft.com/office/drawing/2014/main" id="{4E48774E-96A4-2CF5-E25B-1E7C5D748F0B}"/>
              </a:ext>
            </a:extLst>
          </p:cNvPr>
          <p:cNvSpPr>
            <a:spLocks noGrp="1"/>
          </p:cNvSpPr>
          <p:nvPr>
            <p:ph type="pic" sz="quarter" idx="13"/>
          </p:nvPr>
        </p:nvSpPr>
        <p:spPr>
          <a:xfrm>
            <a:off x="4876800" y="593725"/>
            <a:ext cx="2219325" cy="1812925"/>
          </a:xfrm>
          <a:prstGeom prst="roundRect">
            <a:avLst/>
          </a:prstGeom>
        </p:spPr>
        <p:txBody>
          <a:bodyPr/>
          <a:lstStyle>
            <a:lvl1pPr marL="0" indent="0">
              <a:buNone/>
              <a:defRPr/>
            </a:lvl1pPr>
          </a:lstStyle>
          <a:p>
            <a:endParaRPr lang="fr-FR"/>
          </a:p>
        </p:txBody>
      </p:sp>
    </p:spTree>
    <p:extLst>
      <p:ext uri="{BB962C8B-B14F-4D97-AF65-F5344CB8AC3E}">
        <p14:creationId xmlns:p14="http://schemas.microsoft.com/office/powerpoint/2010/main" val="270238286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hématique multicouleurs 5 ">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AF1A854-6CBA-FA3C-B68B-F02B6F205B65}"/>
              </a:ext>
            </a:extLst>
          </p:cNvPr>
          <p:cNvSpPr/>
          <p:nvPr userDrawn="1"/>
        </p:nvSpPr>
        <p:spPr>
          <a:xfrm>
            <a:off x="238902" y="1296949"/>
            <a:ext cx="3308732" cy="2369534"/>
          </a:xfrm>
          <a:custGeom>
            <a:avLst/>
            <a:gdLst/>
            <a:ahLst/>
            <a:cxnLst/>
            <a:rect l="l" t="t" r="r" b="b"/>
            <a:pathLst>
              <a:path w="3308732" h="2369534">
                <a:moveTo>
                  <a:pt x="0" y="0"/>
                </a:moveTo>
                <a:lnTo>
                  <a:pt x="3308732" y="0"/>
                </a:lnTo>
                <a:lnTo>
                  <a:pt x="3308732" y="2369535"/>
                </a:lnTo>
                <a:lnTo>
                  <a:pt x="0" y="23695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latin typeface="Aeonik MGEN" panose="020B0503030300000000" pitchFamily="34" charset="0"/>
            </a:endParaRPr>
          </a:p>
        </p:txBody>
      </p:sp>
      <p:sp>
        <p:nvSpPr>
          <p:cNvPr id="4" name="Freeform 3">
            <a:extLst>
              <a:ext uri="{FF2B5EF4-FFF2-40B4-BE49-F238E27FC236}">
                <a16:creationId xmlns:a16="http://schemas.microsoft.com/office/drawing/2014/main" id="{BA1B3897-AAEE-B1EA-1A36-784635C5C67B}"/>
              </a:ext>
            </a:extLst>
          </p:cNvPr>
          <p:cNvSpPr/>
          <p:nvPr userDrawn="1"/>
        </p:nvSpPr>
        <p:spPr>
          <a:xfrm rot="-5400000">
            <a:off x="3094775" y="5909337"/>
            <a:ext cx="5525286" cy="2994140"/>
          </a:xfrm>
          <a:custGeom>
            <a:avLst/>
            <a:gdLst/>
            <a:ahLst/>
            <a:cxnLst/>
            <a:rect l="l" t="t" r="r" b="b"/>
            <a:pathLst>
              <a:path w="4444696" h="2994140">
                <a:moveTo>
                  <a:pt x="0" y="0"/>
                </a:moveTo>
                <a:lnTo>
                  <a:pt x="4444696" y="0"/>
                </a:lnTo>
                <a:lnTo>
                  <a:pt x="4444696" y="2994140"/>
                </a:lnTo>
                <a:lnTo>
                  <a:pt x="0" y="29941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latin typeface="Aeonik MGEN" panose="020B0503030300000000" pitchFamily="34" charset="0"/>
            </a:endParaRPr>
          </a:p>
        </p:txBody>
      </p:sp>
      <p:sp>
        <p:nvSpPr>
          <p:cNvPr id="5" name="Freeform 4">
            <a:extLst>
              <a:ext uri="{FF2B5EF4-FFF2-40B4-BE49-F238E27FC236}">
                <a16:creationId xmlns:a16="http://schemas.microsoft.com/office/drawing/2014/main" id="{52E0A9E0-B48B-5A83-72BF-F01AE2F30FA9}"/>
              </a:ext>
            </a:extLst>
          </p:cNvPr>
          <p:cNvSpPr/>
          <p:nvPr userDrawn="1"/>
        </p:nvSpPr>
        <p:spPr>
          <a:xfrm>
            <a:off x="281777" y="3904609"/>
            <a:ext cx="3912936" cy="3365125"/>
          </a:xfrm>
          <a:custGeom>
            <a:avLst/>
            <a:gdLst/>
            <a:ahLst/>
            <a:cxnLst/>
            <a:rect l="l" t="t" r="r" b="b"/>
            <a:pathLst>
              <a:path w="3912936" h="3365125">
                <a:moveTo>
                  <a:pt x="0" y="0"/>
                </a:moveTo>
                <a:lnTo>
                  <a:pt x="3912936" y="0"/>
                </a:lnTo>
                <a:lnTo>
                  <a:pt x="3912936" y="3365125"/>
                </a:lnTo>
                <a:lnTo>
                  <a:pt x="0" y="33651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latin typeface="Aeonik MGEN" panose="020B0503030300000000" pitchFamily="34" charset="0"/>
            </a:endParaRPr>
          </a:p>
        </p:txBody>
      </p:sp>
      <p:sp>
        <p:nvSpPr>
          <p:cNvPr id="6" name="Freeform 5">
            <a:extLst>
              <a:ext uri="{FF2B5EF4-FFF2-40B4-BE49-F238E27FC236}">
                <a16:creationId xmlns:a16="http://schemas.microsoft.com/office/drawing/2014/main" id="{04961770-40D4-4C4D-9F3C-726F7CEC9B64}"/>
              </a:ext>
            </a:extLst>
          </p:cNvPr>
          <p:cNvSpPr/>
          <p:nvPr userDrawn="1"/>
        </p:nvSpPr>
        <p:spPr>
          <a:xfrm rot="-5400000">
            <a:off x="3655529" y="599109"/>
            <a:ext cx="3977375" cy="3420542"/>
          </a:xfrm>
          <a:custGeom>
            <a:avLst/>
            <a:gdLst/>
            <a:ahLst/>
            <a:cxnLst/>
            <a:rect l="l" t="t" r="r" b="b"/>
            <a:pathLst>
              <a:path w="3977375" h="3420542">
                <a:moveTo>
                  <a:pt x="0" y="0"/>
                </a:moveTo>
                <a:lnTo>
                  <a:pt x="3977375" y="0"/>
                </a:lnTo>
                <a:lnTo>
                  <a:pt x="3977375" y="3420542"/>
                </a:lnTo>
                <a:lnTo>
                  <a:pt x="0" y="34205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latin typeface="Aeonik MGEN" panose="020B0503030300000000" pitchFamily="34" charset="0"/>
            </a:endParaRPr>
          </a:p>
        </p:txBody>
      </p:sp>
      <p:sp>
        <p:nvSpPr>
          <p:cNvPr id="7" name="Freeform 6">
            <a:extLst>
              <a:ext uri="{FF2B5EF4-FFF2-40B4-BE49-F238E27FC236}">
                <a16:creationId xmlns:a16="http://schemas.microsoft.com/office/drawing/2014/main" id="{7016365A-800C-F260-E185-1A284B69D078}"/>
              </a:ext>
            </a:extLst>
          </p:cNvPr>
          <p:cNvSpPr/>
          <p:nvPr userDrawn="1"/>
        </p:nvSpPr>
        <p:spPr>
          <a:xfrm>
            <a:off x="281777" y="7662081"/>
            <a:ext cx="3912936" cy="2740114"/>
          </a:xfrm>
          <a:custGeom>
            <a:avLst/>
            <a:gdLst/>
            <a:ahLst/>
            <a:cxnLst/>
            <a:rect l="l" t="t" r="r" b="b"/>
            <a:pathLst>
              <a:path w="3576292" h="2561147">
                <a:moveTo>
                  <a:pt x="0" y="0"/>
                </a:moveTo>
                <a:lnTo>
                  <a:pt x="3576292" y="0"/>
                </a:lnTo>
                <a:lnTo>
                  <a:pt x="3576292" y="2561146"/>
                </a:lnTo>
                <a:lnTo>
                  <a:pt x="0" y="25611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latin typeface="Aeonik MGEN" panose="020B0503030300000000" pitchFamily="34" charset="0"/>
            </a:endParaRPr>
          </a:p>
        </p:txBody>
      </p:sp>
      <p:sp>
        <p:nvSpPr>
          <p:cNvPr id="25" name="Espace réservé du texte 44">
            <a:extLst>
              <a:ext uri="{FF2B5EF4-FFF2-40B4-BE49-F238E27FC236}">
                <a16:creationId xmlns:a16="http://schemas.microsoft.com/office/drawing/2014/main" id="{34843BB3-1B96-4D53-0883-FEE157DEB5C2}"/>
              </a:ext>
            </a:extLst>
          </p:cNvPr>
          <p:cNvSpPr>
            <a:spLocks noGrp="1"/>
          </p:cNvSpPr>
          <p:nvPr>
            <p:ph type="body" sz="quarter" idx="14"/>
          </p:nvPr>
        </p:nvSpPr>
        <p:spPr>
          <a:xfrm>
            <a:off x="440490" y="1386807"/>
            <a:ext cx="3000375" cy="570670"/>
          </a:xfrm>
          <a:prstGeom prst="rect">
            <a:avLst/>
          </a:prstGeom>
        </p:spPr>
        <p:txBody>
          <a:bodyPr/>
          <a:lstStyle>
            <a:lvl1pPr marL="0" indent="0">
              <a:buNone/>
              <a:defRPr sz="2000">
                <a:solidFill>
                  <a:schemeClr val="bg1"/>
                </a:solidFill>
                <a:latin typeface="+mj-lt"/>
              </a:defRPr>
            </a:lvl1pPr>
          </a:lstStyle>
          <a:p>
            <a:pPr lvl="0"/>
            <a:endParaRPr lang="fr-FR"/>
          </a:p>
        </p:txBody>
      </p:sp>
      <p:sp>
        <p:nvSpPr>
          <p:cNvPr id="26" name="Espace réservé du texte 44">
            <a:extLst>
              <a:ext uri="{FF2B5EF4-FFF2-40B4-BE49-F238E27FC236}">
                <a16:creationId xmlns:a16="http://schemas.microsoft.com/office/drawing/2014/main" id="{453C9119-28E1-5605-4291-1BCEAFC173D5}"/>
              </a:ext>
            </a:extLst>
          </p:cNvPr>
          <p:cNvSpPr>
            <a:spLocks noGrp="1"/>
          </p:cNvSpPr>
          <p:nvPr>
            <p:ph type="body" sz="quarter" idx="15"/>
          </p:nvPr>
        </p:nvSpPr>
        <p:spPr>
          <a:xfrm>
            <a:off x="4217633" y="522763"/>
            <a:ext cx="3000375" cy="636588"/>
          </a:xfrm>
          <a:prstGeom prst="rect">
            <a:avLst/>
          </a:prstGeom>
        </p:spPr>
        <p:txBody>
          <a:bodyPr/>
          <a:lstStyle>
            <a:lvl1pPr marL="0" indent="0">
              <a:buNone/>
              <a:defRPr sz="2000">
                <a:solidFill>
                  <a:schemeClr val="bg1"/>
                </a:solidFill>
                <a:latin typeface="+mj-lt"/>
              </a:defRPr>
            </a:lvl1pPr>
          </a:lstStyle>
          <a:p>
            <a:pPr lvl="0"/>
            <a:endParaRPr lang="fr-FR"/>
          </a:p>
        </p:txBody>
      </p:sp>
      <p:sp>
        <p:nvSpPr>
          <p:cNvPr id="27" name="Espace réservé du texte 44">
            <a:extLst>
              <a:ext uri="{FF2B5EF4-FFF2-40B4-BE49-F238E27FC236}">
                <a16:creationId xmlns:a16="http://schemas.microsoft.com/office/drawing/2014/main" id="{46021762-9DB2-7B44-D40B-C55B5A4A840B}"/>
              </a:ext>
            </a:extLst>
          </p:cNvPr>
          <p:cNvSpPr>
            <a:spLocks noGrp="1"/>
          </p:cNvSpPr>
          <p:nvPr>
            <p:ph type="body" sz="quarter" idx="16"/>
          </p:nvPr>
        </p:nvSpPr>
        <p:spPr>
          <a:xfrm>
            <a:off x="767935" y="4183203"/>
            <a:ext cx="3166010" cy="679867"/>
          </a:xfrm>
          <a:prstGeom prst="rect">
            <a:avLst/>
          </a:prstGeom>
        </p:spPr>
        <p:txBody>
          <a:bodyPr/>
          <a:lstStyle>
            <a:lvl1pPr marL="0" indent="0">
              <a:buNone/>
              <a:defRPr sz="2000">
                <a:solidFill>
                  <a:schemeClr val="bg1"/>
                </a:solidFill>
                <a:latin typeface="+mj-lt"/>
              </a:defRPr>
            </a:lvl1pPr>
          </a:lstStyle>
          <a:p>
            <a:pPr lvl="0"/>
            <a:endParaRPr lang="fr-FR"/>
          </a:p>
        </p:txBody>
      </p:sp>
      <p:sp>
        <p:nvSpPr>
          <p:cNvPr id="28" name="Espace réservé du texte 44">
            <a:extLst>
              <a:ext uri="{FF2B5EF4-FFF2-40B4-BE49-F238E27FC236}">
                <a16:creationId xmlns:a16="http://schemas.microsoft.com/office/drawing/2014/main" id="{2B83F9D0-27B7-A003-BE4B-14A365AF88A1}"/>
              </a:ext>
            </a:extLst>
          </p:cNvPr>
          <p:cNvSpPr>
            <a:spLocks noGrp="1"/>
          </p:cNvSpPr>
          <p:nvPr>
            <p:ph type="body" sz="quarter" idx="17"/>
          </p:nvPr>
        </p:nvSpPr>
        <p:spPr>
          <a:xfrm>
            <a:off x="4501735" y="4924246"/>
            <a:ext cx="2540749" cy="644041"/>
          </a:xfrm>
          <a:prstGeom prst="rect">
            <a:avLst/>
          </a:prstGeom>
        </p:spPr>
        <p:txBody>
          <a:bodyPr/>
          <a:lstStyle>
            <a:lvl1pPr marL="0" indent="0">
              <a:buNone/>
              <a:defRPr sz="2000">
                <a:solidFill>
                  <a:schemeClr val="bg1"/>
                </a:solidFill>
                <a:latin typeface="+mj-lt"/>
              </a:defRPr>
            </a:lvl1pPr>
          </a:lstStyle>
          <a:p>
            <a:pPr lvl="0"/>
            <a:endParaRPr lang="fr-FR"/>
          </a:p>
        </p:txBody>
      </p:sp>
      <p:sp>
        <p:nvSpPr>
          <p:cNvPr id="29" name="Espace réservé du texte 44">
            <a:extLst>
              <a:ext uri="{FF2B5EF4-FFF2-40B4-BE49-F238E27FC236}">
                <a16:creationId xmlns:a16="http://schemas.microsoft.com/office/drawing/2014/main" id="{0D055044-2647-5F03-CC2C-46248D72460C}"/>
              </a:ext>
            </a:extLst>
          </p:cNvPr>
          <p:cNvSpPr>
            <a:spLocks noGrp="1"/>
          </p:cNvSpPr>
          <p:nvPr>
            <p:ph type="body" sz="quarter" idx="18"/>
          </p:nvPr>
        </p:nvSpPr>
        <p:spPr>
          <a:xfrm>
            <a:off x="482524" y="7821089"/>
            <a:ext cx="3451421" cy="658249"/>
          </a:xfrm>
          <a:prstGeom prst="rect">
            <a:avLst/>
          </a:prstGeom>
        </p:spPr>
        <p:txBody>
          <a:bodyPr/>
          <a:lstStyle>
            <a:lvl1pPr marL="0" indent="0">
              <a:buNone/>
              <a:defRPr sz="2000">
                <a:solidFill>
                  <a:schemeClr val="bg1"/>
                </a:solidFill>
                <a:latin typeface="+mj-lt"/>
              </a:defRPr>
            </a:lvl1pPr>
          </a:lstStyle>
          <a:p>
            <a:pPr lvl="0"/>
            <a:endParaRPr lang="fr-FR"/>
          </a:p>
        </p:txBody>
      </p:sp>
      <p:sp>
        <p:nvSpPr>
          <p:cNvPr id="31" name="Espace réservé du texte 30">
            <a:extLst>
              <a:ext uri="{FF2B5EF4-FFF2-40B4-BE49-F238E27FC236}">
                <a16:creationId xmlns:a16="http://schemas.microsoft.com/office/drawing/2014/main" id="{378D8861-2BE9-B9A7-1653-D9AC317E4493}"/>
              </a:ext>
            </a:extLst>
          </p:cNvPr>
          <p:cNvSpPr>
            <a:spLocks noGrp="1"/>
          </p:cNvSpPr>
          <p:nvPr>
            <p:ph type="body" sz="quarter" idx="19"/>
          </p:nvPr>
        </p:nvSpPr>
        <p:spPr>
          <a:xfrm>
            <a:off x="439738" y="2036763"/>
            <a:ext cx="2752725" cy="1296987"/>
          </a:xfrm>
          <a:prstGeom prst="rect">
            <a:avLst/>
          </a:prstGeom>
        </p:spPr>
        <p:txBody>
          <a:bodyPr/>
          <a:lstStyle>
            <a:lvl1pPr marL="0" indent="0">
              <a:buNone/>
              <a:defRPr sz="1600">
                <a:solidFill>
                  <a:schemeClr val="bg1"/>
                </a:solidFill>
              </a:defRPr>
            </a:lvl1pPr>
          </a:lstStyle>
          <a:p>
            <a:pPr lvl="0"/>
            <a:endParaRPr lang="fr-FR"/>
          </a:p>
        </p:txBody>
      </p:sp>
      <p:sp>
        <p:nvSpPr>
          <p:cNvPr id="32" name="Espace réservé du texte 30">
            <a:extLst>
              <a:ext uri="{FF2B5EF4-FFF2-40B4-BE49-F238E27FC236}">
                <a16:creationId xmlns:a16="http://schemas.microsoft.com/office/drawing/2014/main" id="{C689991C-7057-8EB2-C057-037B3DB02D72}"/>
              </a:ext>
            </a:extLst>
          </p:cNvPr>
          <p:cNvSpPr>
            <a:spLocks noGrp="1"/>
          </p:cNvSpPr>
          <p:nvPr>
            <p:ph type="body" sz="quarter" idx="20"/>
          </p:nvPr>
        </p:nvSpPr>
        <p:spPr>
          <a:xfrm>
            <a:off x="4267853" y="1361816"/>
            <a:ext cx="2962189" cy="2597383"/>
          </a:xfrm>
          <a:prstGeom prst="rect">
            <a:avLst/>
          </a:prstGeom>
        </p:spPr>
        <p:txBody>
          <a:bodyPr/>
          <a:lstStyle>
            <a:lvl1pPr marL="0" indent="0">
              <a:buNone/>
              <a:defRPr sz="1600">
                <a:solidFill>
                  <a:schemeClr val="bg1"/>
                </a:solidFill>
              </a:defRPr>
            </a:lvl1pPr>
          </a:lstStyle>
          <a:p>
            <a:pPr lvl="0"/>
            <a:endParaRPr lang="fr-FR"/>
          </a:p>
        </p:txBody>
      </p:sp>
      <p:sp>
        <p:nvSpPr>
          <p:cNvPr id="33" name="Espace réservé du texte 30">
            <a:extLst>
              <a:ext uri="{FF2B5EF4-FFF2-40B4-BE49-F238E27FC236}">
                <a16:creationId xmlns:a16="http://schemas.microsoft.com/office/drawing/2014/main" id="{83D4CF76-C15E-21DD-6FC9-D3B764F5E32C}"/>
              </a:ext>
            </a:extLst>
          </p:cNvPr>
          <p:cNvSpPr>
            <a:spLocks noGrp="1"/>
          </p:cNvSpPr>
          <p:nvPr>
            <p:ph type="body" sz="quarter" idx="21"/>
          </p:nvPr>
        </p:nvSpPr>
        <p:spPr>
          <a:xfrm>
            <a:off x="618421" y="4917663"/>
            <a:ext cx="3429922" cy="2124822"/>
          </a:xfrm>
          <a:prstGeom prst="rect">
            <a:avLst/>
          </a:prstGeom>
        </p:spPr>
        <p:txBody>
          <a:bodyPr/>
          <a:lstStyle>
            <a:lvl1pPr marL="0" indent="0">
              <a:buNone/>
              <a:defRPr sz="1600">
                <a:solidFill>
                  <a:schemeClr val="bg1"/>
                </a:solidFill>
              </a:defRPr>
            </a:lvl1pPr>
          </a:lstStyle>
          <a:p>
            <a:pPr lvl="0"/>
            <a:endParaRPr lang="fr-FR"/>
          </a:p>
        </p:txBody>
      </p:sp>
      <p:sp>
        <p:nvSpPr>
          <p:cNvPr id="34" name="Espace réservé du texte 30">
            <a:extLst>
              <a:ext uri="{FF2B5EF4-FFF2-40B4-BE49-F238E27FC236}">
                <a16:creationId xmlns:a16="http://schemas.microsoft.com/office/drawing/2014/main" id="{C1B5A230-E55B-76B1-45ED-89D96ADE1684}"/>
              </a:ext>
            </a:extLst>
          </p:cNvPr>
          <p:cNvSpPr>
            <a:spLocks noGrp="1"/>
          </p:cNvSpPr>
          <p:nvPr>
            <p:ph type="body" sz="quarter" idx="22"/>
          </p:nvPr>
        </p:nvSpPr>
        <p:spPr>
          <a:xfrm>
            <a:off x="469912" y="8638347"/>
            <a:ext cx="3464033" cy="1490046"/>
          </a:xfrm>
          <a:prstGeom prst="rect">
            <a:avLst/>
          </a:prstGeom>
        </p:spPr>
        <p:txBody>
          <a:bodyPr/>
          <a:lstStyle>
            <a:lvl1pPr marL="0" indent="0">
              <a:buNone/>
              <a:defRPr sz="1600">
                <a:solidFill>
                  <a:schemeClr val="bg1"/>
                </a:solidFill>
              </a:defRPr>
            </a:lvl1pPr>
          </a:lstStyle>
          <a:p>
            <a:pPr lvl="0"/>
            <a:endParaRPr lang="fr-FR"/>
          </a:p>
        </p:txBody>
      </p:sp>
      <p:sp>
        <p:nvSpPr>
          <p:cNvPr id="35" name="Espace réservé du texte 30">
            <a:extLst>
              <a:ext uri="{FF2B5EF4-FFF2-40B4-BE49-F238E27FC236}">
                <a16:creationId xmlns:a16="http://schemas.microsoft.com/office/drawing/2014/main" id="{599A38F1-9ECC-BC91-B6E5-359F6AAC6E9B}"/>
              </a:ext>
            </a:extLst>
          </p:cNvPr>
          <p:cNvSpPr>
            <a:spLocks noGrp="1"/>
          </p:cNvSpPr>
          <p:nvPr>
            <p:ph type="body" sz="quarter" idx="23"/>
          </p:nvPr>
        </p:nvSpPr>
        <p:spPr>
          <a:xfrm>
            <a:off x="4491387" y="5678858"/>
            <a:ext cx="2599224" cy="4283289"/>
          </a:xfrm>
          <a:prstGeom prst="rect">
            <a:avLst/>
          </a:prstGeom>
        </p:spPr>
        <p:txBody>
          <a:bodyPr/>
          <a:lstStyle>
            <a:lvl1pPr marL="0" indent="0">
              <a:buNone/>
              <a:defRPr sz="1600">
                <a:solidFill>
                  <a:schemeClr val="bg1"/>
                </a:solidFill>
              </a:defRPr>
            </a:lvl1pPr>
          </a:lstStyle>
          <a:p>
            <a:pPr lvl="0"/>
            <a:endParaRPr lang="fr-FR"/>
          </a:p>
        </p:txBody>
      </p:sp>
      <p:sp>
        <p:nvSpPr>
          <p:cNvPr id="8" name="Espace réservé du texte 7">
            <a:extLst>
              <a:ext uri="{FF2B5EF4-FFF2-40B4-BE49-F238E27FC236}">
                <a16:creationId xmlns:a16="http://schemas.microsoft.com/office/drawing/2014/main" id="{4118A488-887F-9308-8F5B-4AAF0C2F669A}"/>
              </a:ext>
            </a:extLst>
          </p:cNvPr>
          <p:cNvSpPr>
            <a:spLocks noGrp="1"/>
          </p:cNvSpPr>
          <p:nvPr>
            <p:ph type="body" sz="quarter" idx="24" hasCustomPrompt="1"/>
          </p:nvPr>
        </p:nvSpPr>
        <p:spPr>
          <a:xfrm>
            <a:off x="280988" y="320675"/>
            <a:ext cx="3267075" cy="749300"/>
          </a:xfrm>
          <a:prstGeom prst="rect">
            <a:avLst/>
          </a:prstGeom>
        </p:spPr>
        <p:txBody>
          <a:bodyPr/>
          <a:lstStyle>
            <a:lvl1pPr marL="0" indent="0">
              <a:buNone/>
              <a:defRPr sz="4000">
                <a:solidFill>
                  <a:schemeClr val="bg1"/>
                </a:solidFill>
                <a:latin typeface="+mj-lt"/>
              </a:defRPr>
            </a:lvl1pPr>
          </a:lstStyle>
          <a:p>
            <a:pPr lvl="0"/>
            <a:r>
              <a:rPr lang="fr-FR"/>
              <a:t>Titre</a:t>
            </a:r>
          </a:p>
        </p:txBody>
      </p:sp>
    </p:spTree>
    <p:extLst>
      <p:ext uri="{BB962C8B-B14F-4D97-AF65-F5344CB8AC3E}">
        <p14:creationId xmlns:p14="http://schemas.microsoft.com/office/powerpoint/2010/main" val="22286236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hématique vert foncé/rose vertical 4">
    <p:bg>
      <p:bgPr>
        <a:solidFill>
          <a:srgbClr val="FFFFF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11BBDA3-9BC2-74EF-5A92-4246DA852F9B}"/>
              </a:ext>
            </a:extLst>
          </p:cNvPr>
          <p:cNvGrpSpPr/>
          <p:nvPr userDrawn="1"/>
        </p:nvGrpSpPr>
        <p:grpSpPr>
          <a:xfrm>
            <a:off x="533183" y="1413099"/>
            <a:ext cx="3206381" cy="8783360"/>
            <a:chOff x="0" y="0"/>
            <a:chExt cx="1149095" cy="2952601"/>
          </a:xfrm>
        </p:grpSpPr>
        <p:sp>
          <p:nvSpPr>
            <p:cNvPr id="6" name="Freeform 3">
              <a:extLst>
                <a:ext uri="{FF2B5EF4-FFF2-40B4-BE49-F238E27FC236}">
                  <a16:creationId xmlns:a16="http://schemas.microsoft.com/office/drawing/2014/main" id="{C245A107-F4B5-2C1E-EB78-35A45B944BF7}"/>
                </a:ext>
              </a:extLst>
            </p:cNvPr>
            <p:cNvSpPr/>
            <p:nvPr/>
          </p:nvSpPr>
          <p:spPr>
            <a:xfrm>
              <a:off x="0" y="0"/>
              <a:ext cx="1149095" cy="2952601"/>
            </a:xfrm>
            <a:custGeom>
              <a:avLst/>
              <a:gdLst/>
              <a:ahLst/>
              <a:cxnLst/>
              <a:rect l="l" t="t" r="r" b="b"/>
              <a:pathLst>
                <a:path w="1149095" h="2952601">
                  <a:moveTo>
                    <a:pt x="89338" y="0"/>
                  </a:moveTo>
                  <a:lnTo>
                    <a:pt x="1059757" y="0"/>
                  </a:lnTo>
                  <a:cubicBezTo>
                    <a:pt x="1083451" y="0"/>
                    <a:pt x="1106174" y="9412"/>
                    <a:pt x="1122928" y="26166"/>
                  </a:cubicBezTo>
                  <a:cubicBezTo>
                    <a:pt x="1139682" y="42921"/>
                    <a:pt x="1149095" y="65644"/>
                    <a:pt x="1149095" y="89338"/>
                  </a:cubicBezTo>
                  <a:lnTo>
                    <a:pt x="1149095" y="2863263"/>
                  </a:lnTo>
                  <a:cubicBezTo>
                    <a:pt x="1149095" y="2886957"/>
                    <a:pt x="1139682" y="2909681"/>
                    <a:pt x="1122928" y="2926435"/>
                  </a:cubicBezTo>
                  <a:cubicBezTo>
                    <a:pt x="1106174" y="2943189"/>
                    <a:pt x="1083451" y="2952601"/>
                    <a:pt x="1059757" y="2952601"/>
                  </a:cubicBezTo>
                  <a:lnTo>
                    <a:pt x="89338" y="2952601"/>
                  </a:lnTo>
                  <a:cubicBezTo>
                    <a:pt x="65644" y="2952601"/>
                    <a:pt x="42921" y="2943189"/>
                    <a:pt x="26166" y="2926435"/>
                  </a:cubicBezTo>
                  <a:cubicBezTo>
                    <a:pt x="9412" y="2909681"/>
                    <a:pt x="0" y="2886957"/>
                    <a:pt x="0" y="2863263"/>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rgbClr val="FFCDEB"/>
              </a:solidFill>
              <a:prstDash val="solid"/>
              <a:round/>
            </a:ln>
          </p:spPr>
          <p:txBody>
            <a:bodyPr/>
            <a:lstStyle/>
            <a:p>
              <a:endParaRPr lang="fr-FR">
                <a:latin typeface="Aeonik MGEN" panose="020B0503030300000000" pitchFamily="34" charset="0"/>
              </a:endParaRPr>
            </a:p>
          </p:txBody>
        </p:sp>
        <p:sp>
          <p:nvSpPr>
            <p:cNvPr id="8" name="TextBox 4">
              <a:extLst>
                <a:ext uri="{FF2B5EF4-FFF2-40B4-BE49-F238E27FC236}">
                  <a16:creationId xmlns:a16="http://schemas.microsoft.com/office/drawing/2014/main" id="{F40ABCBF-D35A-ECBF-7740-27A220200996}"/>
                </a:ext>
              </a:extLst>
            </p:cNvPr>
            <p:cNvSpPr txBox="1"/>
            <p:nvPr/>
          </p:nvSpPr>
          <p:spPr>
            <a:xfrm>
              <a:off x="0" y="-47625"/>
              <a:ext cx="1149095" cy="3000226"/>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10" name="Group 5">
            <a:extLst>
              <a:ext uri="{FF2B5EF4-FFF2-40B4-BE49-F238E27FC236}">
                <a16:creationId xmlns:a16="http://schemas.microsoft.com/office/drawing/2014/main" id="{BD9CAF37-B9C1-F5BC-C107-BD78512E7831}"/>
              </a:ext>
            </a:extLst>
          </p:cNvPr>
          <p:cNvGrpSpPr/>
          <p:nvPr userDrawn="1"/>
        </p:nvGrpSpPr>
        <p:grpSpPr>
          <a:xfrm>
            <a:off x="533183" y="1427751"/>
            <a:ext cx="3206381" cy="784598"/>
            <a:chOff x="0" y="0"/>
            <a:chExt cx="1149095" cy="263749"/>
          </a:xfrm>
        </p:grpSpPr>
        <p:sp>
          <p:nvSpPr>
            <p:cNvPr id="12" name="Freeform 6">
              <a:extLst>
                <a:ext uri="{FF2B5EF4-FFF2-40B4-BE49-F238E27FC236}">
                  <a16:creationId xmlns:a16="http://schemas.microsoft.com/office/drawing/2014/main" id="{58524E90-9722-4343-66BA-A5C1C815DAB9}"/>
                </a:ext>
              </a:extLst>
            </p:cNvPr>
            <p:cNvSpPr/>
            <p:nvPr/>
          </p:nvSpPr>
          <p:spPr>
            <a:xfrm>
              <a:off x="0" y="0"/>
              <a:ext cx="1149095" cy="263749"/>
            </a:xfrm>
            <a:custGeom>
              <a:avLst/>
              <a:gdLst/>
              <a:ahLst/>
              <a:cxnLst/>
              <a:rect l="l" t="t" r="r" b="b"/>
              <a:pathLst>
                <a:path w="1149095" h="263749">
                  <a:moveTo>
                    <a:pt x="89338" y="0"/>
                  </a:moveTo>
                  <a:lnTo>
                    <a:pt x="1059757" y="0"/>
                  </a:lnTo>
                  <a:cubicBezTo>
                    <a:pt x="1083451" y="0"/>
                    <a:pt x="1106174" y="9412"/>
                    <a:pt x="1122928" y="26166"/>
                  </a:cubicBezTo>
                  <a:cubicBezTo>
                    <a:pt x="1139682" y="42921"/>
                    <a:pt x="1149095" y="65644"/>
                    <a:pt x="1149095" y="89338"/>
                  </a:cubicBezTo>
                  <a:lnTo>
                    <a:pt x="1149095" y="174412"/>
                  </a:lnTo>
                  <a:cubicBezTo>
                    <a:pt x="1149095" y="198106"/>
                    <a:pt x="1139682" y="220829"/>
                    <a:pt x="1122928" y="237583"/>
                  </a:cubicBezTo>
                  <a:cubicBezTo>
                    <a:pt x="1106174" y="254337"/>
                    <a:pt x="1083451" y="263749"/>
                    <a:pt x="1059757" y="263749"/>
                  </a:cubicBezTo>
                  <a:lnTo>
                    <a:pt x="89338" y="263749"/>
                  </a:lnTo>
                  <a:cubicBezTo>
                    <a:pt x="65644" y="263749"/>
                    <a:pt x="42921" y="254337"/>
                    <a:pt x="26166" y="237583"/>
                  </a:cubicBezTo>
                  <a:cubicBezTo>
                    <a:pt x="9412" y="220829"/>
                    <a:pt x="0" y="198106"/>
                    <a:pt x="0" y="174412"/>
                  </a:cubicBezTo>
                  <a:lnTo>
                    <a:pt x="0" y="89338"/>
                  </a:lnTo>
                  <a:cubicBezTo>
                    <a:pt x="0" y="65644"/>
                    <a:pt x="9412" y="42921"/>
                    <a:pt x="26166" y="26166"/>
                  </a:cubicBezTo>
                  <a:cubicBezTo>
                    <a:pt x="42921" y="9412"/>
                    <a:pt x="65644" y="0"/>
                    <a:pt x="89338" y="0"/>
                  </a:cubicBezTo>
                  <a:close/>
                </a:path>
              </a:pathLst>
            </a:custGeom>
            <a:solidFill>
              <a:srgbClr val="FFCDEB"/>
            </a:solidFill>
          </p:spPr>
          <p:txBody>
            <a:bodyPr/>
            <a:lstStyle/>
            <a:p>
              <a:endParaRPr lang="fr-FR">
                <a:latin typeface="Aeonik MGEN" panose="020B0503030300000000" pitchFamily="34" charset="0"/>
              </a:endParaRPr>
            </a:p>
          </p:txBody>
        </p:sp>
        <p:sp>
          <p:nvSpPr>
            <p:cNvPr id="15" name="TextBox 7">
              <a:extLst>
                <a:ext uri="{FF2B5EF4-FFF2-40B4-BE49-F238E27FC236}">
                  <a16:creationId xmlns:a16="http://schemas.microsoft.com/office/drawing/2014/main" id="{2F5C1605-5F84-78D1-609F-37C47924F6F9}"/>
                </a:ext>
              </a:extLst>
            </p:cNvPr>
            <p:cNvSpPr txBox="1"/>
            <p:nvPr/>
          </p:nvSpPr>
          <p:spPr>
            <a:xfrm>
              <a:off x="0" y="-47625"/>
              <a:ext cx="1149095" cy="31137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1" name="Group 8">
            <a:extLst>
              <a:ext uri="{FF2B5EF4-FFF2-40B4-BE49-F238E27FC236}">
                <a16:creationId xmlns:a16="http://schemas.microsoft.com/office/drawing/2014/main" id="{11CFD959-9F22-1A2B-8EDF-6D60D87FA6CB}"/>
              </a:ext>
            </a:extLst>
          </p:cNvPr>
          <p:cNvGrpSpPr/>
          <p:nvPr userDrawn="1"/>
        </p:nvGrpSpPr>
        <p:grpSpPr>
          <a:xfrm>
            <a:off x="3077360" y="1676440"/>
            <a:ext cx="662205" cy="519867"/>
            <a:chOff x="0" y="0"/>
            <a:chExt cx="237319" cy="174758"/>
          </a:xfrm>
        </p:grpSpPr>
        <p:sp>
          <p:nvSpPr>
            <p:cNvPr id="22" name="Freeform 9">
              <a:extLst>
                <a:ext uri="{FF2B5EF4-FFF2-40B4-BE49-F238E27FC236}">
                  <a16:creationId xmlns:a16="http://schemas.microsoft.com/office/drawing/2014/main" id="{7125A86B-F9B3-070E-F485-E05E0D93B9CC}"/>
                </a:ext>
              </a:extLst>
            </p:cNvPr>
            <p:cNvSpPr/>
            <p:nvPr/>
          </p:nvSpPr>
          <p:spPr>
            <a:xfrm>
              <a:off x="0" y="0"/>
              <a:ext cx="237319" cy="174758"/>
            </a:xfrm>
            <a:custGeom>
              <a:avLst/>
              <a:gdLst/>
              <a:ahLst/>
              <a:cxnLst/>
              <a:rect l="l" t="t" r="r" b="b"/>
              <a:pathLst>
                <a:path w="237319" h="174758">
                  <a:moveTo>
                    <a:pt x="0" y="0"/>
                  </a:moveTo>
                  <a:lnTo>
                    <a:pt x="237319" y="0"/>
                  </a:lnTo>
                  <a:lnTo>
                    <a:pt x="237319" y="174758"/>
                  </a:lnTo>
                  <a:lnTo>
                    <a:pt x="0" y="174758"/>
                  </a:lnTo>
                  <a:close/>
                </a:path>
              </a:pathLst>
            </a:custGeom>
            <a:solidFill>
              <a:srgbClr val="FFCDEB"/>
            </a:solidFill>
          </p:spPr>
          <p:txBody>
            <a:bodyPr/>
            <a:lstStyle/>
            <a:p>
              <a:endParaRPr lang="fr-FR">
                <a:latin typeface="Aeonik MGEN" panose="020B0503030300000000" pitchFamily="34" charset="0"/>
              </a:endParaRPr>
            </a:p>
          </p:txBody>
        </p:sp>
        <p:sp>
          <p:nvSpPr>
            <p:cNvPr id="23" name="TextBox 10">
              <a:extLst>
                <a:ext uri="{FF2B5EF4-FFF2-40B4-BE49-F238E27FC236}">
                  <a16:creationId xmlns:a16="http://schemas.microsoft.com/office/drawing/2014/main" id="{8A21467A-F36E-DAA1-2D97-50F74B1D216D}"/>
                </a:ext>
              </a:extLst>
            </p:cNvPr>
            <p:cNvSpPr txBox="1"/>
            <p:nvPr/>
          </p:nvSpPr>
          <p:spPr>
            <a:xfrm>
              <a:off x="0" y="-47625"/>
              <a:ext cx="237319" cy="222383"/>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4" name="Group 11">
            <a:extLst>
              <a:ext uri="{FF2B5EF4-FFF2-40B4-BE49-F238E27FC236}">
                <a16:creationId xmlns:a16="http://schemas.microsoft.com/office/drawing/2014/main" id="{C7D5EBE1-B67B-EB00-42BD-B4B973270D8B}"/>
              </a:ext>
            </a:extLst>
          </p:cNvPr>
          <p:cNvGrpSpPr/>
          <p:nvPr userDrawn="1"/>
        </p:nvGrpSpPr>
        <p:grpSpPr>
          <a:xfrm>
            <a:off x="547323" y="1864508"/>
            <a:ext cx="662205" cy="363884"/>
            <a:chOff x="0" y="0"/>
            <a:chExt cx="237319" cy="122323"/>
          </a:xfrm>
        </p:grpSpPr>
        <p:sp>
          <p:nvSpPr>
            <p:cNvPr id="25" name="Freeform 12">
              <a:extLst>
                <a:ext uri="{FF2B5EF4-FFF2-40B4-BE49-F238E27FC236}">
                  <a16:creationId xmlns:a16="http://schemas.microsoft.com/office/drawing/2014/main" id="{9BE1F318-DBC7-C57E-73C0-865F6DD1AC2F}"/>
                </a:ext>
              </a:extLst>
            </p:cNvPr>
            <p:cNvSpPr/>
            <p:nvPr/>
          </p:nvSpPr>
          <p:spPr>
            <a:xfrm>
              <a:off x="0" y="0"/>
              <a:ext cx="237319" cy="122323"/>
            </a:xfrm>
            <a:custGeom>
              <a:avLst/>
              <a:gdLst/>
              <a:ahLst/>
              <a:cxnLst/>
              <a:rect l="l" t="t" r="r" b="b"/>
              <a:pathLst>
                <a:path w="237319" h="122323">
                  <a:moveTo>
                    <a:pt x="0" y="0"/>
                  </a:moveTo>
                  <a:lnTo>
                    <a:pt x="237319" y="0"/>
                  </a:lnTo>
                  <a:lnTo>
                    <a:pt x="237319" y="122323"/>
                  </a:lnTo>
                  <a:lnTo>
                    <a:pt x="0" y="122323"/>
                  </a:lnTo>
                  <a:close/>
                </a:path>
              </a:pathLst>
            </a:custGeom>
            <a:solidFill>
              <a:srgbClr val="FFCDEB"/>
            </a:solidFill>
          </p:spPr>
          <p:txBody>
            <a:bodyPr/>
            <a:lstStyle/>
            <a:p>
              <a:endParaRPr lang="fr-FR">
                <a:latin typeface="Aeonik MGEN" panose="020B0503030300000000" pitchFamily="34" charset="0"/>
              </a:endParaRPr>
            </a:p>
          </p:txBody>
        </p:sp>
        <p:sp>
          <p:nvSpPr>
            <p:cNvPr id="26" name="TextBox 13">
              <a:extLst>
                <a:ext uri="{FF2B5EF4-FFF2-40B4-BE49-F238E27FC236}">
                  <a16:creationId xmlns:a16="http://schemas.microsoft.com/office/drawing/2014/main" id="{AD2E16DD-49C2-55ED-381B-75F505F274DE}"/>
                </a:ext>
              </a:extLst>
            </p:cNvPr>
            <p:cNvSpPr txBox="1"/>
            <p:nvPr/>
          </p:nvSpPr>
          <p:spPr>
            <a:xfrm>
              <a:off x="0" y="-47625"/>
              <a:ext cx="237319" cy="169948"/>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7" name="Group 14">
            <a:extLst>
              <a:ext uri="{FF2B5EF4-FFF2-40B4-BE49-F238E27FC236}">
                <a16:creationId xmlns:a16="http://schemas.microsoft.com/office/drawing/2014/main" id="{C3015B0A-4B28-2603-2299-89ED5D8E79CD}"/>
              </a:ext>
            </a:extLst>
          </p:cNvPr>
          <p:cNvGrpSpPr/>
          <p:nvPr userDrawn="1"/>
        </p:nvGrpSpPr>
        <p:grpSpPr>
          <a:xfrm>
            <a:off x="4116214" y="5323788"/>
            <a:ext cx="3237616" cy="796165"/>
            <a:chOff x="0" y="0"/>
            <a:chExt cx="1061346" cy="285328"/>
          </a:xfrm>
        </p:grpSpPr>
        <p:sp>
          <p:nvSpPr>
            <p:cNvPr id="35" name="Freeform 15">
              <a:extLst>
                <a:ext uri="{FF2B5EF4-FFF2-40B4-BE49-F238E27FC236}">
                  <a16:creationId xmlns:a16="http://schemas.microsoft.com/office/drawing/2014/main" id="{88290379-FBED-30B5-E71C-6138F406FC13}"/>
                </a:ext>
              </a:extLst>
            </p:cNvPr>
            <p:cNvSpPr/>
            <p:nvPr/>
          </p:nvSpPr>
          <p:spPr>
            <a:xfrm>
              <a:off x="0" y="0"/>
              <a:ext cx="1061346" cy="285328"/>
            </a:xfrm>
            <a:custGeom>
              <a:avLst/>
              <a:gdLst/>
              <a:ahLst/>
              <a:cxnLst/>
              <a:rect l="l" t="t" r="r" b="b"/>
              <a:pathLst>
                <a:path w="1061346" h="285328">
                  <a:moveTo>
                    <a:pt x="96724" y="0"/>
                  </a:moveTo>
                  <a:lnTo>
                    <a:pt x="964622" y="0"/>
                  </a:lnTo>
                  <a:cubicBezTo>
                    <a:pt x="1018041" y="0"/>
                    <a:pt x="1061346" y="43305"/>
                    <a:pt x="1061346" y="96724"/>
                  </a:cubicBezTo>
                  <a:lnTo>
                    <a:pt x="1061346" y="188604"/>
                  </a:lnTo>
                  <a:cubicBezTo>
                    <a:pt x="1061346" y="242023"/>
                    <a:pt x="1018041" y="285328"/>
                    <a:pt x="964622" y="285328"/>
                  </a:cubicBezTo>
                  <a:lnTo>
                    <a:pt x="96724" y="285328"/>
                  </a:lnTo>
                  <a:cubicBezTo>
                    <a:pt x="71071" y="285328"/>
                    <a:pt x="46469" y="275137"/>
                    <a:pt x="28330" y="256998"/>
                  </a:cubicBezTo>
                  <a:cubicBezTo>
                    <a:pt x="10191" y="238859"/>
                    <a:pt x="0" y="214256"/>
                    <a:pt x="0" y="188604"/>
                  </a:cubicBezTo>
                  <a:lnTo>
                    <a:pt x="0" y="96724"/>
                  </a:lnTo>
                  <a:cubicBezTo>
                    <a:pt x="0" y="43305"/>
                    <a:pt x="43305" y="0"/>
                    <a:pt x="96724" y="0"/>
                  </a:cubicBezTo>
                  <a:close/>
                </a:path>
              </a:pathLst>
            </a:custGeom>
            <a:solidFill>
              <a:srgbClr val="286937"/>
            </a:solidFill>
          </p:spPr>
          <p:txBody>
            <a:bodyPr/>
            <a:lstStyle/>
            <a:p>
              <a:endParaRPr lang="fr-FR">
                <a:latin typeface="Aeonik MGEN" panose="020B0503030300000000" pitchFamily="34" charset="0"/>
              </a:endParaRPr>
            </a:p>
          </p:txBody>
        </p:sp>
        <p:sp>
          <p:nvSpPr>
            <p:cNvPr id="37" name="TextBox 16">
              <a:extLst>
                <a:ext uri="{FF2B5EF4-FFF2-40B4-BE49-F238E27FC236}">
                  <a16:creationId xmlns:a16="http://schemas.microsoft.com/office/drawing/2014/main" id="{C76B7D48-F854-6F8A-88C5-DBC4EE535896}"/>
                </a:ext>
              </a:extLst>
            </p:cNvPr>
            <p:cNvSpPr txBox="1"/>
            <p:nvPr/>
          </p:nvSpPr>
          <p:spPr>
            <a:xfrm>
              <a:off x="0" y="-47625"/>
              <a:ext cx="1061346" cy="332953"/>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39" name="Group 18">
            <a:extLst>
              <a:ext uri="{FF2B5EF4-FFF2-40B4-BE49-F238E27FC236}">
                <a16:creationId xmlns:a16="http://schemas.microsoft.com/office/drawing/2014/main" id="{C1EC311B-D825-FE81-0CDF-5B5E2E270171}"/>
              </a:ext>
            </a:extLst>
          </p:cNvPr>
          <p:cNvGrpSpPr/>
          <p:nvPr userDrawn="1"/>
        </p:nvGrpSpPr>
        <p:grpSpPr>
          <a:xfrm>
            <a:off x="4116214" y="6305323"/>
            <a:ext cx="3237616" cy="3891135"/>
            <a:chOff x="0" y="0"/>
            <a:chExt cx="1061346" cy="1257072"/>
          </a:xfrm>
        </p:grpSpPr>
        <p:sp>
          <p:nvSpPr>
            <p:cNvPr id="40" name="Freeform 19">
              <a:extLst>
                <a:ext uri="{FF2B5EF4-FFF2-40B4-BE49-F238E27FC236}">
                  <a16:creationId xmlns:a16="http://schemas.microsoft.com/office/drawing/2014/main" id="{A46D0DDA-BFA7-E5EE-3845-436F9D23B49D}"/>
                </a:ext>
              </a:extLst>
            </p:cNvPr>
            <p:cNvSpPr/>
            <p:nvPr/>
          </p:nvSpPr>
          <p:spPr>
            <a:xfrm>
              <a:off x="0" y="0"/>
              <a:ext cx="1061346" cy="1257072"/>
            </a:xfrm>
            <a:custGeom>
              <a:avLst/>
              <a:gdLst/>
              <a:ahLst/>
              <a:cxnLst/>
              <a:rect l="l" t="t" r="r" b="b"/>
              <a:pathLst>
                <a:path w="1061346" h="1257072">
                  <a:moveTo>
                    <a:pt x="96724" y="0"/>
                  </a:moveTo>
                  <a:lnTo>
                    <a:pt x="964622" y="0"/>
                  </a:lnTo>
                  <a:cubicBezTo>
                    <a:pt x="1018041" y="0"/>
                    <a:pt x="1061346" y="43305"/>
                    <a:pt x="1061346" y="96724"/>
                  </a:cubicBezTo>
                  <a:lnTo>
                    <a:pt x="1061346" y="1160348"/>
                  </a:lnTo>
                  <a:cubicBezTo>
                    <a:pt x="1061346" y="1186000"/>
                    <a:pt x="1051155" y="1210603"/>
                    <a:pt x="1033016" y="1228742"/>
                  </a:cubicBezTo>
                  <a:cubicBezTo>
                    <a:pt x="1014877" y="1246881"/>
                    <a:pt x="990275" y="1257072"/>
                    <a:pt x="964622" y="1257072"/>
                  </a:cubicBezTo>
                  <a:lnTo>
                    <a:pt x="96724" y="1257072"/>
                  </a:lnTo>
                  <a:cubicBezTo>
                    <a:pt x="43305" y="1257072"/>
                    <a:pt x="0" y="1213767"/>
                    <a:pt x="0" y="1160348"/>
                  </a:cubicBezTo>
                  <a:lnTo>
                    <a:pt x="0" y="96724"/>
                  </a:lnTo>
                  <a:cubicBezTo>
                    <a:pt x="0" y="43305"/>
                    <a:pt x="43305" y="0"/>
                    <a:pt x="96724" y="0"/>
                  </a:cubicBezTo>
                  <a:close/>
                </a:path>
              </a:pathLst>
            </a:custGeom>
            <a:solidFill>
              <a:srgbClr val="FFCDEB"/>
            </a:solidFill>
          </p:spPr>
          <p:txBody>
            <a:bodyPr/>
            <a:lstStyle/>
            <a:p>
              <a:endParaRPr lang="fr-FR">
                <a:latin typeface="Aeonik MGEN" panose="020B0503030300000000" pitchFamily="34" charset="0"/>
              </a:endParaRPr>
            </a:p>
          </p:txBody>
        </p:sp>
        <p:sp>
          <p:nvSpPr>
            <p:cNvPr id="41" name="TextBox 20">
              <a:extLst>
                <a:ext uri="{FF2B5EF4-FFF2-40B4-BE49-F238E27FC236}">
                  <a16:creationId xmlns:a16="http://schemas.microsoft.com/office/drawing/2014/main" id="{EFAC7AB8-1115-5FC5-1B04-1DBBCD0A8706}"/>
                </a:ext>
              </a:extLst>
            </p:cNvPr>
            <p:cNvSpPr txBox="1"/>
            <p:nvPr/>
          </p:nvSpPr>
          <p:spPr>
            <a:xfrm>
              <a:off x="0" y="-47625"/>
              <a:ext cx="1061346" cy="1304697"/>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49" name="Freeform 22">
            <a:extLst>
              <a:ext uri="{FF2B5EF4-FFF2-40B4-BE49-F238E27FC236}">
                <a16:creationId xmlns:a16="http://schemas.microsoft.com/office/drawing/2014/main" id="{344E3ACC-EAEE-1140-3E03-ADB798723E8C}"/>
              </a:ext>
            </a:extLst>
          </p:cNvPr>
          <p:cNvSpPr/>
          <p:nvPr/>
        </p:nvSpPr>
        <p:spPr>
          <a:xfrm>
            <a:off x="558087" y="2192307"/>
            <a:ext cx="3168000" cy="5760000"/>
          </a:xfrm>
          <a:custGeom>
            <a:avLst/>
            <a:gdLst/>
            <a:ahLst/>
            <a:cxnLst/>
            <a:rect l="l" t="t" r="r" b="b"/>
            <a:pathLst>
              <a:path w="1149095" h="2060316">
                <a:moveTo>
                  <a:pt x="0" y="0"/>
                </a:moveTo>
                <a:lnTo>
                  <a:pt x="1149095" y="0"/>
                </a:lnTo>
                <a:lnTo>
                  <a:pt x="1149095" y="2060316"/>
                </a:lnTo>
                <a:lnTo>
                  <a:pt x="0" y="2060316"/>
                </a:lnTo>
                <a:close/>
              </a:path>
            </a:pathLst>
          </a:custGeom>
          <a:solidFill>
            <a:srgbClr val="286937"/>
          </a:solidFill>
        </p:spPr>
        <p:txBody>
          <a:bodyPr/>
          <a:lstStyle/>
          <a:p>
            <a:endParaRPr lang="fr-FR">
              <a:latin typeface="Aeonik MGEN" panose="020B0503030300000000" pitchFamily="34" charset="0"/>
            </a:endParaRPr>
          </a:p>
        </p:txBody>
      </p:sp>
      <p:sp>
        <p:nvSpPr>
          <p:cNvPr id="62" name="Espace réservé du texte 61">
            <a:extLst>
              <a:ext uri="{FF2B5EF4-FFF2-40B4-BE49-F238E27FC236}">
                <a16:creationId xmlns:a16="http://schemas.microsoft.com/office/drawing/2014/main" id="{50E685F4-C5D2-3F96-12F3-3E3C730064FD}"/>
              </a:ext>
            </a:extLst>
          </p:cNvPr>
          <p:cNvSpPr>
            <a:spLocks noGrp="1"/>
          </p:cNvSpPr>
          <p:nvPr userDrawn="1">
            <p:ph type="body" sz="quarter" idx="10"/>
          </p:nvPr>
        </p:nvSpPr>
        <p:spPr>
          <a:xfrm>
            <a:off x="533400" y="304800"/>
            <a:ext cx="6575425" cy="641684"/>
          </a:xfrm>
          <a:prstGeom prst="rect">
            <a:avLst/>
          </a:prstGeom>
        </p:spPr>
        <p:txBody>
          <a:bodyPr/>
          <a:lstStyle>
            <a:lvl1pPr marL="0" indent="0" algn="ctr">
              <a:buNone/>
              <a:defRPr sz="3600">
                <a:solidFill>
                  <a:schemeClr val="accent2"/>
                </a:solidFill>
                <a:latin typeface="+mj-lt"/>
              </a:defRPr>
            </a:lvl1pPr>
          </a:lstStyle>
          <a:p>
            <a:pPr lvl="0"/>
            <a:endParaRPr lang="fr-FR"/>
          </a:p>
        </p:txBody>
      </p:sp>
      <p:sp>
        <p:nvSpPr>
          <p:cNvPr id="64" name="Espace réservé du texte 63">
            <a:extLst>
              <a:ext uri="{FF2B5EF4-FFF2-40B4-BE49-F238E27FC236}">
                <a16:creationId xmlns:a16="http://schemas.microsoft.com/office/drawing/2014/main" id="{DC6B0C5D-DA1F-E221-71E8-EC9E19D63EBA}"/>
              </a:ext>
            </a:extLst>
          </p:cNvPr>
          <p:cNvSpPr>
            <a:spLocks noGrp="1"/>
          </p:cNvSpPr>
          <p:nvPr userDrawn="1">
            <p:ph type="body" sz="quarter" idx="11"/>
          </p:nvPr>
        </p:nvSpPr>
        <p:spPr>
          <a:xfrm>
            <a:off x="595814" y="1521664"/>
            <a:ext cx="3046587" cy="617203"/>
          </a:xfrm>
          <a:prstGeom prst="rect">
            <a:avLst/>
          </a:prstGeom>
        </p:spPr>
        <p:txBody>
          <a:bodyPr/>
          <a:lstStyle>
            <a:lvl1pPr marL="0" indent="0" algn="ctr">
              <a:buNone/>
              <a:defRPr sz="2000" b="0">
                <a:solidFill>
                  <a:schemeClr val="accent2"/>
                </a:solidFill>
                <a:latin typeface="+mj-lt"/>
              </a:defRPr>
            </a:lvl1pPr>
          </a:lstStyle>
          <a:p>
            <a:pPr lvl="0"/>
            <a:endParaRPr lang="fr-FR"/>
          </a:p>
        </p:txBody>
      </p:sp>
      <p:sp>
        <p:nvSpPr>
          <p:cNvPr id="65" name="Espace réservé du texte 63">
            <a:extLst>
              <a:ext uri="{FF2B5EF4-FFF2-40B4-BE49-F238E27FC236}">
                <a16:creationId xmlns:a16="http://schemas.microsoft.com/office/drawing/2014/main" id="{5EB25305-84FB-66B7-8A4C-6E8BDDF50FA5}"/>
              </a:ext>
            </a:extLst>
          </p:cNvPr>
          <p:cNvSpPr>
            <a:spLocks noGrp="1"/>
          </p:cNvSpPr>
          <p:nvPr userDrawn="1">
            <p:ph type="body" sz="quarter" idx="12"/>
          </p:nvPr>
        </p:nvSpPr>
        <p:spPr>
          <a:xfrm>
            <a:off x="4211360" y="6432105"/>
            <a:ext cx="3078556" cy="661105"/>
          </a:xfrm>
          <a:prstGeom prst="rect">
            <a:avLst/>
          </a:prstGeom>
        </p:spPr>
        <p:txBody>
          <a:bodyPr/>
          <a:lstStyle>
            <a:lvl1pPr marL="0" indent="0" algn="ctr">
              <a:buNone/>
              <a:defRPr sz="2000" b="0">
                <a:solidFill>
                  <a:schemeClr val="accent2"/>
                </a:solidFill>
                <a:latin typeface="+mj-lt"/>
              </a:defRPr>
            </a:lvl1pPr>
          </a:lstStyle>
          <a:p>
            <a:pPr lvl="0"/>
            <a:endParaRPr lang="fr-FR"/>
          </a:p>
        </p:txBody>
      </p:sp>
      <p:sp>
        <p:nvSpPr>
          <p:cNvPr id="66" name="Espace réservé du texte 63">
            <a:extLst>
              <a:ext uri="{FF2B5EF4-FFF2-40B4-BE49-F238E27FC236}">
                <a16:creationId xmlns:a16="http://schemas.microsoft.com/office/drawing/2014/main" id="{38430E60-A4DB-5BA9-3CAA-9B1C670F4A40}"/>
              </a:ext>
            </a:extLst>
          </p:cNvPr>
          <p:cNvSpPr>
            <a:spLocks noGrp="1"/>
          </p:cNvSpPr>
          <p:nvPr userDrawn="1">
            <p:ph type="body" sz="quarter" idx="13"/>
          </p:nvPr>
        </p:nvSpPr>
        <p:spPr>
          <a:xfrm>
            <a:off x="4147447" y="1530577"/>
            <a:ext cx="3115191" cy="641683"/>
          </a:xfrm>
          <a:prstGeom prst="rect">
            <a:avLst/>
          </a:prstGeom>
        </p:spPr>
        <p:txBody>
          <a:bodyPr/>
          <a:lstStyle>
            <a:lvl1pPr marL="0" indent="0" algn="ctr">
              <a:buNone/>
              <a:defRPr sz="2000" b="1">
                <a:solidFill>
                  <a:schemeClr val="accent2"/>
                </a:solidFill>
              </a:defRPr>
            </a:lvl1pPr>
          </a:lstStyle>
          <a:p>
            <a:pPr lvl="0"/>
            <a:endParaRPr lang="fr-FR"/>
          </a:p>
        </p:txBody>
      </p:sp>
      <p:sp>
        <p:nvSpPr>
          <p:cNvPr id="67" name="Espace réservé du texte 63">
            <a:extLst>
              <a:ext uri="{FF2B5EF4-FFF2-40B4-BE49-F238E27FC236}">
                <a16:creationId xmlns:a16="http://schemas.microsoft.com/office/drawing/2014/main" id="{21E9A254-3102-3BBF-5CCD-A9C440FE2444}"/>
              </a:ext>
            </a:extLst>
          </p:cNvPr>
          <p:cNvSpPr>
            <a:spLocks noGrp="1"/>
          </p:cNvSpPr>
          <p:nvPr userDrawn="1">
            <p:ph type="body" sz="quarter" idx="14"/>
          </p:nvPr>
        </p:nvSpPr>
        <p:spPr>
          <a:xfrm>
            <a:off x="618401" y="8025572"/>
            <a:ext cx="3024000" cy="605605"/>
          </a:xfrm>
          <a:prstGeom prst="rect">
            <a:avLst/>
          </a:prstGeom>
        </p:spPr>
        <p:txBody>
          <a:bodyPr/>
          <a:lstStyle>
            <a:lvl1pPr marL="0" indent="0" algn="ctr">
              <a:buNone/>
              <a:defRPr sz="2000" b="0">
                <a:solidFill>
                  <a:schemeClr val="bg1"/>
                </a:solidFill>
                <a:latin typeface="+mj-lt"/>
              </a:defRPr>
            </a:lvl1pPr>
          </a:lstStyle>
          <a:p>
            <a:pPr lvl="0"/>
            <a:endParaRPr lang="fr-FR"/>
          </a:p>
        </p:txBody>
      </p:sp>
      <p:sp>
        <p:nvSpPr>
          <p:cNvPr id="72" name="Espace réservé du texte 68">
            <a:extLst>
              <a:ext uri="{FF2B5EF4-FFF2-40B4-BE49-F238E27FC236}">
                <a16:creationId xmlns:a16="http://schemas.microsoft.com/office/drawing/2014/main" id="{123D24B4-5062-619E-42E1-0356C470B194}"/>
              </a:ext>
            </a:extLst>
          </p:cNvPr>
          <p:cNvSpPr>
            <a:spLocks noGrp="1"/>
          </p:cNvSpPr>
          <p:nvPr userDrawn="1">
            <p:ph type="body" sz="quarter" idx="18"/>
          </p:nvPr>
        </p:nvSpPr>
        <p:spPr>
          <a:xfrm>
            <a:off x="618401" y="8758146"/>
            <a:ext cx="3024000" cy="1313256"/>
          </a:xfrm>
          <a:prstGeom prst="rect">
            <a:avLst/>
          </a:prstGeom>
        </p:spPr>
        <p:txBody>
          <a:bodyPr/>
          <a:lstStyle>
            <a:lvl1pPr marL="0" indent="0">
              <a:buNone/>
              <a:defRPr sz="1800">
                <a:solidFill>
                  <a:schemeClr val="bg1"/>
                </a:solidFill>
              </a:defRPr>
            </a:lvl1pPr>
          </a:lstStyle>
          <a:p>
            <a:pPr lvl="0"/>
            <a:endParaRPr lang="fr-FR"/>
          </a:p>
        </p:txBody>
      </p:sp>
      <p:sp>
        <p:nvSpPr>
          <p:cNvPr id="74" name="Espace réservé pour une image  73">
            <a:extLst>
              <a:ext uri="{FF2B5EF4-FFF2-40B4-BE49-F238E27FC236}">
                <a16:creationId xmlns:a16="http://schemas.microsoft.com/office/drawing/2014/main" id="{845F5A3E-69E4-A6B8-6AA9-10958FEED15C}"/>
              </a:ext>
            </a:extLst>
          </p:cNvPr>
          <p:cNvSpPr>
            <a:spLocks noGrp="1"/>
          </p:cNvSpPr>
          <p:nvPr userDrawn="1">
            <p:ph type="pic" sz="quarter" idx="19"/>
          </p:nvPr>
        </p:nvSpPr>
        <p:spPr>
          <a:xfrm>
            <a:off x="4860925" y="5005388"/>
            <a:ext cx="1539875" cy="1114425"/>
          </a:xfrm>
          <a:prstGeom prst="rect">
            <a:avLst/>
          </a:prstGeom>
        </p:spPr>
        <p:txBody>
          <a:bodyPr/>
          <a:lstStyle/>
          <a:p>
            <a:endParaRPr lang="fr-FR"/>
          </a:p>
        </p:txBody>
      </p:sp>
      <p:sp>
        <p:nvSpPr>
          <p:cNvPr id="2" name="Espace réservé du contenu 2">
            <a:extLst>
              <a:ext uri="{FF2B5EF4-FFF2-40B4-BE49-F238E27FC236}">
                <a16:creationId xmlns:a16="http://schemas.microsoft.com/office/drawing/2014/main" id="{BCE069AD-AA07-9BD8-8EE5-93B3202EEE95}"/>
              </a:ext>
            </a:extLst>
          </p:cNvPr>
          <p:cNvSpPr>
            <a:spLocks noGrp="1"/>
          </p:cNvSpPr>
          <p:nvPr>
            <p:ph sz="quarter" idx="20" hasCustomPrompt="1"/>
          </p:nvPr>
        </p:nvSpPr>
        <p:spPr>
          <a:xfrm>
            <a:off x="618401" y="2281831"/>
            <a:ext cx="3024000" cy="5616771"/>
          </a:xfrm>
          <a:prstGeom prst="rect">
            <a:avLst/>
          </a:prstGeom>
        </p:spPr>
        <p:txBody>
          <a:bodyPr/>
          <a:lstStyle>
            <a:lvl1pPr marL="0" indent="0">
              <a:buNone/>
              <a:defRPr sz="1800">
                <a:solidFill>
                  <a:srgbClr val="FFFFFF"/>
                </a:solidFill>
              </a:defRPr>
            </a:lvl1pPr>
          </a:lstStyle>
          <a:p>
            <a:pPr lvl="0"/>
            <a:r>
              <a:rPr lang="fr-FR"/>
              <a:t>Texte + image</a:t>
            </a:r>
          </a:p>
        </p:txBody>
      </p:sp>
      <p:sp>
        <p:nvSpPr>
          <p:cNvPr id="4" name="Espace réservé du contenu 2">
            <a:extLst>
              <a:ext uri="{FF2B5EF4-FFF2-40B4-BE49-F238E27FC236}">
                <a16:creationId xmlns:a16="http://schemas.microsoft.com/office/drawing/2014/main" id="{08576949-D0C2-0922-3673-A08055777C46}"/>
              </a:ext>
            </a:extLst>
          </p:cNvPr>
          <p:cNvSpPr>
            <a:spLocks noGrp="1"/>
          </p:cNvSpPr>
          <p:nvPr>
            <p:ph sz="quarter" idx="21" hasCustomPrompt="1"/>
          </p:nvPr>
        </p:nvSpPr>
        <p:spPr>
          <a:xfrm>
            <a:off x="4211360" y="7093210"/>
            <a:ext cx="3024000" cy="2978192"/>
          </a:xfrm>
          <a:prstGeom prst="rect">
            <a:avLst/>
          </a:prstGeom>
        </p:spPr>
        <p:txBody>
          <a:bodyPr/>
          <a:lstStyle>
            <a:lvl1pPr marL="0" indent="0">
              <a:buNone/>
              <a:defRPr sz="1800">
                <a:solidFill>
                  <a:srgbClr val="FFFFFF"/>
                </a:solidFill>
              </a:defRPr>
            </a:lvl1pPr>
          </a:lstStyle>
          <a:p>
            <a:pPr lvl="0"/>
            <a:r>
              <a:rPr lang="fr-FR"/>
              <a:t>Texte + image</a:t>
            </a:r>
          </a:p>
        </p:txBody>
      </p:sp>
      <p:sp>
        <p:nvSpPr>
          <p:cNvPr id="5" name="Espace réservé du contenu 2">
            <a:extLst>
              <a:ext uri="{FF2B5EF4-FFF2-40B4-BE49-F238E27FC236}">
                <a16:creationId xmlns:a16="http://schemas.microsoft.com/office/drawing/2014/main" id="{DF317FA1-82A4-6016-544E-BF0C0B42D353}"/>
              </a:ext>
            </a:extLst>
          </p:cNvPr>
          <p:cNvSpPr>
            <a:spLocks noGrp="1"/>
          </p:cNvSpPr>
          <p:nvPr>
            <p:ph sz="quarter" idx="22" hasCustomPrompt="1"/>
          </p:nvPr>
        </p:nvSpPr>
        <p:spPr>
          <a:xfrm>
            <a:off x="4157570" y="2281831"/>
            <a:ext cx="3132345" cy="2598501"/>
          </a:xfrm>
          <a:prstGeom prst="rect">
            <a:avLst/>
          </a:prstGeom>
        </p:spPr>
        <p:txBody>
          <a:bodyPr/>
          <a:lstStyle>
            <a:lvl1pPr marL="0" indent="0">
              <a:buNone/>
              <a:defRPr sz="1800">
                <a:solidFill>
                  <a:srgbClr val="FFFFFF"/>
                </a:solidFill>
              </a:defRPr>
            </a:lvl1pPr>
          </a:lstStyle>
          <a:p>
            <a:pPr lvl="0"/>
            <a:r>
              <a:rPr lang="fr-FR"/>
              <a:t>Texte + image</a:t>
            </a:r>
          </a:p>
        </p:txBody>
      </p:sp>
    </p:spTree>
    <p:extLst>
      <p:ext uri="{BB962C8B-B14F-4D97-AF65-F5344CB8AC3E}">
        <p14:creationId xmlns:p14="http://schemas.microsoft.com/office/powerpoint/2010/main" val="19638712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hématique rose/vert foncé vertical 4">
    <p:bg>
      <p:bgPr>
        <a:solidFill>
          <a:srgbClr val="FFFFFF"/>
        </a:solidFill>
        <a:effectLst/>
      </p:bgPr>
    </p:bg>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C245A107-F4B5-2C1E-EB78-35A45B944BF7}"/>
              </a:ext>
            </a:extLst>
          </p:cNvPr>
          <p:cNvSpPr/>
          <p:nvPr/>
        </p:nvSpPr>
        <p:spPr>
          <a:xfrm>
            <a:off x="533183" y="1413099"/>
            <a:ext cx="3206381" cy="8783360"/>
          </a:xfrm>
          <a:custGeom>
            <a:avLst/>
            <a:gdLst/>
            <a:ahLst/>
            <a:cxnLst/>
            <a:rect l="l" t="t" r="r" b="b"/>
            <a:pathLst>
              <a:path w="1149095" h="2952601">
                <a:moveTo>
                  <a:pt x="89338" y="0"/>
                </a:moveTo>
                <a:lnTo>
                  <a:pt x="1059757" y="0"/>
                </a:lnTo>
                <a:cubicBezTo>
                  <a:pt x="1083451" y="0"/>
                  <a:pt x="1106174" y="9412"/>
                  <a:pt x="1122928" y="26166"/>
                </a:cubicBezTo>
                <a:cubicBezTo>
                  <a:pt x="1139682" y="42921"/>
                  <a:pt x="1149095" y="65644"/>
                  <a:pt x="1149095" y="89338"/>
                </a:cubicBezTo>
                <a:lnTo>
                  <a:pt x="1149095" y="2863263"/>
                </a:lnTo>
                <a:cubicBezTo>
                  <a:pt x="1149095" y="2886957"/>
                  <a:pt x="1139682" y="2909681"/>
                  <a:pt x="1122928" y="2926435"/>
                </a:cubicBezTo>
                <a:cubicBezTo>
                  <a:pt x="1106174" y="2943189"/>
                  <a:pt x="1083451" y="2952601"/>
                  <a:pt x="1059757" y="2952601"/>
                </a:cubicBezTo>
                <a:lnTo>
                  <a:pt x="89338" y="2952601"/>
                </a:lnTo>
                <a:cubicBezTo>
                  <a:pt x="65644" y="2952601"/>
                  <a:pt x="42921" y="2943189"/>
                  <a:pt x="26166" y="2926435"/>
                </a:cubicBezTo>
                <a:cubicBezTo>
                  <a:pt x="9412" y="2909681"/>
                  <a:pt x="0" y="2886957"/>
                  <a:pt x="0" y="2863263"/>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12" name="Freeform 6">
            <a:extLst>
              <a:ext uri="{FF2B5EF4-FFF2-40B4-BE49-F238E27FC236}">
                <a16:creationId xmlns:a16="http://schemas.microsoft.com/office/drawing/2014/main" id="{58524E90-9722-4343-66BA-A5C1C815DAB9}"/>
              </a:ext>
            </a:extLst>
          </p:cNvPr>
          <p:cNvSpPr/>
          <p:nvPr/>
        </p:nvSpPr>
        <p:spPr>
          <a:xfrm>
            <a:off x="533183" y="1427751"/>
            <a:ext cx="3206381" cy="784598"/>
          </a:xfrm>
          <a:custGeom>
            <a:avLst/>
            <a:gdLst/>
            <a:ahLst/>
            <a:cxnLst/>
            <a:rect l="l" t="t" r="r" b="b"/>
            <a:pathLst>
              <a:path w="1149095" h="263749">
                <a:moveTo>
                  <a:pt x="89338" y="0"/>
                </a:moveTo>
                <a:lnTo>
                  <a:pt x="1059757" y="0"/>
                </a:lnTo>
                <a:cubicBezTo>
                  <a:pt x="1083451" y="0"/>
                  <a:pt x="1106174" y="9412"/>
                  <a:pt x="1122928" y="26166"/>
                </a:cubicBezTo>
                <a:cubicBezTo>
                  <a:pt x="1139682" y="42921"/>
                  <a:pt x="1149095" y="65644"/>
                  <a:pt x="1149095" y="89338"/>
                </a:cubicBezTo>
                <a:lnTo>
                  <a:pt x="1149095" y="174412"/>
                </a:lnTo>
                <a:cubicBezTo>
                  <a:pt x="1149095" y="198106"/>
                  <a:pt x="1139682" y="220829"/>
                  <a:pt x="1122928" y="237583"/>
                </a:cubicBezTo>
                <a:cubicBezTo>
                  <a:pt x="1106174" y="254337"/>
                  <a:pt x="1083451" y="263749"/>
                  <a:pt x="1059757" y="263749"/>
                </a:cubicBezTo>
                <a:lnTo>
                  <a:pt x="89338" y="263749"/>
                </a:lnTo>
                <a:cubicBezTo>
                  <a:pt x="65644" y="263749"/>
                  <a:pt x="42921" y="254337"/>
                  <a:pt x="26166" y="237583"/>
                </a:cubicBezTo>
                <a:cubicBezTo>
                  <a:pt x="9412" y="220829"/>
                  <a:pt x="0" y="198106"/>
                  <a:pt x="0" y="174412"/>
                </a:cubicBezTo>
                <a:lnTo>
                  <a:pt x="0" y="89338"/>
                </a:lnTo>
                <a:cubicBezTo>
                  <a:pt x="0" y="65644"/>
                  <a:pt x="9412" y="42921"/>
                  <a:pt x="26166" y="26166"/>
                </a:cubicBezTo>
                <a:cubicBezTo>
                  <a:pt x="42921" y="9412"/>
                  <a:pt x="65644" y="0"/>
                  <a:pt x="89338" y="0"/>
                </a:cubicBezTo>
                <a:close/>
              </a:path>
            </a:pathLst>
          </a:custGeom>
          <a:solidFill>
            <a:schemeClr val="accent2"/>
          </a:solidFill>
          <a:ln>
            <a:solidFill>
              <a:schemeClr val="accent2"/>
            </a:solidFill>
          </a:ln>
        </p:spPr>
        <p:txBody>
          <a:bodyPr/>
          <a:lstStyle/>
          <a:p>
            <a:endParaRPr lang="fr-FR">
              <a:latin typeface="Aeonik MGEN" panose="020B0503030300000000" pitchFamily="34" charset="0"/>
            </a:endParaRPr>
          </a:p>
        </p:txBody>
      </p:sp>
      <p:grpSp>
        <p:nvGrpSpPr>
          <p:cNvPr id="21" name="Group 8">
            <a:extLst>
              <a:ext uri="{FF2B5EF4-FFF2-40B4-BE49-F238E27FC236}">
                <a16:creationId xmlns:a16="http://schemas.microsoft.com/office/drawing/2014/main" id="{11CFD959-9F22-1A2B-8EDF-6D60D87FA6CB}"/>
              </a:ext>
            </a:extLst>
          </p:cNvPr>
          <p:cNvGrpSpPr/>
          <p:nvPr userDrawn="1"/>
        </p:nvGrpSpPr>
        <p:grpSpPr>
          <a:xfrm>
            <a:off x="3077360" y="1711040"/>
            <a:ext cx="662205" cy="485267"/>
            <a:chOff x="0" y="0"/>
            <a:chExt cx="237319" cy="174758"/>
          </a:xfrm>
          <a:solidFill>
            <a:schemeClr val="accent2"/>
          </a:solidFill>
        </p:grpSpPr>
        <p:sp>
          <p:nvSpPr>
            <p:cNvPr id="22" name="Freeform 9">
              <a:extLst>
                <a:ext uri="{FF2B5EF4-FFF2-40B4-BE49-F238E27FC236}">
                  <a16:creationId xmlns:a16="http://schemas.microsoft.com/office/drawing/2014/main" id="{7125A86B-F9B3-070E-F485-E05E0D93B9CC}"/>
                </a:ext>
              </a:extLst>
            </p:cNvPr>
            <p:cNvSpPr/>
            <p:nvPr/>
          </p:nvSpPr>
          <p:spPr>
            <a:xfrm>
              <a:off x="0" y="0"/>
              <a:ext cx="237319" cy="174758"/>
            </a:xfrm>
            <a:custGeom>
              <a:avLst/>
              <a:gdLst/>
              <a:ahLst/>
              <a:cxnLst/>
              <a:rect l="l" t="t" r="r" b="b"/>
              <a:pathLst>
                <a:path w="237319" h="174758">
                  <a:moveTo>
                    <a:pt x="0" y="0"/>
                  </a:moveTo>
                  <a:lnTo>
                    <a:pt x="237319" y="0"/>
                  </a:lnTo>
                  <a:lnTo>
                    <a:pt x="237319" y="174758"/>
                  </a:lnTo>
                  <a:lnTo>
                    <a:pt x="0" y="174758"/>
                  </a:lnTo>
                  <a:close/>
                </a:path>
              </a:pathLst>
            </a:custGeom>
            <a:grpFill/>
            <a:ln>
              <a:solidFill>
                <a:schemeClr val="accent2"/>
              </a:solidFill>
            </a:ln>
          </p:spPr>
          <p:txBody>
            <a:bodyPr/>
            <a:lstStyle/>
            <a:p>
              <a:endParaRPr lang="fr-FR">
                <a:latin typeface="Aeonik MGEN" panose="020B0503030300000000" pitchFamily="34" charset="0"/>
              </a:endParaRPr>
            </a:p>
          </p:txBody>
        </p:sp>
        <p:sp>
          <p:nvSpPr>
            <p:cNvPr id="23" name="TextBox 10">
              <a:extLst>
                <a:ext uri="{FF2B5EF4-FFF2-40B4-BE49-F238E27FC236}">
                  <a16:creationId xmlns:a16="http://schemas.microsoft.com/office/drawing/2014/main" id="{8A21467A-F36E-DAA1-2D97-50F74B1D216D}"/>
                </a:ext>
              </a:extLst>
            </p:cNvPr>
            <p:cNvSpPr txBox="1"/>
            <p:nvPr/>
          </p:nvSpPr>
          <p:spPr>
            <a:xfrm>
              <a:off x="0" y="-47625"/>
              <a:ext cx="237319" cy="222383"/>
            </a:xfrm>
            <a:prstGeom prst="rect">
              <a:avLst/>
            </a:prstGeom>
            <a:grpFill/>
            <a:ln>
              <a:solidFill>
                <a:schemeClr val="accent2"/>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4" name="Group 11">
            <a:extLst>
              <a:ext uri="{FF2B5EF4-FFF2-40B4-BE49-F238E27FC236}">
                <a16:creationId xmlns:a16="http://schemas.microsoft.com/office/drawing/2014/main" id="{C7D5EBE1-B67B-EB00-42BD-B4B973270D8B}"/>
              </a:ext>
            </a:extLst>
          </p:cNvPr>
          <p:cNvGrpSpPr/>
          <p:nvPr userDrawn="1"/>
        </p:nvGrpSpPr>
        <p:grpSpPr>
          <a:xfrm>
            <a:off x="547323" y="1864508"/>
            <a:ext cx="662205" cy="363884"/>
            <a:chOff x="0" y="0"/>
            <a:chExt cx="237319" cy="122323"/>
          </a:xfrm>
          <a:solidFill>
            <a:schemeClr val="accent2"/>
          </a:solidFill>
        </p:grpSpPr>
        <p:sp>
          <p:nvSpPr>
            <p:cNvPr id="25" name="Freeform 12">
              <a:extLst>
                <a:ext uri="{FF2B5EF4-FFF2-40B4-BE49-F238E27FC236}">
                  <a16:creationId xmlns:a16="http://schemas.microsoft.com/office/drawing/2014/main" id="{9BE1F318-DBC7-C57E-73C0-865F6DD1AC2F}"/>
                </a:ext>
              </a:extLst>
            </p:cNvPr>
            <p:cNvSpPr/>
            <p:nvPr/>
          </p:nvSpPr>
          <p:spPr>
            <a:xfrm>
              <a:off x="0" y="0"/>
              <a:ext cx="237319" cy="122323"/>
            </a:xfrm>
            <a:custGeom>
              <a:avLst/>
              <a:gdLst/>
              <a:ahLst/>
              <a:cxnLst/>
              <a:rect l="l" t="t" r="r" b="b"/>
              <a:pathLst>
                <a:path w="237319" h="122323">
                  <a:moveTo>
                    <a:pt x="0" y="0"/>
                  </a:moveTo>
                  <a:lnTo>
                    <a:pt x="237319" y="0"/>
                  </a:lnTo>
                  <a:lnTo>
                    <a:pt x="237319" y="122323"/>
                  </a:lnTo>
                  <a:lnTo>
                    <a:pt x="0" y="122323"/>
                  </a:lnTo>
                  <a:close/>
                </a:path>
              </a:pathLst>
            </a:custGeom>
            <a:grpFill/>
            <a:ln>
              <a:solidFill>
                <a:schemeClr val="accent2"/>
              </a:solidFill>
            </a:ln>
          </p:spPr>
          <p:txBody>
            <a:bodyPr/>
            <a:lstStyle/>
            <a:p>
              <a:endParaRPr lang="fr-FR">
                <a:latin typeface="Aeonik MGEN" panose="020B0503030300000000" pitchFamily="34" charset="0"/>
              </a:endParaRPr>
            </a:p>
          </p:txBody>
        </p:sp>
        <p:sp>
          <p:nvSpPr>
            <p:cNvPr id="26" name="TextBox 13">
              <a:extLst>
                <a:ext uri="{FF2B5EF4-FFF2-40B4-BE49-F238E27FC236}">
                  <a16:creationId xmlns:a16="http://schemas.microsoft.com/office/drawing/2014/main" id="{AD2E16DD-49C2-55ED-381B-75F505F274DE}"/>
                </a:ext>
              </a:extLst>
            </p:cNvPr>
            <p:cNvSpPr txBox="1"/>
            <p:nvPr/>
          </p:nvSpPr>
          <p:spPr>
            <a:xfrm>
              <a:off x="0" y="-47625"/>
              <a:ext cx="237319" cy="169948"/>
            </a:xfrm>
            <a:prstGeom prst="rect">
              <a:avLst/>
            </a:prstGeom>
            <a:grpFill/>
            <a:ln>
              <a:solidFill>
                <a:schemeClr val="accent2"/>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5" name="Freeform 15">
            <a:extLst>
              <a:ext uri="{FF2B5EF4-FFF2-40B4-BE49-F238E27FC236}">
                <a16:creationId xmlns:a16="http://schemas.microsoft.com/office/drawing/2014/main" id="{88290379-FBED-30B5-E71C-6138F406FC13}"/>
              </a:ext>
            </a:extLst>
          </p:cNvPr>
          <p:cNvSpPr/>
          <p:nvPr userDrawn="1"/>
        </p:nvSpPr>
        <p:spPr>
          <a:xfrm>
            <a:off x="4116214" y="5323788"/>
            <a:ext cx="3237616" cy="796165"/>
          </a:xfrm>
          <a:custGeom>
            <a:avLst/>
            <a:gdLst/>
            <a:ahLst/>
            <a:cxnLst/>
            <a:rect l="l" t="t" r="r" b="b"/>
            <a:pathLst>
              <a:path w="1061346" h="285328">
                <a:moveTo>
                  <a:pt x="96724" y="0"/>
                </a:moveTo>
                <a:lnTo>
                  <a:pt x="964622" y="0"/>
                </a:lnTo>
                <a:cubicBezTo>
                  <a:pt x="1018041" y="0"/>
                  <a:pt x="1061346" y="43305"/>
                  <a:pt x="1061346" y="96724"/>
                </a:cubicBezTo>
                <a:lnTo>
                  <a:pt x="1061346" y="188604"/>
                </a:lnTo>
                <a:cubicBezTo>
                  <a:pt x="1061346" y="242023"/>
                  <a:pt x="1018041" y="285328"/>
                  <a:pt x="964622" y="285328"/>
                </a:cubicBezTo>
                <a:lnTo>
                  <a:pt x="96724" y="285328"/>
                </a:lnTo>
                <a:cubicBezTo>
                  <a:pt x="71071" y="285328"/>
                  <a:pt x="46469" y="275137"/>
                  <a:pt x="28330" y="256998"/>
                </a:cubicBezTo>
                <a:cubicBezTo>
                  <a:pt x="10191" y="238859"/>
                  <a:pt x="0" y="214256"/>
                  <a:pt x="0" y="188604"/>
                </a:cubicBezTo>
                <a:lnTo>
                  <a:pt x="0" y="96724"/>
                </a:lnTo>
                <a:cubicBezTo>
                  <a:pt x="0" y="43305"/>
                  <a:pt x="43305" y="0"/>
                  <a:pt x="96724" y="0"/>
                </a:cubicBezTo>
                <a:close/>
              </a:path>
            </a:pathLst>
          </a:custGeom>
          <a:solidFill>
            <a:schemeClr val="accent1"/>
          </a:solidFill>
          <a:ln>
            <a:solidFill>
              <a:schemeClr val="accent1"/>
            </a:solidFill>
          </a:ln>
        </p:spPr>
        <p:txBody>
          <a:bodyPr/>
          <a:lstStyle/>
          <a:p>
            <a:endParaRPr lang="fr-FR">
              <a:latin typeface="Aeonik MGEN" panose="020B0503030300000000" pitchFamily="34" charset="0"/>
            </a:endParaRPr>
          </a:p>
        </p:txBody>
      </p:sp>
      <p:sp>
        <p:nvSpPr>
          <p:cNvPr id="40" name="Freeform 19">
            <a:extLst>
              <a:ext uri="{FF2B5EF4-FFF2-40B4-BE49-F238E27FC236}">
                <a16:creationId xmlns:a16="http://schemas.microsoft.com/office/drawing/2014/main" id="{A46D0DDA-BFA7-E5EE-3845-436F9D23B49D}"/>
              </a:ext>
            </a:extLst>
          </p:cNvPr>
          <p:cNvSpPr/>
          <p:nvPr userDrawn="1"/>
        </p:nvSpPr>
        <p:spPr>
          <a:xfrm>
            <a:off x="4116214" y="6305323"/>
            <a:ext cx="3237616" cy="3891135"/>
          </a:xfrm>
          <a:custGeom>
            <a:avLst/>
            <a:gdLst/>
            <a:ahLst/>
            <a:cxnLst/>
            <a:rect l="l" t="t" r="r" b="b"/>
            <a:pathLst>
              <a:path w="1061346" h="1257072">
                <a:moveTo>
                  <a:pt x="96724" y="0"/>
                </a:moveTo>
                <a:lnTo>
                  <a:pt x="964622" y="0"/>
                </a:lnTo>
                <a:cubicBezTo>
                  <a:pt x="1018041" y="0"/>
                  <a:pt x="1061346" y="43305"/>
                  <a:pt x="1061346" y="96724"/>
                </a:cubicBezTo>
                <a:lnTo>
                  <a:pt x="1061346" y="1160348"/>
                </a:lnTo>
                <a:cubicBezTo>
                  <a:pt x="1061346" y="1186000"/>
                  <a:pt x="1051155" y="1210603"/>
                  <a:pt x="1033016" y="1228742"/>
                </a:cubicBezTo>
                <a:cubicBezTo>
                  <a:pt x="1014877" y="1246881"/>
                  <a:pt x="990275" y="1257072"/>
                  <a:pt x="964622" y="1257072"/>
                </a:cubicBezTo>
                <a:lnTo>
                  <a:pt x="96724" y="1257072"/>
                </a:lnTo>
                <a:cubicBezTo>
                  <a:pt x="43305" y="1257072"/>
                  <a:pt x="0" y="1213767"/>
                  <a:pt x="0" y="1160348"/>
                </a:cubicBezTo>
                <a:lnTo>
                  <a:pt x="0" y="96724"/>
                </a:lnTo>
                <a:cubicBezTo>
                  <a:pt x="0" y="43305"/>
                  <a:pt x="43305" y="0"/>
                  <a:pt x="96724" y="0"/>
                </a:cubicBezTo>
                <a:close/>
              </a:path>
            </a:pathLst>
          </a:custGeom>
          <a:solidFill>
            <a:schemeClr val="accent2"/>
          </a:solidFill>
          <a:ln>
            <a:solidFill>
              <a:schemeClr val="accent2"/>
            </a:solidFill>
          </a:ln>
        </p:spPr>
        <p:txBody>
          <a:bodyPr/>
          <a:lstStyle/>
          <a:p>
            <a:endParaRPr lang="fr-FR">
              <a:latin typeface="Aeonik MGEN" panose="020B0503030300000000" pitchFamily="34" charset="0"/>
            </a:endParaRPr>
          </a:p>
        </p:txBody>
      </p:sp>
      <p:sp>
        <p:nvSpPr>
          <p:cNvPr id="49" name="Freeform 22">
            <a:extLst>
              <a:ext uri="{FF2B5EF4-FFF2-40B4-BE49-F238E27FC236}">
                <a16:creationId xmlns:a16="http://schemas.microsoft.com/office/drawing/2014/main" id="{344E3ACC-EAEE-1140-3E03-ADB798723E8C}"/>
              </a:ext>
            </a:extLst>
          </p:cNvPr>
          <p:cNvSpPr/>
          <p:nvPr userDrawn="1"/>
        </p:nvSpPr>
        <p:spPr>
          <a:xfrm>
            <a:off x="558087" y="2192307"/>
            <a:ext cx="3168000" cy="5760000"/>
          </a:xfrm>
          <a:custGeom>
            <a:avLst/>
            <a:gdLst/>
            <a:ahLst/>
            <a:cxnLst/>
            <a:rect l="l" t="t" r="r" b="b"/>
            <a:pathLst>
              <a:path w="1149095" h="2060316">
                <a:moveTo>
                  <a:pt x="0" y="0"/>
                </a:moveTo>
                <a:lnTo>
                  <a:pt x="1149095" y="0"/>
                </a:lnTo>
                <a:lnTo>
                  <a:pt x="1149095" y="2060316"/>
                </a:lnTo>
                <a:lnTo>
                  <a:pt x="0" y="2060316"/>
                </a:lnTo>
                <a:close/>
              </a:path>
            </a:pathLst>
          </a:custGeom>
          <a:solidFill>
            <a:schemeClr val="accent1"/>
          </a:solidFill>
          <a:ln>
            <a:solidFill>
              <a:schemeClr val="accent1"/>
            </a:solidFill>
          </a:ln>
        </p:spPr>
        <p:txBody>
          <a:bodyPr/>
          <a:lstStyle/>
          <a:p>
            <a:endParaRPr lang="fr-FR">
              <a:latin typeface="Aeonik MGEN" panose="020B0503030300000000" pitchFamily="34" charset="0"/>
            </a:endParaRPr>
          </a:p>
        </p:txBody>
      </p:sp>
      <p:sp>
        <p:nvSpPr>
          <p:cNvPr id="62" name="Espace réservé du texte 61">
            <a:extLst>
              <a:ext uri="{FF2B5EF4-FFF2-40B4-BE49-F238E27FC236}">
                <a16:creationId xmlns:a16="http://schemas.microsoft.com/office/drawing/2014/main" id="{50E685F4-C5D2-3F96-12F3-3E3C730064FD}"/>
              </a:ext>
            </a:extLst>
          </p:cNvPr>
          <p:cNvSpPr>
            <a:spLocks noGrp="1"/>
          </p:cNvSpPr>
          <p:nvPr userDrawn="1">
            <p:ph type="body" sz="quarter" idx="10"/>
          </p:nvPr>
        </p:nvSpPr>
        <p:spPr>
          <a:xfrm>
            <a:off x="533400" y="304800"/>
            <a:ext cx="6575425" cy="641684"/>
          </a:xfrm>
          <a:prstGeom prst="rect">
            <a:avLst/>
          </a:prstGeom>
        </p:spPr>
        <p:txBody>
          <a:bodyPr/>
          <a:lstStyle>
            <a:lvl1pPr marL="0" indent="0" algn="ctr">
              <a:buNone/>
              <a:defRPr sz="3600">
                <a:solidFill>
                  <a:schemeClr val="accent1"/>
                </a:solidFill>
                <a:latin typeface="+mj-lt"/>
              </a:defRPr>
            </a:lvl1pPr>
          </a:lstStyle>
          <a:p>
            <a:pPr lvl="0"/>
            <a:endParaRPr lang="fr-FR"/>
          </a:p>
        </p:txBody>
      </p:sp>
      <p:sp>
        <p:nvSpPr>
          <p:cNvPr id="64" name="Espace réservé du texte 63">
            <a:extLst>
              <a:ext uri="{FF2B5EF4-FFF2-40B4-BE49-F238E27FC236}">
                <a16:creationId xmlns:a16="http://schemas.microsoft.com/office/drawing/2014/main" id="{DC6B0C5D-DA1F-E221-71E8-EC9E19D63EBA}"/>
              </a:ext>
            </a:extLst>
          </p:cNvPr>
          <p:cNvSpPr>
            <a:spLocks noGrp="1"/>
          </p:cNvSpPr>
          <p:nvPr userDrawn="1">
            <p:ph type="body" sz="quarter" idx="11"/>
          </p:nvPr>
        </p:nvSpPr>
        <p:spPr>
          <a:xfrm>
            <a:off x="595814" y="1521664"/>
            <a:ext cx="3046587" cy="617203"/>
          </a:xfrm>
          <a:prstGeom prst="rect">
            <a:avLst/>
          </a:prstGeom>
          <a:solidFill>
            <a:schemeClr val="accent2"/>
          </a:solidFill>
          <a:ln>
            <a:solidFill>
              <a:schemeClr val="accent2"/>
            </a:solidFill>
          </a:ln>
        </p:spPr>
        <p:txBody>
          <a:bodyPr/>
          <a:lstStyle>
            <a:lvl1pPr marL="0" indent="0" algn="ctr">
              <a:buNone/>
              <a:defRPr sz="2000" b="0">
                <a:solidFill>
                  <a:schemeClr val="accent1"/>
                </a:solidFill>
                <a:latin typeface="+mj-lt"/>
              </a:defRPr>
            </a:lvl1pPr>
          </a:lstStyle>
          <a:p>
            <a:pPr lvl="0"/>
            <a:endParaRPr lang="fr-FR"/>
          </a:p>
        </p:txBody>
      </p:sp>
      <p:sp>
        <p:nvSpPr>
          <p:cNvPr id="65" name="Espace réservé du texte 63">
            <a:extLst>
              <a:ext uri="{FF2B5EF4-FFF2-40B4-BE49-F238E27FC236}">
                <a16:creationId xmlns:a16="http://schemas.microsoft.com/office/drawing/2014/main" id="{5EB25305-84FB-66B7-8A4C-6E8BDDF50FA5}"/>
              </a:ext>
            </a:extLst>
          </p:cNvPr>
          <p:cNvSpPr>
            <a:spLocks noGrp="1"/>
          </p:cNvSpPr>
          <p:nvPr userDrawn="1">
            <p:ph type="body" sz="quarter" idx="12"/>
          </p:nvPr>
        </p:nvSpPr>
        <p:spPr>
          <a:xfrm>
            <a:off x="4195744" y="6438213"/>
            <a:ext cx="3078556" cy="661105"/>
          </a:xfrm>
          <a:prstGeom prst="rect">
            <a:avLst/>
          </a:prstGeom>
        </p:spPr>
        <p:txBody>
          <a:bodyPr/>
          <a:lstStyle>
            <a:lvl1pPr marL="0" indent="0" algn="ctr">
              <a:buNone/>
              <a:defRPr sz="2000" b="0">
                <a:solidFill>
                  <a:schemeClr val="accent1"/>
                </a:solidFill>
                <a:latin typeface="+mj-lt"/>
              </a:defRPr>
            </a:lvl1pPr>
          </a:lstStyle>
          <a:p>
            <a:pPr lvl="0"/>
            <a:endParaRPr lang="fr-FR"/>
          </a:p>
        </p:txBody>
      </p:sp>
      <p:sp>
        <p:nvSpPr>
          <p:cNvPr id="66" name="Espace réservé du texte 63">
            <a:extLst>
              <a:ext uri="{FF2B5EF4-FFF2-40B4-BE49-F238E27FC236}">
                <a16:creationId xmlns:a16="http://schemas.microsoft.com/office/drawing/2014/main" id="{38430E60-A4DB-5BA9-3CAA-9B1C670F4A40}"/>
              </a:ext>
            </a:extLst>
          </p:cNvPr>
          <p:cNvSpPr>
            <a:spLocks noGrp="1"/>
          </p:cNvSpPr>
          <p:nvPr userDrawn="1">
            <p:ph type="body" sz="quarter" idx="13"/>
          </p:nvPr>
        </p:nvSpPr>
        <p:spPr>
          <a:xfrm>
            <a:off x="4147447" y="1530577"/>
            <a:ext cx="3115191" cy="641683"/>
          </a:xfrm>
          <a:prstGeom prst="rect">
            <a:avLst/>
          </a:prstGeom>
        </p:spPr>
        <p:txBody>
          <a:bodyPr/>
          <a:lstStyle>
            <a:lvl1pPr marL="0" indent="0" algn="ctr">
              <a:buNone/>
              <a:defRPr sz="2000" b="1">
                <a:solidFill>
                  <a:schemeClr val="accent1"/>
                </a:solidFill>
              </a:defRPr>
            </a:lvl1pPr>
          </a:lstStyle>
          <a:p>
            <a:pPr lvl="0"/>
            <a:endParaRPr lang="fr-FR"/>
          </a:p>
        </p:txBody>
      </p:sp>
      <p:sp>
        <p:nvSpPr>
          <p:cNvPr id="67" name="Espace réservé du texte 63">
            <a:extLst>
              <a:ext uri="{FF2B5EF4-FFF2-40B4-BE49-F238E27FC236}">
                <a16:creationId xmlns:a16="http://schemas.microsoft.com/office/drawing/2014/main" id="{21E9A254-3102-3BBF-5CCD-A9C440FE2444}"/>
              </a:ext>
            </a:extLst>
          </p:cNvPr>
          <p:cNvSpPr>
            <a:spLocks noGrp="1"/>
          </p:cNvSpPr>
          <p:nvPr userDrawn="1">
            <p:ph type="body" sz="quarter" idx="14"/>
          </p:nvPr>
        </p:nvSpPr>
        <p:spPr>
          <a:xfrm>
            <a:off x="618401" y="8025572"/>
            <a:ext cx="3024000" cy="605605"/>
          </a:xfrm>
          <a:prstGeom prst="rect">
            <a:avLst/>
          </a:prstGeom>
        </p:spPr>
        <p:txBody>
          <a:bodyPr/>
          <a:lstStyle>
            <a:lvl1pPr marL="0" indent="0" algn="ctr">
              <a:buNone/>
              <a:defRPr sz="2000" b="0">
                <a:solidFill>
                  <a:schemeClr val="bg1"/>
                </a:solidFill>
                <a:latin typeface="+mj-lt"/>
              </a:defRPr>
            </a:lvl1pPr>
          </a:lstStyle>
          <a:p>
            <a:pPr lvl="0"/>
            <a:endParaRPr lang="fr-FR"/>
          </a:p>
        </p:txBody>
      </p:sp>
      <p:sp>
        <p:nvSpPr>
          <p:cNvPr id="72" name="Espace réservé du texte 68">
            <a:extLst>
              <a:ext uri="{FF2B5EF4-FFF2-40B4-BE49-F238E27FC236}">
                <a16:creationId xmlns:a16="http://schemas.microsoft.com/office/drawing/2014/main" id="{123D24B4-5062-619E-42E1-0356C470B194}"/>
              </a:ext>
            </a:extLst>
          </p:cNvPr>
          <p:cNvSpPr>
            <a:spLocks noGrp="1"/>
          </p:cNvSpPr>
          <p:nvPr userDrawn="1">
            <p:ph type="body" sz="quarter" idx="18"/>
          </p:nvPr>
        </p:nvSpPr>
        <p:spPr>
          <a:xfrm>
            <a:off x="618401" y="8758146"/>
            <a:ext cx="3024000" cy="1313256"/>
          </a:xfrm>
          <a:prstGeom prst="rect">
            <a:avLst/>
          </a:prstGeom>
        </p:spPr>
        <p:txBody>
          <a:bodyPr/>
          <a:lstStyle>
            <a:lvl1pPr marL="0" indent="0">
              <a:buNone/>
              <a:defRPr sz="1800">
                <a:solidFill>
                  <a:schemeClr val="bg1"/>
                </a:solidFill>
              </a:defRPr>
            </a:lvl1pPr>
          </a:lstStyle>
          <a:p>
            <a:pPr lvl="0"/>
            <a:endParaRPr lang="fr-FR"/>
          </a:p>
        </p:txBody>
      </p:sp>
      <p:sp>
        <p:nvSpPr>
          <p:cNvPr id="74" name="Espace réservé pour une image  73">
            <a:extLst>
              <a:ext uri="{FF2B5EF4-FFF2-40B4-BE49-F238E27FC236}">
                <a16:creationId xmlns:a16="http://schemas.microsoft.com/office/drawing/2014/main" id="{845F5A3E-69E4-A6B8-6AA9-10958FEED15C}"/>
              </a:ext>
            </a:extLst>
          </p:cNvPr>
          <p:cNvSpPr>
            <a:spLocks noGrp="1"/>
          </p:cNvSpPr>
          <p:nvPr userDrawn="1">
            <p:ph type="pic" sz="quarter" idx="19"/>
          </p:nvPr>
        </p:nvSpPr>
        <p:spPr>
          <a:xfrm>
            <a:off x="4860925" y="5005388"/>
            <a:ext cx="1539875" cy="1114425"/>
          </a:xfrm>
          <a:prstGeom prst="rect">
            <a:avLst/>
          </a:prstGeom>
        </p:spPr>
        <p:txBody>
          <a:bodyPr/>
          <a:lstStyle/>
          <a:p>
            <a:endParaRPr lang="fr-FR"/>
          </a:p>
        </p:txBody>
      </p:sp>
      <p:sp>
        <p:nvSpPr>
          <p:cNvPr id="2" name="Espace réservé du contenu 2">
            <a:extLst>
              <a:ext uri="{FF2B5EF4-FFF2-40B4-BE49-F238E27FC236}">
                <a16:creationId xmlns:a16="http://schemas.microsoft.com/office/drawing/2014/main" id="{DA3472E2-4A7C-5814-5469-12963533892C}"/>
              </a:ext>
            </a:extLst>
          </p:cNvPr>
          <p:cNvSpPr>
            <a:spLocks noGrp="1"/>
          </p:cNvSpPr>
          <p:nvPr>
            <p:ph sz="quarter" idx="20" hasCustomPrompt="1"/>
          </p:nvPr>
        </p:nvSpPr>
        <p:spPr>
          <a:xfrm>
            <a:off x="618401" y="2281831"/>
            <a:ext cx="3024000" cy="5616771"/>
          </a:xfrm>
          <a:prstGeom prst="rect">
            <a:avLst/>
          </a:prstGeom>
        </p:spPr>
        <p:txBody>
          <a:bodyPr/>
          <a:lstStyle>
            <a:lvl1pPr marL="0" indent="0">
              <a:buNone/>
              <a:defRPr sz="1800">
                <a:solidFill>
                  <a:schemeClr val="bg1"/>
                </a:solidFill>
              </a:defRPr>
            </a:lvl1pPr>
          </a:lstStyle>
          <a:p>
            <a:pPr lvl="0"/>
            <a:r>
              <a:rPr lang="fr-FR"/>
              <a:t>Texte + image</a:t>
            </a:r>
          </a:p>
        </p:txBody>
      </p:sp>
      <p:sp>
        <p:nvSpPr>
          <p:cNvPr id="3" name="Espace réservé du contenu 2">
            <a:extLst>
              <a:ext uri="{FF2B5EF4-FFF2-40B4-BE49-F238E27FC236}">
                <a16:creationId xmlns:a16="http://schemas.microsoft.com/office/drawing/2014/main" id="{75D66B72-70F7-F6B9-4997-7A386E74A035}"/>
              </a:ext>
            </a:extLst>
          </p:cNvPr>
          <p:cNvSpPr>
            <a:spLocks noGrp="1"/>
          </p:cNvSpPr>
          <p:nvPr>
            <p:ph sz="quarter" idx="21" hasCustomPrompt="1"/>
          </p:nvPr>
        </p:nvSpPr>
        <p:spPr>
          <a:xfrm>
            <a:off x="4211360" y="7093210"/>
            <a:ext cx="3024000" cy="2978192"/>
          </a:xfrm>
          <a:prstGeom prst="rect">
            <a:avLst/>
          </a:prstGeom>
        </p:spPr>
        <p:txBody>
          <a:bodyPr/>
          <a:lstStyle>
            <a:lvl1pPr marL="0" indent="0">
              <a:buNone/>
              <a:defRPr sz="1800">
                <a:solidFill>
                  <a:srgbClr val="FFFFFF"/>
                </a:solidFill>
              </a:defRPr>
            </a:lvl1pPr>
          </a:lstStyle>
          <a:p>
            <a:pPr lvl="0"/>
            <a:r>
              <a:rPr lang="fr-FR"/>
              <a:t>Texte + image</a:t>
            </a:r>
          </a:p>
        </p:txBody>
      </p:sp>
      <p:sp>
        <p:nvSpPr>
          <p:cNvPr id="4" name="Espace réservé du contenu 2">
            <a:extLst>
              <a:ext uri="{FF2B5EF4-FFF2-40B4-BE49-F238E27FC236}">
                <a16:creationId xmlns:a16="http://schemas.microsoft.com/office/drawing/2014/main" id="{002EC961-BB89-0E08-7870-4F89A5528551}"/>
              </a:ext>
            </a:extLst>
          </p:cNvPr>
          <p:cNvSpPr>
            <a:spLocks noGrp="1"/>
          </p:cNvSpPr>
          <p:nvPr>
            <p:ph sz="quarter" idx="22" hasCustomPrompt="1"/>
          </p:nvPr>
        </p:nvSpPr>
        <p:spPr>
          <a:xfrm>
            <a:off x="4157570" y="2281831"/>
            <a:ext cx="3132345" cy="2598501"/>
          </a:xfrm>
          <a:prstGeom prst="rect">
            <a:avLst/>
          </a:prstGeom>
        </p:spPr>
        <p:txBody>
          <a:bodyPr/>
          <a:lstStyle>
            <a:lvl1pPr marL="0" indent="0">
              <a:buNone/>
              <a:defRPr sz="1800">
                <a:solidFill>
                  <a:srgbClr val="FFFFFF"/>
                </a:solidFill>
              </a:defRPr>
            </a:lvl1pPr>
          </a:lstStyle>
          <a:p>
            <a:pPr lvl="0"/>
            <a:r>
              <a:rPr lang="fr-FR"/>
              <a:t>Texte + image</a:t>
            </a:r>
          </a:p>
        </p:txBody>
      </p:sp>
    </p:spTree>
    <p:extLst>
      <p:ext uri="{BB962C8B-B14F-4D97-AF65-F5344CB8AC3E}">
        <p14:creationId xmlns:p14="http://schemas.microsoft.com/office/powerpoint/2010/main" val="37713646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hématique bleu/vert vertical 4">
    <p:bg>
      <p:bgPr>
        <a:solidFill>
          <a:srgbClr val="FFFFFF"/>
        </a:solidFill>
        <a:effectLst/>
      </p:bgPr>
    </p:bg>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C245A107-F4B5-2C1E-EB78-35A45B944BF7}"/>
              </a:ext>
            </a:extLst>
          </p:cNvPr>
          <p:cNvSpPr/>
          <p:nvPr/>
        </p:nvSpPr>
        <p:spPr>
          <a:xfrm>
            <a:off x="533183" y="1413099"/>
            <a:ext cx="3206381" cy="8783360"/>
          </a:xfrm>
          <a:custGeom>
            <a:avLst/>
            <a:gdLst/>
            <a:ahLst/>
            <a:cxnLst/>
            <a:rect l="l" t="t" r="r" b="b"/>
            <a:pathLst>
              <a:path w="1149095" h="2952601">
                <a:moveTo>
                  <a:pt x="89338" y="0"/>
                </a:moveTo>
                <a:lnTo>
                  <a:pt x="1059757" y="0"/>
                </a:lnTo>
                <a:cubicBezTo>
                  <a:pt x="1083451" y="0"/>
                  <a:pt x="1106174" y="9412"/>
                  <a:pt x="1122928" y="26166"/>
                </a:cubicBezTo>
                <a:cubicBezTo>
                  <a:pt x="1139682" y="42921"/>
                  <a:pt x="1149095" y="65644"/>
                  <a:pt x="1149095" y="89338"/>
                </a:cubicBezTo>
                <a:lnTo>
                  <a:pt x="1149095" y="2863263"/>
                </a:lnTo>
                <a:cubicBezTo>
                  <a:pt x="1149095" y="2886957"/>
                  <a:pt x="1139682" y="2909681"/>
                  <a:pt x="1122928" y="2926435"/>
                </a:cubicBezTo>
                <a:cubicBezTo>
                  <a:pt x="1106174" y="2943189"/>
                  <a:pt x="1083451" y="2952601"/>
                  <a:pt x="1059757" y="2952601"/>
                </a:cubicBezTo>
                <a:lnTo>
                  <a:pt x="89338" y="2952601"/>
                </a:lnTo>
                <a:cubicBezTo>
                  <a:pt x="65644" y="2952601"/>
                  <a:pt x="42921" y="2943189"/>
                  <a:pt x="26166" y="2926435"/>
                </a:cubicBezTo>
                <a:cubicBezTo>
                  <a:pt x="9412" y="2909681"/>
                  <a:pt x="0" y="2886957"/>
                  <a:pt x="0" y="2863263"/>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12" name="Freeform 6">
            <a:extLst>
              <a:ext uri="{FF2B5EF4-FFF2-40B4-BE49-F238E27FC236}">
                <a16:creationId xmlns:a16="http://schemas.microsoft.com/office/drawing/2014/main" id="{58524E90-9722-4343-66BA-A5C1C815DAB9}"/>
              </a:ext>
            </a:extLst>
          </p:cNvPr>
          <p:cNvSpPr/>
          <p:nvPr/>
        </p:nvSpPr>
        <p:spPr>
          <a:xfrm>
            <a:off x="533183" y="1427751"/>
            <a:ext cx="3206381" cy="784598"/>
          </a:xfrm>
          <a:custGeom>
            <a:avLst/>
            <a:gdLst/>
            <a:ahLst/>
            <a:cxnLst/>
            <a:rect l="l" t="t" r="r" b="b"/>
            <a:pathLst>
              <a:path w="1149095" h="263749">
                <a:moveTo>
                  <a:pt x="89338" y="0"/>
                </a:moveTo>
                <a:lnTo>
                  <a:pt x="1059757" y="0"/>
                </a:lnTo>
                <a:cubicBezTo>
                  <a:pt x="1083451" y="0"/>
                  <a:pt x="1106174" y="9412"/>
                  <a:pt x="1122928" y="26166"/>
                </a:cubicBezTo>
                <a:cubicBezTo>
                  <a:pt x="1139682" y="42921"/>
                  <a:pt x="1149095" y="65644"/>
                  <a:pt x="1149095" y="89338"/>
                </a:cubicBezTo>
                <a:lnTo>
                  <a:pt x="1149095" y="174412"/>
                </a:lnTo>
                <a:cubicBezTo>
                  <a:pt x="1149095" y="198106"/>
                  <a:pt x="1139682" y="220829"/>
                  <a:pt x="1122928" y="237583"/>
                </a:cubicBezTo>
                <a:cubicBezTo>
                  <a:pt x="1106174" y="254337"/>
                  <a:pt x="1083451" y="263749"/>
                  <a:pt x="1059757" y="263749"/>
                </a:cubicBezTo>
                <a:lnTo>
                  <a:pt x="89338" y="263749"/>
                </a:lnTo>
                <a:cubicBezTo>
                  <a:pt x="65644" y="263749"/>
                  <a:pt x="42921" y="254337"/>
                  <a:pt x="26166" y="237583"/>
                </a:cubicBezTo>
                <a:cubicBezTo>
                  <a:pt x="9412" y="220829"/>
                  <a:pt x="0" y="198106"/>
                  <a:pt x="0" y="174412"/>
                </a:cubicBezTo>
                <a:lnTo>
                  <a:pt x="0" y="89338"/>
                </a:lnTo>
                <a:cubicBezTo>
                  <a:pt x="0" y="65644"/>
                  <a:pt x="9412" y="42921"/>
                  <a:pt x="26166" y="26166"/>
                </a:cubicBezTo>
                <a:cubicBezTo>
                  <a:pt x="42921" y="9412"/>
                  <a:pt x="65644" y="0"/>
                  <a:pt x="89338" y="0"/>
                </a:cubicBezTo>
                <a:close/>
              </a:path>
            </a:pathLst>
          </a:custGeom>
          <a:solidFill>
            <a:schemeClr val="accent3"/>
          </a:solidFill>
          <a:ln>
            <a:solidFill>
              <a:schemeClr val="accent3"/>
            </a:solidFill>
          </a:ln>
        </p:spPr>
        <p:txBody>
          <a:bodyPr/>
          <a:lstStyle/>
          <a:p>
            <a:endParaRPr lang="fr-FR">
              <a:latin typeface="Aeonik MGEN" panose="020B0503030300000000" pitchFamily="34" charset="0"/>
            </a:endParaRPr>
          </a:p>
        </p:txBody>
      </p:sp>
      <p:grpSp>
        <p:nvGrpSpPr>
          <p:cNvPr id="21" name="Group 8">
            <a:extLst>
              <a:ext uri="{FF2B5EF4-FFF2-40B4-BE49-F238E27FC236}">
                <a16:creationId xmlns:a16="http://schemas.microsoft.com/office/drawing/2014/main" id="{11CFD959-9F22-1A2B-8EDF-6D60D87FA6CB}"/>
              </a:ext>
            </a:extLst>
          </p:cNvPr>
          <p:cNvGrpSpPr/>
          <p:nvPr userDrawn="1"/>
        </p:nvGrpSpPr>
        <p:grpSpPr>
          <a:xfrm>
            <a:off x="3077360" y="1711040"/>
            <a:ext cx="662205" cy="485267"/>
            <a:chOff x="0" y="0"/>
            <a:chExt cx="237319" cy="174758"/>
          </a:xfrm>
          <a:solidFill>
            <a:schemeClr val="accent3"/>
          </a:solidFill>
        </p:grpSpPr>
        <p:sp>
          <p:nvSpPr>
            <p:cNvPr id="22" name="Freeform 9">
              <a:extLst>
                <a:ext uri="{FF2B5EF4-FFF2-40B4-BE49-F238E27FC236}">
                  <a16:creationId xmlns:a16="http://schemas.microsoft.com/office/drawing/2014/main" id="{7125A86B-F9B3-070E-F485-E05E0D93B9CC}"/>
                </a:ext>
              </a:extLst>
            </p:cNvPr>
            <p:cNvSpPr/>
            <p:nvPr/>
          </p:nvSpPr>
          <p:spPr>
            <a:xfrm>
              <a:off x="0" y="0"/>
              <a:ext cx="237319" cy="174758"/>
            </a:xfrm>
            <a:custGeom>
              <a:avLst/>
              <a:gdLst/>
              <a:ahLst/>
              <a:cxnLst/>
              <a:rect l="l" t="t" r="r" b="b"/>
              <a:pathLst>
                <a:path w="237319" h="174758">
                  <a:moveTo>
                    <a:pt x="0" y="0"/>
                  </a:moveTo>
                  <a:lnTo>
                    <a:pt x="237319" y="0"/>
                  </a:lnTo>
                  <a:lnTo>
                    <a:pt x="237319" y="174758"/>
                  </a:lnTo>
                  <a:lnTo>
                    <a:pt x="0" y="174758"/>
                  </a:lnTo>
                  <a:close/>
                </a:path>
              </a:pathLst>
            </a:custGeom>
            <a:grpFill/>
            <a:ln>
              <a:solidFill>
                <a:schemeClr val="accent3"/>
              </a:solidFill>
            </a:ln>
          </p:spPr>
          <p:txBody>
            <a:bodyPr/>
            <a:lstStyle/>
            <a:p>
              <a:endParaRPr lang="fr-FR">
                <a:latin typeface="Aeonik MGEN" panose="020B0503030300000000" pitchFamily="34" charset="0"/>
              </a:endParaRPr>
            </a:p>
          </p:txBody>
        </p:sp>
        <p:sp>
          <p:nvSpPr>
            <p:cNvPr id="23" name="TextBox 10">
              <a:extLst>
                <a:ext uri="{FF2B5EF4-FFF2-40B4-BE49-F238E27FC236}">
                  <a16:creationId xmlns:a16="http://schemas.microsoft.com/office/drawing/2014/main" id="{8A21467A-F36E-DAA1-2D97-50F74B1D216D}"/>
                </a:ext>
              </a:extLst>
            </p:cNvPr>
            <p:cNvSpPr txBox="1"/>
            <p:nvPr/>
          </p:nvSpPr>
          <p:spPr>
            <a:xfrm>
              <a:off x="0" y="-47625"/>
              <a:ext cx="237319" cy="222383"/>
            </a:xfrm>
            <a:prstGeom prst="rect">
              <a:avLst/>
            </a:prstGeom>
            <a:grpFill/>
            <a:ln>
              <a:solidFill>
                <a:schemeClr val="accent3"/>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4" name="Group 11">
            <a:extLst>
              <a:ext uri="{FF2B5EF4-FFF2-40B4-BE49-F238E27FC236}">
                <a16:creationId xmlns:a16="http://schemas.microsoft.com/office/drawing/2014/main" id="{C7D5EBE1-B67B-EB00-42BD-B4B973270D8B}"/>
              </a:ext>
            </a:extLst>
          </p:cNvPr>
          <p:cNvGrpSpPr/>
          <p:nvPr userDrawn="1"/>
        </p:nvGrpSpPr>
        <p:grpSpPr>
          <a:xfrm>
            <a:off x="547323" y="1864508"/>
            <a:ext cx="662205" cy="363884"/>
            <a:chOff x="0" y="0"/>
            <a:chExt cx="237319" cy="122323"/>
          </a:xfrm>
          <a:solidFill>
            <a:schemeClr val="accent3"/>
          </a:solidFill>
        </p:grpSpPr>
        <p:sp>
          <p:nvSpPr>
            <p:cNvPr id="25" name="Freeform 12">
              <a:extLst>
                <a:ext uri="{FF2B5EF4-FFF2-40B4-BE49-F238E27FC236}">
                  <a16:creationId xmlns:a16="http://schemas.microsoft.com/office/drawing/2014/main" id="{9BE1F318-DBC7-C57E-73C0-865F6DD1AC2F}"/>
                </a:ext>
              </a:extLst>
            </p:cNvPr>
            <p:cNvSpPr/>
            <p:nvPr/>
          </p:nvSpPr>
          <p:spPr>
            <a:xfrm>
              <a:off x="0" y="0"/>
              <a:ext cx="237319" cy="122323"/>
            </a:xfrm>
            <a:custGeom>
              <a:avLst/>
              <a:gdLst/>
              <a:ahLst/>
              <a:cxnLst/>
              <a:rect l="l" t="t" r="r" b="b"/>
              <a:pathLst>
                <a:path w="237319" h="122323">
                  <a:moveTo>
                    <a:pt x="0" y="0"/>
                  </a:moveTo>
                  <a:lnTo>
                    <a:pt x="237319" y="0"/>
                  </a:lnTo>
                  <a:lnTo>
                    <a:pt x="237319" y="122323"/>
                  </a:lnTo>
                  <a:lnTo>
                    <a:pt x="0" y="122323"/>
                  </a:lnTo>
                  <a:close/>
                </a:path>
              </a:pathLst>
            </a:custGeom>
            <a:grpFill/>
            <a:ln>
              <a:solidFill>
                <a:schemeClr val="accent3"/>
              </a:solidFill>
            </a:ln>
          </p:spPr>
          <p:txBody>
            <a:bodyPr/>
            <a:lstStyle/>
            <a:p>
              <a:endParaRPr lang="fr-FR">
                <a:latin typeface="Aeonik MGEN" panose="020B0503030300000000" pitchFamily="34" charset="0"/>
              </a:endParaRPr>
            </a:p>
          </p:txBody>
        </p:sp>
        <p:sp>
          <p:nvSpPr>
            <p:cNvPr id="26" name="TextBox 13">
              <a:extLst>
                <a:ext uri="{FF2B5EF4-FFF2-40B4-BE49-F238E27FC236}">
                  <a16:creationId xmlns:a16="http://schemas.microsoft.com/office/drawing/2014/main" id="{AD2E16DD-49C2-55ED-381B-75F505F274DE}"/>
                </a:ext>
              </a:extLst>
            </p:cNvPr>
            <p:cNvSpPr txBox="1"/>
            <p:nvPr/>
          </p:nvSpPr>
          <p:spPr>
            <a:xfrm>
              <a:off x="0" y="-47625"/>
              <a:ext cx="237319" cy="169948"/>
            </a:xfrm>
            <a:prstGeom prst="rect">
              <a:avLst/>
            </a:prstGeom>
            <a:grpFill/>
            <a:ln>
              <a:solidFill>
                <a:schemeClr val="accent3"/>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5" name="Freeform 15">
            <a:extLst>
              <a:ext uri="{FF2B5EF4-FFF2-40B4-BE49-F238E27FC236}">
                <a16:creationId xmlns:a16="http://schemas.microsoft.com/office/drawing/2014/main" id="{88290379-FBED-30B5-E71C-6138F406FC13}"/>
              </a:ext>
            </a:extLst>
          </p:cNvPr>
          <p:cNvSpPr/>
          <p:nvPr userDrawn="1"/>
        </p:nvSpPr>
        <p:spPr>
          <a:xfrm>
            <a:off x="4116214" y="5323788"/>
            <a:ext cx="3237616" cy="796165"/>
          </a:xfrm>
          <a:custGeom>
            <a:avLst/>
            <a:gdLst/>
            <a:ahLst/>
            <a:cxnLst/>
            <a:rect l="l" t="t" r="r" b="b"/>
            <a:pathLst>
              <a:path w="1061346" h="285328">
                <a:moveTo>
                  <a:pt x="96724" y="0"/>
                </a:moveTo>
                <a:lnTo>
                  <a:pt x="964622" y="0"/>
                </a:lnTo>
                <a:cubicBezTo>
                  <a:pt x="1018041" y="0"/>
                  <a:pt x="1061346" y="43305"/>
                  <a:pt x="1061346" y="96724"/>
                </a:cubicBezTo>
                <a:lnTo>
                  <a:pt x="1061346" y="188604"/>
                </a:lnTo>
                <a:cubicBezTo>
                  <a:pt x="1061346" y="242023"/>
                  <a:pt x="1018041" y="285328"/>
                  <a:pt x="964622" y="285328"/>
                </a:cubicBezTo>
                <a:lnTo>
                  <a:pt x="96724" y="285328"/>
                </a:lnTo>
                <a:cubicBezTo>
                  <a:pt x="71071" y="285328"/>
                  <a:pt x="46469" y="275137"/>
                  <a:pt x="28330" y="256998"/>
                </a:cubicBezTo>
                <a:cubicBezTo>
                  <a:pt x="10191" y="238859"/>
                  <a:pt x="0" y="214256"/>
                  <a:pt x="0" y="188604"/>
                </a:cubicBezTo>
                <a:lnTo>
                  <a:pt x="0" y="96724"/>
                </a:lnTo>
                <a:cubicBezTo>
                  <a:pt x="0" y="43305"/>
                  <a:pt x="43305" y="0"/>
                  <a:pt x="96724" y="0"/>
                </a:cubicBezTo>
                <a:close/>
              </a:path>
            </a:pathLst>
          </a:custGeom>
          <a:solidFill>
            <a:schemeClr val="accent4"/>
          </a:solidFill>
          <a:ln>
            <a:solidFill>
              <a:schemeClr val="accent4"/>
            </a:solidFill>
          </a:ln>
        </p:spPr>
        <p:txBody>
          <a:bodyPr/>
          <a:lstStyle/>
          <a:p>
            <a:endParaRPr lang="fr-FR">
              <a:latin typeface="Aeonik MGEN" panose="020B0503030300000000" pitchFamily="34" charset="0"/>
            </a:endParaRPr>
          </a:p>
        </p:txBody>
      </p:sp>
      <p:sp>
        <p:nvSpPr>
          <p:cNvPr id="40" name="Freeform 19">
            <a:extLst>
              <a:ext uri="{FF2B5EF4-FFF2-40B4-BE49-F238E27FC236}">
                <a16:creationId xmlns:a16="http://schemas.microsoft.com/office/drawing/2014/main" id="{A46D0DDA-BFA7-E5EE-3845-436F9D23B49D}"/>
              </a:ext>
            </a:extLst>
          </p:cNvPr>
          <p:cNvSpPr/>
          <p:nvPr userDrawn="1"/>
        </p:nvSpPr>
        <p:spPr>
          <a:xfrm>
            <a:off x="4116214" y="6305323"/>
            <a:ext cx="3237616" cy="3891135"/>
          </a:xfrm>
          <a:custGeom>
            <a:avLst/>
            <a:gdLst/>
            <a:ahLst/>
            <a:cxnLst/>
            <a:rect l="l" t="t" r="r" b="b"/>
            <a:pathLst>
              <a:path w="1061346" h="1257072">
                <a:moveTo>
                  <a:pt x="96724" y="0"/>
                </a:moveTo>
                <a:lnTo>
                  <a:pt x="964622" y="0"/>
                </a:lnTo>
                <a:cubicBezTo>
                  <a:pt x="1018041" y="0"/>
                  <a:pt x="1061346" y="43305"/>
                  <a:pt x="1061346" y="96724"/>
                </a:cubicBezTo>
                <a:lnTo>
                  <a:pt x="1061346" y="1160348"/>
                </a:lnTo>
                <a:cubicBezTo>
                  <a:pt x="1061346" y="1186000"/>
                  <a:pt x="1051155" y="1210603"/>
                  <a:pt x="1033016" y="1228742"/>
                </a:cubicBezTo>
                <a:cubicBezTo>
                  <a:pt x="1014877" y="1246881"/>
                  <a:pt x="990275" y="1257072"/>
                  <a:pt x="964622" y="1257072"/>
                </a:cubicBezTo>
                <a:lnTo>
                  <a:pt x="96724" y="1257072"/>
                </a:lnTo>
                <a:cubicBezTo>
                  <a:pt x="43305" y="1257072"/>
                  <a:pt x="0" y="1213767"/>
                  <a:pt x="0" y="1160348"/>
                </a:cubicBezTo>
                <a:lnTo>
                  <a:pt x="0" y="96724"/>
                </a:lnTo>
                <a:cubicBezTo>
                  <a:pt x="0" y="43305"/>
                  <a:pt x="43305" y="0"/>
                  <a:pt x="96724" y="0"/>
                </a:cubicBezTo>
                <a:close/>
              </a:path>
            </a:pathLst>
          </a:custGeom>
          <a:solidFill>
            <a:schemeClr val="accent3"/>
          </a:solidFill>
          <a:ln>
            <a:solidFill>
              <a:schemeClr val="accent3"/>
            </a:solidFill>
          </a:ln>
        </p:spPr>
        <p:txBody>
          <a:bodyPr/>
          <a:lstStyle/>
          <a:p>
            <a:endParaRPr lang="fr-FR">
              <a:latin typeface="Aeonik MGEN" panose="020B0503030300000000" pitchFamily="34" charset="0"/>
            </a:endParaRPr>
          </a:p>
        </p:txBody>
      </p:sp>
      <p:sp>
        <p:nvSpPr>
          <p:cNvPr id="49" name="Freeform 22">
            <a:extLst>
              <a:ext uri="{FF2B5EF4-FFF2-40B4-BE49-F238E27FC236}">
                <a16:creationId xmlns:a16="http://schemas.microsoft.com/office/drawing/2014/main" id="{344E3ACC-EAEE-1140-3E03-ADB798723E8C}"/>
              </a:ext>
            </a:extLst>
          </p:cNvPr>
          <p:cNvSpPr/>
          <p:nvPr userDrawn="1"/>
        </p:nvSpPr>
        <p:spPr>
          <a:xfrm>
            <a:off x="558087" y="2192307"/>
            <a:ext cx="3168000" cy="5760000"/>
          </a:xfrm>
          <a:custGeom>
            <a:avLst/>
            <a:gdLst/>
            <a:ahLst/>
            <a:cxnLst/>
            <a:rect l="l" t="t" r="r" b="b"/>
            <a:pathLst>
              <a:path w="1149095" h="2060316">
                <a:moveTo>
                  <a:pt x="0" y="0"/>
                </a:moveTo>
                <a:lnTo>
                  <a:pt x="1149095" y="0"/>
                </a:lnTo>
                <a:lnTo>
                  <a:pt x="1149095" y="2060316"/>
                </a:lnTo>
                <a:lnTo>
                  <a:pt x="0" y="2060316"/>
                </a:lnTo>
                <a:close/>
              </a:path>
            </a:pathLst>
          </a:custGeom>
          <a:solidFill>
            <a:schemeClr val="accent4"/>
          </a:solidFill>
          <a:ln>
            <a:solidFill>
              <a:schemeClr val="accent4"/>
            </a:solidFill>
          </a:ln>
        </p:spPr>
        <p:txBody>
          <a:bodyPr/>
          <a:lstStyle/>
          <a:p>
            <a:endParaRPr lang="fr-FR">
              <a:latin typeface="Aeonik MGEN" panose="020B0503030300000000" pitchFamily="34" charset="0"/>
            </a:endParaRPr>
          </a:p>
        </p:txBody>
      </p:sp>
      <p:sp>
        <p:nvSpPr>
          <p:cNvPr id="62" name="Espace réservé du texte 61">
            <a:extLst>
              <a:ext uri="{FF2B5EF4-FFF2-40B4-BE49-F238E27FC236}">
                <a16:creationId xmlns:a16="http://schemas.microsoft.com/office/drawing/2014/main" id="{50E685F4-C5D2-3F96-12F3-3E3C730064FD}"/>
              </a:ext>
            </a:extLst>
          </p:cNvPr>
          <p:cNvSpPr>
            <a:spLocks noGrp="1"/>
          </p:cNvSpPr>
          <p:nvPr userDrawn="1">
            <p:ph type="body" sz="quarter" idx="10"/>
          </p:nvPr>
        </p:nvSpPr>
        <p:spPr>
          <a:xfrm>
            <a:off x="533400" y="304800"/>
            <a:ext cx="6575425" cy="641684"/>
          </a:xfrm>
          <a:prstGeom prst="rect">
            <a:avLst/>
          </a:prstGeom>
        </p:spPr>
        <p:txBody>
          <a:bodyPr/>
          <a:lstStyle>
            <a:lvl1pPr marL="0" indent="0" algn="ctr">
              <a:buNone/>
              <a:defRPr sz="3600">
                <a:solidFill>
                  <a:schemeClr val="accent4"/>
                </a:solidFill>
                <a:latin typeface="+mj-lt"/>
              </a:defRPr>
            </a:lvl1pPr>
          </a:lstStyle>
          <a:p>
            <a:pPr lvl="0"/>
            <a:endParaRPr lang="fr-FR"/>
          </a:p>
        </p:txBody>
      </p:sp>
      <p:sp>
        <p:nvSpPr>
          <p:cNvPr id="64" name="Espace réservé du texte 63">
            <a:extLst>
              <a:ext uri="{FF2B5EF4-FFF2-40B4-BE49-F238E27FC236}">
                <a16:creationId xmlns:a16="http://schemas.microsoft.com/office/drawing/2014/main" id="{DC6B0C5D-DA1F-E221-71E8-EC9E19D63EBA}"/>
              </a:ext>
            </a:extLst>
          </p:cNvPr>
          <p:cNvSpPr>
            <a:spLocks noGrp="1"/>
          </p:cNvSpPr>
          <p:nvPr userDrawn="1">
            <p:ph type="body" sz="quarter" idx="11"/>
          </p:nvPr>
        </p:nvSpPr>
        <p:spPr>
          <a:xfrm>
            <a:off x="595814" y="1521664"/>
            <a:ext cx="3046587" cy="617203"/>
          </a:xfrm>
          <a:prstGeom prst="rect">
            <a:avLst/>
          </a:prstGeom>
          <a:solidFill>
            <a:schemeClr val="accent3"/>
          </a:solidFill>
          <a:ln>
            <a:solidFill>
              <a:schemeClr val="accent3"/>
            </a:solidFill>
          </a:ln>
        </p:spPr>
        <p:txBody>
          <a:bodyPr/>
          <a:lstStyle>
            <a:lvl1pPr marL="0" indent="0" algn="ctr">
              <a:buNone/>
              <a:defRPr sz="2000" b="0">
                <a:solidFill>
                  <a:schemeClr val="accent4"/>
                </a:solidFill>
                <a:latin typeface="+mj-lt"/>
              </a:defRPr>
            </a:lvl1pPr>
          </a:lstStyle>
          <a:p>
            <a:pPr lvl="0"/>
            <a:endParaRPr lang="fr-FR"/>
          </a:p>
        </p:txBody>
      </p:sp>
      <p:sp>
        <p:nvSpPr>
          <p:cNvPr id="65" name="Espace réservé du texte 63">
            <a:extLst>
              <a:ext uri="{FF2B5EF4-FFF2-40B4-BE49-F238E27FC236}">
                <a16:creationId xmlns:a16="http://schemas.microsoft.com/office/drawing/2014/main" id="{5EB25305-84FB-66B7-8A4C-6E8BDDF50FA5}"/>
              </a:ext>
            </a:extLst>
          </p:cNvPr>
          <p:cNvSpPr>
            <a:spLocks noGrp="1"/>
          </p:cNvSpPr>
          <p:nvPr userDrawn="1">
            <p:ph type="body" sz="quarter" idx="12"/>
          </p:nvPr>
        </p:nvSpPr>
        <p:spPr>
          <a:xfrm>
            <a:off x="4195744" y="6438213"/>
            <a:ext cx="3078556" cy="661105"/>
          </a:xfrm>
          <a:prstGeom prst="rect">
            <a:avLst/>
          </a:prstGeom>
        </p:spPr>
        <p:txBody>
          <a:bodyPr/>
          <a:lstStyle>
            <a:lvl1pPr marL="0" indent="0" algn="ctr">
              <a:buNone/>
              <a:defRPr sz="2000" b="0">
                <a:solidFill>
                  <a:schemeClr val="accent4"/>
                </a:solidFill>
                <a:latin typeface="+mj-lt"/>
              </a:defRPr>
            </a:lvl1pPr>
          </a:lstStyle>
          <a:p>
            <a:pPr lvl="0"/>
            <a:endParaRPr lang="fr-FR"/>
          </a:p>
        </p:txBody>
      </p:sp>
      <p:sp>
        <p:nvSpPr>
          <p:cNvPr id="66" name="Espace réservé du texte 63">
            <a:extLst>
              <a:ext uri="{FF2B5EF4-FFF2-40B4-BE49-F238E27FC236}">
                <a16:creationId xmlns:a16="http://schemas.microsoft.com/office/drawing/2014/main" id="{38430E60-A4DB-5BA9-3CAA-9B1C670F4A40}"/>
              </a:ext>
            </a:extLst>
          </p:cNvPr>
          <p:cNvSpPr>
            <a:spLocks noGrp="1"/>
          </p:cNvSpPr>
          <p:nvPr userDrawn="1">
            <p:ph type="body" sz="quarter" idx="13"/>
          </p:nvPr>
        </p:nvSpPr>
        <p:spPr>
          <a:xfrm>
            <a:off x="4147447" y="1530577"/>
            <a:ext cx="3115191" cy="641683"/>
          </a:xfrm>
          <a:prstGeom prst="rect">
            <a:avLst/>
          </a:prstGeom>
        </p:spPr>
        <p:txBody>
          <a:bodyPr/>
          <a:lstStyle>
            <a:lvl1pPr marL="0" indent="0" algn="ctr">
              <a:buNone/>
              <a:defRPr sz="2000" b="1">
                <a:solidFill>
                  <a:schemeClr val="accent4"/>
                </a:solidFill>
              </a:defRPr>
            </a:lvl1pPr>
          </a:lstStyle>
          <a:p>
            <a:pPr lvl="0"/>
            <a:endParaRPr lang="fr-FR"/>
          </a:p>
        </p:txBody>
      </p:sp>
      <p:sp>
        <p:nvSpPr>
          <p:cNvPr id="67" name="Espace réservé du texte 63">
            <a:extLst>
              <a:ext uri="{FF2B5EF4-FFF2-40B4-BE49-F238E27FC236}">
                <a16:creationId xmlns:a16="http://schemas.microsoft.com/office/drawing/2014/main" id="{21E9A254-3102-3BBF-5CCD-A9C440FE2444}"/>
              </a:ext>
            </a:extLst>
          </p:cNvPr>
          <p:cNvSpPr>
            <a:spLocks noGrp="1"/>
          </p:cNvSpPr>
          <p:nvPr userDrawn="1">
            <p:ph type="body" sz="quarter" idx="14"/>
          </p:nvPr>
        </p:nvSpPr>
        <p:spPr>
          <a:xfrm>
            <a:off x="618401" y="8025572"/>
            <a:ext cx="3024000" cy="605605"/>
          </a:xfrm>
          <a:prstGeom prst="rect">
            <a:avLst/>
          </a:prstGeom>
        </p:spPr>
        <p:txBody>
          <a:bodyPr/>
          <a:lstStyle>
            <a:lvl1pPr marL="0" indent="0" algn="ctr">
              <a:buNone/>
              <a:defRPr sz="2000" b="0">
                <a:solidFill>
                  <a:schemeClr val="bg1"/>
                </a:solidFill>
                <a:latin typeface="+mj-lt"/>
              </a:defRPr>
            </a:lvl1pPr>
          </a:lstStyle>
          <a:p>
            <a:pPr lvl="0"/>
            <a:endParaRPr lang="fr-FR"/>
          </a:p>
        </p:txBody>
      </p:sp>
      <p:sp>
        <p:nvSpPr>
          <p:cNvPr id="72" name="Espace réservé du texte 68">
            <a:extLst>
              <a:ext uri="{FF2B5EF4-FFF2-40B4-BE49-F238E27FC236}">
                <a16:creationId xmlns:a16="http://schemas.microsoft.com/office/drawing/2014/main" id="{123D24B4-5062-619E-42E1-0356C470B194}"/>
              </a:ext>
            </a:extLst>
          </p:cNvPr>
          <p:cNvSpPr>
            <a:spLocks noGrp="1"/>
          </p:cNvSpPr>
          <p:nvPr userDrawn="1">
            <p:ph type="body" sz="quarter" idx="18"/>
          </p:nvPr>
        </p:nvSpPr>
        <p:spPr>
          <a:xfrm>
            <a:off x="618401" y="8758146"/>
            <a:ext cx="3024000" cy="1313256"/>
          </a:xfrm>
          <a:prstGeom prst="rect">
            <a:avLst/>
          </a:prstGeom>
        </p:spPr>
        <p:txBody>
          <a:bodyPr/>
          <a:lstStyle>
            <a:lvl1pPr marL="0" indent="0">
              <a:buNone/>
              <a:defRPr sz="1800">
                <a:solidFill>
                  <a:schemeClr val="bg1"/>
                </a:solidFill>
              </a:defRPr>
            </a:lvl1pPr>
          </a:lstStyle>
          <a:p>
            <a:pPr lvl="0"/>
            <a:endParaRPr lang="fr-FR"/>
          </a:p>
        </p:txBody>
      </p:sp>
      <p:sp>
        <p:nvSpPr>
          <p:cNvPr id="74" name="Espace réservé pour une image  73">
            <a:extLst>
              <a:ext uri="{FF2B5EF4-FFF2-40B4-BE49-F238E27FC236}">
                <a16:creationId xmlns:a16="http://schemas.microsoft.com/office/drawing/2014/main" id="{845F5A3E-69E4-A6B8-6AA9-10958FEED15C}"/>
              </a:ext>
            </a:extLst>
          </p:cNvPr>
          <p:cNvSpPr>
            <a:spLocks noGrp="1"/>
          </p:cNvSpPr>
          <p:nvPr userDrawn="1">
            <p:ph type="pic" sz="quarter" idx="19"/>
          </p:nvPr>
        </p:nvSpPr>
        <p:spPr>
          <a:xfrm>
            <a:off x="4860925" y="5005388"/>
            <a:ext cx="1539875" cy="1114425"/>
          </a:xfrm>
          <a:prstGeom prst="rect">
            <a:avLst/>
          </a:prstGeom>
        </p:spPr>
        <p:txBody>
          <a:bodyPr/>
          <a:lstStyle/>
          <a:p>
            <a:endParaRPr lang="fr-FR"/>
          </a:p>
        </p:txBody>
      </p:sp>
      <p:sp>
        <p:nvSpPr>
          <p:cNvPr id="2" name="Espace réservé du contenu 2">
            <a:extLst>
              <a:ext uri="{FF2B5EF4-FFF2-40B4-BE49-F238E27FC236}">
                <a16:creationId xmlns:a16="http://schemas.microsoft.com/office/drawing/2014/main" id="{B96EF252-B298-8F77-0B14-356B4A1CB389}"/>
              </a:ext>
            </a:extLst>
          </p:cNvPr>
          <p:cNvSpPr>
            <a:spLocks noGrp="1"/>
          </p:cNvSpPr>
          <p:nvPr>
            <p:ph sz="quarter" idx="20" hasCustomPrompt="1"/>
          </p:nvPr>
        </p:nvSpPr>
        <p:spPr>
          <a:xfrm>
            <a:off x="618401" y="2281831"/>
            <a:ext cx="3024000" cy="5616771"/>
          </a:xfrm>
          <a:prstGeom prst="rect">
            <a:avLst/>
          </a:prstGeom>
        </p:spPr>
        <p:txBody>
          <a:bodyPr/>
          <a:lstStyle>
            <a:lvl1pPr marL="0" indent="0">
              <a:buNone/>
              <a:defRPr sz="1800">
                <a:solidFill>
                  <a:srgbClr val="FFFFFF"/>
                </a:solidFill>
              </a:defRPr>
            </a:lvl1pPr>
          </a:lstStyle>
          <a:p>
            <a:pPr lvl="0"/>
            <a:r>
              <a:rPr lang="fr-FR"/>
              <a:t>Texte + image</a:t>
            </a:r>
          </a:p>
        </p:txBody>
      </p:sp>
      <p:sp>
        <p:nvSpPr>
          <p:cNvPr id="4" name="Espace réservé du contenu 2">
            <a:extLst>
              <a:ext uri="{FF2B5EF4-FFF2-40B4-BE49-F238E27FC236}">
                <a16:creationId xmlns:a16="http://schemas.microsoft.com/office/drawing/2014/main" id="{19A52138-B672-B31F-728C-D22D959C0A95}"/>
              </a:ext>
            </a:extLst>
          </p:cNvPr>
          <p:cNvSpPr>
            <a:spLocks noGrp="1"/>
          </p:cNvSpPr>
          <p:nvPr>
            <p:ph sz="quarter" idx="21" hasCustomPrompt="1"/>
          </p:nvPr>
        </p:nvSpPr>
        <p:spPr>
          <a:xfrm>
            <a:off x="4211360" y="7093210"/>
            <a:ext cx="3024000" cy="2978192"/>
          </a:xfrm>
          <a:prstGeom prst="rect">
            <a:avLst/>
          </a:prstGeom>
        </p:spPr>
        <p:txBody>
          <a:bodyPr/>
          <a:lstStyle>
            <a:lvl1pPr marL="0" indent="0">
              <a:buNone/>
              <a:defRPr sz="1800">
                <a:solidFill>
                  <a:srgbClr val="FFFFFF"/>
                </a:solidFill>
              </a:defRPr>
            </a:lvl1pPr>
          </a:lstStyle>
          <a:p>
            <a:pPr lvl="0"/>
            <a:r>
              <a:rPr lang="fr-FR"/>
              <a:t>Texte + image</a:t>
            </a:r>
          </a:p>
        </p:txBody>
      </p:sp>
      <p:sp>
        <p:nvSpPr>
          <p:cNvPr id="5" name="Espace réservé du contenu 2">
            <a:extLst>
              <a:ext uri="{FF2B5EF4-FFF2-40B4-BE49-F238E27FC236}">
                <a16:creationId xmlns:a16="http://schemas.microsoft.com/office/drawing/2014/main" id="{E0DF49A8-B69C-BE39-EF1B-6ED4830D3103}"/>
              </a:ext>
            </a:extLst>
          </p:cNvPr>
          <p:cNvSpPr>
            <a:spLocks noGrp="1"/>
          </p:cNvSpPr>
          <p:nvPr>
            <p:ph sz="quarter" idx="22" hasCustomPrompt="1"/>
          </p:nvPr>
        </p:nvSpPr>
        <p:spPr>
          <a:xfrm>
            <a:off x="4157570" y="2281831"/>
            <a:ext cx="3132345" cy="2598501"/>
          </a:xfrm>
          <a:prstGeom prst="rect">
            <a:avLst/>
          </a:prstGeom>
        </p:spPr>
        <p:txBody>
          <a:bodyPr/>
          <a:lstStyle>
            <a:lvl1pPr marL="0" indent="0">
              <a:buNone/>
              <a:defRPr sz="1800">
                <a:solidFill>
                  <a:srgbClr val="FFFFFF"/>
                </a:solidFill>
              </a:defRPr>
            </a:lvl1pPr>
          </a:lstStyle>
          <a:p>
            <a:pPr lvl="0"/>
            <a:r>
              <a:rPr lang="fr-FR"/>
              <a:t>Texte + image</a:t>
            </a:r>
          </a:p>
        </p:txBody>
      </p:sp>
    </p:spTree>
    <p:extLst>
      <p:ext uri="{BB962C8B-B14F-4D97-AF65-F5344CB8AC3E}">
        <p14:creationId xmlns:p14="http://schemas.microsoft.com/office/powerpoint/2010/main" val="12401145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hématique vert/bleu vertical 4">
    <p:bg>
      <p:bgPr>
        <a:solidFill>
          <a:srgbClr val="FFFFFF"/>
        </a:solidFill>
        <a:effectLst/>
      </p:bgPr>
    </p:bg>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C245A107-F4B5-2C1E-EB78-35A45B944BF7}"/>
              </a:ext>
            </a:extLst>
          </p:cNvPr>
          <p:cNvSpPr/>
          <p:nvPr/>
        </p:nvSpPr>
        <p:spPr>
          <a:xfrm>
            <a:off x="533183" y="1413099"/>
            <a:ext cx="3206381" cy="8783360"/>
          </a:xfrm>
          <a:custGeom>
            <a:avLst/>
            <a:gdLst/>
            <a:ahLst/>
            <a:cxnLst/>
            <a:rect l="l" t="t" r="r" b="b"/>
            <a:pathLst>
              <a:path w="1149095" h="2952601">
                <a:moveTo>
                  <a:pt x="89338" y="0"/>
                </a:moveTo>
                <a:lnTo>
                  <a:pt x="1059757" y="0"/>
                </a:lnTo>
                <a:cubicBezTo>
                  <a:pt x="1083451" y="0"/>
                  <a:pt x="1106174" y="9412"/>
                  <a:pt x="1122928" y="26166"/>
                </a:cubicBezTo>
                <a:cubicBezTo>
                  <a:pt x="1139682" y="42921"/>
                  <a:pt x="1149095" y="65644"/>
                  <a:pt x="1149095" y="89338"/>
                </a:cubicBezTo>
                <a:lnTo>
                  <a:pt x="1149095" y="2863263"/>
                </a:lnTo>
                <a:cubicBezTo>
                  <a:pt x="1149095" y="2886957"/>
                  <a:pt x="1139682" y="2909681"/>
                  <a:pt x="1122928" y="2926435"/>
                </a:cubicBezTo>
                <a:cubicBezTo>
                  <a:pt x="1106174" y="2943189"/>
                  <a:pt x="1083451" y="2952601"/>
                  <a:pt x="1059757" y="2952601"/>
                </a:cubicBezTo>
                <a:lnTo>
                  <a:pt x="89338" y="2952601"/>
                </a:lnTo>
                <a:cubicBezTo>
                  <a:pt x="65644" y="2952601"/>
                  <a:pt x="42921" y="2943189"/>
                  <a:pt x="26166" y="2926435"/>
                </a:cubicBezTo>
                <a:cubicBezTo>
                  <a:pt x="9412" y="2909681"/>
                  <a:pt x="0" y="2886957"/>
                  <a:pt x="0" y="2863263"/>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8" name="TextBox 4">
            <a:extLst>
              <a:ext uri="{FF2B5EF4-FFF2-40B4-BE49-F238E27FC236}">
                <a16:creationId xmlns:a16="http://schemas.microsoft.com/office/drawing/2014/main" id="{F40ABCBF-D35A-ECBF-7740-27A220200996}"/>
              </a:ext>
            </a:extLst>
          </p:cNvPr>
          <p:cNvSpPr txBox="1"/>
          <p:nvPr/>
        </p:nvSpPr>
        <p:spPr>
          <a:xfrm>
            <a:off x="533183" y="1271425"/>
            <a:ext cx="3206381" cy="892503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2" name="Freeform 6">
            <a:extLst>
              <a:ext uri="{FF2B5EF4-FFF2-40B4-BE49-F238E27FC236}">
                <a16:creationId xmlns:a16="http://schemas.microsoft.com/office/drawing/2014/main" id="{58524E90-9722-4343-66BA-A5C1C815DAB9}"/>
              </a:ext>
            </a:extLst>
          </p:cNvPr>
          <p:cNvSpPr/>
          <p:nvPr/>
        </p:nvSpPr>
        <p:spPr>
          <a:xfrm>
            <a:off x="546831" y="1427751"/>
            <a:ext cx="3206381" cy="784598"/>
          </a:xfrm>
          <a:custGeom>
            <a:avLst/>
            <a:gdLst/>
            <a:ahLst/>
            <a:cxnLst/>
            <a:rect l="l" t="t" r="r" b="b"/>
            <a:pathLst>
              <a:path w="1149095" h="263749">
                <a:moveTo>
                  <a:pt x="89338" y="0"/>
                </a:moveTo>
                <a:lnTo>
                  <a:pt x="1059757" y="0"/>
                </a:lnTo>
                <a:cubicBezTo>
                  <a:pt x="1083451" y="0"/>
                  <a:pt x="1106174" y="9412"/>
                  <a:pt x="1122928" y="26166"/>
                </a:cubicBezTo>
                <a:cubicBezTo>
                  <a:pt x="1139682" y="42921"/>
                  <a:pt x="1149095" y="65644"/>
                  <a:pt x="1149095" y="89338"/>
                </a:cubicBezTo>
                <a:lnTo>
                  <a:pt x="1149095" y="174412"/>
                </a:lnTo>
                <a:cubicBezTo>
                  <a:pt x="1149095" y="198106"/>
                  <a:pt x="1139682" y="220829"/>
                  <a:pt x="1122928" y="237583"/>
                </a:cubicBezTo>
                <a:cubicBezTo>
                  <a:pt x="1106174" y="254337"/>
                  <a:pt x="1083451" y="263749"/>
                  <a:pt x="1059757" y="263749"/>
                </a:cubicBezTo>
                <a:lnTo>
                  <a:pt x="89338" y="263749"/>
                </a:lnTo>
                <a:cubicBezTo>
                  <a:pt x="65644" y="263749"/>
                  <a:pt x="42921" y="254337"/>
                  <a:pt x="26166" y="237583"/>
                </a:cubicBezTo>
                <a:cubicBezTo>
                  <a:pt x="9412" y="220829"/>
                  <a:pt x="0" y="198106"/>
                  <a:pt x="0" y="174412"/>
                </a:cubicBezTo>
                <a:lnTo>
                  <a:pt x="0" y="89338"/>
                </a:lnTo>
                <a:cubicBezTo>
                  <a:pt x="0" y="65644"/>
                  <a:pt x="9412" y="42921"/>
                  <a:pt x="26166" y="26166"/>
                </a:cubicBezTo>
                <a:cubicBezTo>
                  <a:pt x="42921" y="9412"/>
                  <a:pt x="65644" y="0"/>
                  <a:pt x="89338" y="0"/>
                </a:cubicBezTo>
                <a:close/>
              </a:path>
            </a:pathLst>
          </a:custGeom>
          <a:solidFill>
            <a:schemeClr val="accent4"/>
          </a:solidFill>
          <a:ln>
            <a:solidFill>
              <a:schemeClr val="accent4"/>
            </a:solidFill>
          </a:ln>
        </p:spPr>
        <p:txBody>
          <a:bodyPr/>
          <a:lstStyle/>
          <a:p>
            <a:endParaRPr lang="fr-FR">
              <a:latin typeface="Aeonik MGEN" panose="020B0503030300000000" pitchFamily="34" charset="0"/>
            </a:endParaRPr>
          </a:p>
        </p:txBody>
      </p:sp>
      <p:grpSp>
        <p:nvGrpSpPr>
          <p:cNvPr id="21" name="Group 8">
            <a:extLst>
              <a:ext uri="{FF2B5EF4-FFF2-40B4-BE49-F238E27FC236}">
                <a16:creationId xmlns:a16="http://schemas.microsoft.com/office/drawing/2014/main" id="{11CFD959-9F22-1A2B-8EDF-6D60D87FA6CB}"/>
              </a:ext>
            </a:extLst>
          </p:cNvPr>
          <p:cNvGrpSpPr/>
          <p:nvPr userDrawn="1"/>
        </p:nvGrpSpPr>
        <p:grpSpPr>
          <a:xfrm>
            <a:off x="3077360" y="1722834"/>
            <a:ext cx="662205" cy="473473"/>
            <a:chOff x="0" y="0"/>
            <a:chExt cx="237319" cy="174758"/>
          </a:xfrm>
          <a:solidFill>
            <a:schemeClr val="accent4"/>
          </a:solidFill>
        </p:grpSpPr>
        <p:sp>
          <p:nvSpPr>
            <p:cNvPr id="22" name="Freeform 9">
              <a:extLst>
                <a:ext uri="{FF2B5EF4-FFF2-40B4-BE49-F238E27FC236}">
                  <a16:creationId xmlns:a16="http://schemas.microsoft.com/office/drawing/2014/main" id="{7125A86B-F9B3-070E-F485-E05E0D93B9CC}"/>
                </a:ext>
              </a:extLst>
            </p:cNvPr>
            <p:cNvSpPr/>
            <p:nvPr/>
          </p:nvSpPr>
          <p:spPr>
            <a:xfrm>
              <a:off x="0" y="0"/>
              <a:ext cx="237319" cy="174758"/>
            </a:xfrm>
            <a:custGeom>
              <a:avLst/>
              <a:gdLst/>
              <a:ahLst/>
              <a:cxnLst/>
              <a:rect l="l" t="t" r="r" b="b"/>
              <a:pathLst>
                <a:path w="237319" h="174758">
                  <a:moveTo>
                    <a:pt x="0" y="0"/>
                  </a:moveTo>
                  <a:lnTo>
                    <a:pt x="237319" y="0"/>
                  </a:lnTo>
                  <a:lnTo>
                    <a:pt x="237319" y="174758"/>
                  </a:lnTo>
                  <a:lnTo>
                    <a:pt x="0" y="174758"/>
                  </a:lnTo>
                  <a:close/>
                </a:path>
              </a:pathLst>
            </a:custGeom>
            <a:grpFill/>
            <a:ln>
              <a:solidFill>
                <a:schemeClr val="accent4"/>
              </a:solidFill>
            </a:ln>
          </p:spPr>
          <p:txBody>
            <a:bodyPr/>
            <a:lstStyle/>
            <a:p>
              <a:endParaRPr lang="fr-FR">
                <a:latin typeface="Aeonik MGEN" panose="020B0503030300000000" pitchFamily="34" charset="0"/>
              </a:endParaRPr>
            </a:p>
          </p:txBody>
        </p:sp>
        <p:sp>
          <p:nvSpPr>
            <p:cNvPr id="23" name="TextBox 10">
              <a:extLst>
                <a:ext uri="{FF2B5EF4-FFF2-40B4-BE49-F238E27FC236}">
                  <a16:creationId xmlns:a16="http://schemas.microsoft.com/office/drawing/2014/main" id="{8A21467A-F36E-DAA1-2D97-50F74B1D216D}"/>
                </a:ext>
              </a:extLst>
            </p:cNvPr>
            <p:cNvSpPr txBox="1"/>
            <p:nvPr/>
          </p:nvSpPr>
          <p:spPr>
            <a:xfrm>
              <a:off x="0" y="-47625"/>
              <a:ext cx="237319" cy="222383"/>
            </a:xfrm>
            <a:prstGeom prst="rect">
              <a:avLst/>
            </a:prstGeom>
            <a:grpFill/>
            <a:ln>
              <a:solidFill>
                <a:schemeClr val="accent4"/>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4" name="Group 11">
            <a:extLst>
              <a:ext uri="{FF2B5EF4-FFF2-40B4-BE49-F238E27FC236}">
                <a16:creationId xmlns:a16="http://schemas.microsoft.com/office/drawing/2014/main" id="{C7D5EBE1-B67B-EB00-42BD-B4B973270D8B}"/>
              </a:ext>
            </a:extLst>
          </p:cNvPr>
          <p:cNvGrpSpPr/>
          <p:nvPr userDrawn="1"/>
        </p:nvGrpSpPr>
        <p:grpSpPr>
          <a:xfrm>
            <a:off x="547323" y="1864508"/>
            <a:ext cx="662205" cy="363884"/>
            <a:chOff x="0" y="0"/>
            <a:chExt cx="237319" cy="122323"/>
          </a:xfrm>
          <a:solidFill>
            <a:schemeClr val="accent4"/>
          </a:solidFill>
        </p:grpSpPr>
        <p:sp>
          <p:nvSpPr>
            <p:cNvPr id="25" name="Freeform 12">
              <a:extLst>
                <a:ext uri="{FF2B5EF4-FFF2-40B4-BE49-F238E27FC236}">
                  <a16:creationId xmlns:a16="http://schemas.microsoft.com/office/drawing/2014/main" id="{9BE1F318-DBC7-C57E-73C0-865F6DD1AC2F}"/>
                </a:ext>
              </a:extLst>
            </p:cNvPr>
            <p:cNvSpPr/>
            <p:nvPr/>
          </p:nvSpPr>
          <p:spPr>
            <a:xfrm>
              <a:off x="0" y="0"/>
              <a:ext cx="237319" cy="122323"/>
            </a:xfrm>
            <a:custGeom>
              <a:avLst/>
              <a:gdLst/>
              <a:ahLst/>
              <a:cxnLst/>
              <a:rect l="l" t="t" r="r" b="b"/>
              <a:pathLst>
                <a:path w="237319" h="122323">
                  <a:moveTo>
                    <a:pt x="0" y="0"/>
                  </a:moveTo>
                  <a:lnTo>
                    <a:pt x="237319" y="0"/>
                  </a:lnTo>
                  <a:lnTo>
                    <a:pt x="237319" y="122323"/>
                  </a:lnTo>
                  <a:lnTo>
                    <a:pt x="0" y="122323"/>
                  </a:lnTo>
                  <a:close/>
                </a:path>
              </a:pathLst>
            </a:custGeom>
            <a:grpFill/>
            <a:ln>
              <a:solidFill>
                <a:schemeClr val="accent4"/>
              </a:solidFill>
            </a:ln>
          </p:spPr>
          <p:txBody>
            <a:bodyPr/>
            <a:lstStyle/>
            <a:p>
              <a:endParaRPr lang="fr-FR">
                <a:latin typeface="Aeonik MGEN" panose="020B0503030300000000" pitchFamily="34" charset="0"/>
              </a:endParaRPr>
            </a:p>
          </p:txBody>
        </p:sp>
        <p:sp>
          <p:nvSpPr>
            <p:cNvPr id="26" name="TextBox 13">
              <a:extLst>
                <a:ext uri="{FF2B5EF4-FFF2-40B4-BE49-F238E27FC236}">
                  <a16:creationId xmlns:a16="http://schemas.microsoft.com/office/drawing/2014/main" id="{AD2E16DD-49C2-55ED-381B-75F505F274DE}"/>
                </a:ext>
              </a:extLst>
            </p:cNvPr>
            <p:cNvSpPr txBox="1"/>
            <p:nvPr/>
          </p:nvSpPr>
          <p:spPr>
            <a:xfrm>
              <a:off x="0" y="-47625"/>
              <a:ext cx="237319" cy="169948"/>
            </a:xfrm>
            <a:prstGeom prst="rect">
              <a:avLst/>
            </a:prstGeom>
            <a:grpFill/>
            <a:ln>
              <a:solidFill>
                <a:schemeClr val="accent4"/>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5" name="Freeform 15">
            <a:extLst>
              <a:ext uri="{FF2B5EF4-FFF2-40B4-BE49-F238E27FC236}">
                <a16:creationId xmlns:a16="http://schemas.microsoft.com/office/drawing/2014/main" id="{88290379-FBED-30B5-E71C-6138F406FC13}"/>
              </a:ext>
            </a:extLst>
          </p:cNvPr>
          <p:cNvSpPr/>
          <p:nvPr userDrawn="1"/>
        </p:nvSpPr>
        <p:spPr>
          <a:xfrm>
            <a:off x="4116214" y="5323788"/>
            <a:ext cx="3237616" cy="796165"/>
          </a:xfrm>
          <a:custGeom>
            <a:avLst/>
            <a:gdLst/>
            <a:ahLst/>
            <a:cxnLst/>
            <a:rect l="l" t="t" r="r" b="b"/>
            <a:pathLst>
              <a:path w="1061346" h="285328">
                <a:moveTo>
                  <a:pt x="96724" y="0"/>
                </a:moveTo>
                <a:lnTo>
                  <a:pt x="964622" y="0"/>
                </a:lnTo>
                <a:cubicBezTo>
                  <a:pt x="1018041" y="0"/>
                  <a:pt x="1061346" y="43305"/>
                  <a:pt x="1061346" y="96724"/>
                </a:cubicBezTo>
                <a:lnTo>
                  <a:pt x="1061346" y="188604"/>
                </a:lnTo>
                <a:cubicBezTo>
                  <a:pt x="1061346" y="242023"/>
                  <a:pt x="1018041" y="285328"/>
                  <a:pt x="964622" y="285328"/>
                </a:cubicBezTo>
                <a:lnTo>
                  <a:pt x="96724" y="285328"/>
                </a:lnTo>
                <a:cubicBezTo>
                  <a:pt x="71071" y="285328"/>
                  <a:pt x="46469" y="275137"/>
                  <a:pt x="28330" y="256998"/>
                </a:cubicBezTo>
                <a:cubicBezTo>
                  <a:pt x="10191" y="238859"/>
                  <a:pt x="0" y="214256"/>
                  <a:pt x="0" y="188604"/>
                </a:cubicBezTo>
                <a:lnTo>
                  <a:pt x="0" y="96724"/>
                </a:lnTo>
                <a:cubicBezTo>
                  <a:pt x="0" y="43305"/>
                  <a:pt x="43305" y="0"/>
                  <a:pt x="96724" y="0"/>
                </a:cubicBezTo>
                <a:close/>
              </a:path>
            </a:pathLst>
          </a:custGeom>
          <a:solidFill>
            <a:schemeClr val="accent3"/>
          </a:solidFill>
          <a:ln>
            <a:solidFill>
              <a:schemeClr val="accent3"/>
            </a:solidFill>
          </a:ln>
        </p:spPr>
        <p:txBody>
          <a:bodyPr/>
          <a:lstStyle/>
          <a:p>
            <a:endParaRPr lang="fr-FR">
              <a:latin typeface="Aeonik MGEN" panose="020B0503030300000000" pitchFamily="34" charset="0"/>
            </a:endParaRPr>
          </a:p>
        </p:txBody>
      </p:sp>
      <p:sp>
        <p:nvSpPr>
          <p:cNvPr id="40" name="Freeform 19">
            <a:extLst>
              <a:ext uri="{FF2B5EF4-FFF2-40B4-BE49-F238E27FC236}">
                <a16:creationId xmlns:a16="http://schemas.microsoft.com/office/drawing/2014/main" id="{A46D0DDA-BFA7-E5EE-3845-436F9D23B49D}"/>
              </a:ext>
            </a:extLst>
          </p:cNvPr>
          <p:cNvSpPr/>
          <p:nvPr userDrawn="1"/>
        </p:nvSpPr>
        <p:spPr>
          <a:xfrm>
            <a:off x="4116214" y="6305323"/>
            <a:ext cx="3237616" cy="3891135"/>
          </a:xfrm>
          <a:custGeom>
            <a:avLst/>
            <a:gdLst/>
            <a:ahLst/>
            <a:cxnLst/>
            <a:rect l="l" t="t" r="r" b="b"/>
            <a:pathLst>
              <a:path w="1061346" h="1257072">
                <a:moveTo>
                  <a:pt x="96724" y="0"/>
                </a:moveTo>
                <a:lnTo>
                  <a:pt x="964622" y="0"/>
                </a:lnTo>
                <a:cubicBezTo>
                  <a:pt x="1018041" y="0"/>
                  <a:pt x="1061346" y="43305"/>
                  <a:pt x="1061346" y="96724"/>
                </a:cubicBezTo>
                <a:lnTo>
                  <a:pt x="1061346" y="1160348"/>
                </a:lnTo>
                <a:cubicBezTo>
                  <a:pt x="1061346" y="1186000"/>
                  <a:pt x="1051155" y="1210603"/>
                  <a:pt x="1033016" y="1228742"/>
                </a:cubicBezTo>
                <a:cubicBezTo>
                  <a:pt x="1014877" y="1246881"/>
                  <a:pt x="990275" y="1257072"/>
                  <a:pt x="964622" y="1257072"/>
                </a:cubicBezTo>
                <a:lnTo>
                  <a:pt x="96724" y="1257072"/>
                </a:lnTo>
                <a:cubicBezTo>
                  <a:pt x="43305" y="1257072"/>
                  <a:pt x="0" y="1213767"/>
                  <a:pt x="0" y="1160348"/>
                </a:cubicBezTo>
                <a:lnTo>
                  <a:pt x="0" y="96724"/>
                </a:lnTo>
                <a:cubicBezTo>
                  <a:pt x="0" y="43305"/>
                  <a:pt x="43305" y="0"/>
                  <a:pt x="96724" y="0"/>
                </a:cubicBezTo>
                <a:close/>
              </a:path>
            </a:pathLst>
          </a:custGeom>
          <a:solidFill>
            <a:schemeClr val="accent4"/>
          </a:solidFill>
          <a:ln>
            <a:solidFill>
              <a:schemeClr val="accent4"/>
            </a:solidFill>
          </a:ln>
        </p:spPr>
        <p:txBody>
          <a:bodyPr/>
          <a:lstStyle/>
          <a:p>
            <a:endParaRPr lang="fr-FR">
              <a:latin typeface="Aeonik MGEN" panose="020B0503030300000000" pitchFamily="34" charset="0"/>
            </a:endParaRPr>
          </a:p>
        </p:txBody>
      </p:sp>
      <p:sp>
        <p:nvSpPr>
          <p:cNvPr id="49" name="Freeform 22">
            <a:extLst>
              <a:ext uri="{FF2B5EF4-FFF2-40B4-BE49-F238E27FC236}">
                <a16:creationId xmlns:a16="http://schemas.microsoft.com/office/drawing/2014/main" id="{344E3ACC-EAEE-1140-3E03-ADB798723E8C}"/>
              </a:ext>
            </a:extLst>
          </p:cNvPr>
          <p:cNvSpPr/>
          <p:nvPr userDrawn="1"/>
        </p:nvSpPr>
        <p:spPr>
          <a:xfrm>
            <a:off x="558087" y="2192307"/>
            <a:ext cx="3168000" cy="5760000"/>
          </a:xfrm>
          <a:custGeom>
            <a:avLst/>
            <a:gdLst/>
            <a:ahLst/>
            <a:cxnLst/>
            <a:rect l="l" t="t" r="r" b="b"/>
            <a:pathLst>
              <a:path w="1149095" h="2060316">
                <a:moveTo>
                  <a:pt x="0" y="0"/>
                </a:moveTo>
                <a:lnTo>
                  <a:pt x="1149095" y="0"/>
                </a:lnTo>
                <a:lnTo>
                  <a:pt x="1149095" y="2060316"/>
                </a:lnTo>
                <a:lnTo>
                  <a:pt x="0" y="2060316"/>
                </a:lnTo>
                <a:close/>
              </a:path>
            </a:pathLst>
          </a:custGeom>
          <a:solidFill>
            <a:schemeClr val="accent3"/>
          </a:solidFill>
        </p:spPr>
        <p:txBody>
          <a:bodyPr/>
          <a:lstStyle/>
          <a:p>
            <a:endParaRPr lang="fr-FR">
              <a:latin typeface="Aeonik MGEN" panose="020B0503030300000000" pitchFamily="34" charset="0"/>
            </a:endParaRPr>
          </a:p>
        </p:txBody>
      </p:sp>
      <p:sp>
        <p:nvSpPr>
          <p:cNvPr id="51" name="TextBox 23">
            <a:extLst>
              <a:ext uri="{FF2B5EF4-FFF2-40B4-BE49-F238E27FC236}">
                <a16:creationId xmlns:a16="http://schemas.microsoft.com/office/drawing/2014/main" id="{08D1014F-DEB0-2599-C93B-A3DE8F99DF32}"/>
              </a:ext>
            </a:extLst>
          </p:cNvPr>
          <p:cNvSpPr txBox="1"/>
          <p:nvPr userDrawn="1"/>
        </p:nvSpPr>
        <p:spPr>
          <a:xfrm>
            <a:off x="517143" y="2004533"/>
            <a:ext cx="3206381" cy="596906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62" name="Espace réservé du texte 61">
            <a:extLst>
              <a:ext uri="{FF2B5EF4-FFF2-40B4-BE49-F238E27FC236}">
                <a16:creationId xmlns:a16="http://schemas.microsoft.com/office/drawing/2014/main" id="{50E685F4-C5D2-3F96-12F3-3E3C730064FD}"/>
              </a:ext>
            </a:extLst>
          </p:cNvPr>
          <p:cNvSpPr>
            <a:spLocks noGrp="1"/>
          </p:cNvSpPr>
          <p:nvPr userDrawn="1">
            <p:ph type="body" sz="quarter" idx="10"/>
          </p:nvPr>
        </p:nvSpPr>
        <p:spPr>
          <a:xfrm>
            <a:off x="533400" y="304800"/>
            <a:ext cx="6575425" cy="641684"/>
          </a:xfrm>
          <a:prstGeom prst="rect">
            <a:avLst/>
          </a:prstGeom>
        </p:spPr>
        <p:txBody>
          <a:bodyPr/>
          <a:lstStyle>
            <a:lvl1pPr marL="0" indent="0" algn="ctr">
              <a:buNone/>
              <a:defRPr sz="3600">
                <a:solidFill>
                  <a:schemeClr val="accent3"/>
                </a:solidFill>
                <a:latin typeface="+mj-lt"/>
              </a:defRPr>
            </a:lvl1pPr>
          </a:lstStyle>
          <a:p>
            <a:pPr lvl="0"/>
            <a:endParaRPr lang="fr-FR"/>
          </a:p>
        </p:txBody>
      </p:sp>
      <p:sp>
        <p:nvSpPr>
          <p:cNvPr id="64" name="Espace réservé du texte 63">
            <a:extLst>
              <a:ext uri="{FF2B5EF4-FFF2-40B4-BE49-F238E27FC236}">
                <a16:creationId xmlns:a16="http://schemas.microsoft.com/office/drawing/2014/main" id="{DC6B0C5D-DA1F-E221-71E8-EC9E19D63EBA}"/>
              </a:ext>
            </a:extLst>
          </p:cNvPr>
          <p:cNvSpPr>
            <a:spLocks noGrp="1"/>
          </p:cNvSpPr>
          <p:nvPr userDrawn="1">
            <p:ph type="body" sz="quarter" idx="11"/>
          </p:nvPr>
        </p:nvSpPr>
        <p:spPr>
          <a:xfrm>
            <a:off x="595814" y="1521664"/>
            <a:ext cx="3046587" cy="617203"/>
          </a:xfrm>
          <a:prstGeom prst="rect">
            <a:avLst/>
          </a:prstGeom>
          <a:solidFill>
            <a:schemeClr val="accent4"/>
          </a:solidFill>
          <a:ln>
            <a:solidFill>
              <a:schemeClr val="accent4"/>
            </a:solidFill>
          </a:ln>
        </p:spPr>
        <p:txBody>
          <a:bodyPr/>
          <a:lstStyle>
            <a:lvl1pPr marL="0" indent="0" algn="ctr">
              <a:buNone/>
              <a:defRPr sz="2000" b="0">
                <a:solidFill>
                  <a:schemeClr val="accent3"/>
                </a:solidFill>
                <a:latin typeface="+mj-lt"/>
              </a:defRPr>
            </a:lvl1pPr>
          </a:lstStyle>
          <a:p>
            <a:pPr lvl="0"/>
            <a:endParaRPr lang="fr-FR"/>
          </a:p>
        </p:txBody>
      </p:sp>
      <p:sp>
        <p:nvSpPr>
          <p:cNvPr id="65" name="Espace réservé du texte 63">
            <a:extLst>
              <a:ext uri="{FF2B5EF4-FFF2-40B4-BE49-F238E27FC236}">
                <a16:creationId xmlns:a16="http://schemas.microsoft.com/office/drawing/2014/main" id="{5EB25305-84FB-66B7-8A4C-6E8BDDF50FA5}"/>
              </a:ext>
            </a:extLst>
          </p:cNvPr>
          <p:cNvSpPr>
            <a:spLocks noGrp="1"/>
          </p:cNvSpPr>
          <p:nvPr userDrawn="1">
            <p:ph type="body" sz="quarter" idx="12"/>
          </p:nvPr>
        </p:nvSpPr>
        <p:spPr>
          <a:xfrm>
            <a:off x="4165764" y="6438213"/>
            <a:ext cx="3078556" cy="661105"/>
          </a:xfrm>
          <a:prstGeom prst="rect">
            <a:avLst/>
          </a:prstGeom>
        </p:spPr>
        <p:txBody>
          <a:bodyPr/>
          <a:lstStyle>
            <a:lvl1pPr marL="0" indent="0" algn="ctr">
              <a:buNone/>
              <a:defRPr sz="2000" b="0">
                <a:solidFill>
                  <a:schemeClr val="accent3"/>
                </a:solidFill>
                <a:latin typeface="+mj-lt"/>
              </a:defRPr>
            </a:lvl1pPr>
          </a:lstStyle>
          <a:p>
            <a:pPr lvl="0"/>
            <a:endParaRPr lang="fr-FR"/>
          </a:p>
        </p:txBody>
      </p:sp>
      <p:sp>
        <p:nvSpPr>
          <p:cNvPr id="66" name="Espace réservé du texte 63">
            <a:extLst>
              <a:ext uri="{FF2B5EF4-FFF2-40B4-BE49-F238E27FC236}">
                <a16:creationId xmlns:a16="http://schemas.microsoft.com/office/drawing/2014/main" id="{38430E60-A4DB-5BA9-3CAA-9B1C670F4A40}"/>
              </a:ext>
            </a:extLst>
          </p:cNvPr>
          <p:cNvSpPr>
            <a:spLocks noGrp="1"/>
          </p:cNvSpPr>
          <p:nvPr userDrawn="1">
            <p:ph type="body" sz="quarter" idx="13"/>
          </p:nvPr>
        </p:nvSpPr>
        <p:spPr>
          <a:xfrm>
            <a:off x="4147447" y="1530577"/>
            <a:ext cx="3115191" cy="641683"/>
          </a:xfrm>
          <a:prstGeom prst="rect">
            <a:avLst/>
          </a:prstGeom>
        </p:spPr>
        <p:txBody>
          <a:bodyPr/>
          <a:lstStyle>
            <a:lvl1pPr marL="0" indent="0" algn="ctr">
              <a:buNone/>
              <a:defRPr sz="2000" b="1">
                <a:solidFill>
                  <a:schemeClr val="accent3"/>
                </a:solidFill>
              </a:defRPr>
            </a:lvl1pPr>
          </a:lstStyle>
          <a:p>
            <a:pPr lvl="0"/>
            <a:endParaRPr lang="fr-FR"/>
          </a:p>
        </p:txBody>
      </p:sp>
      <p:sp>
        <p:nvSpPr>
          <p:cNvPr id="67" name="Espace réservé du texte 63">
            <a:extLst>
              <a:ext uri="{FF2B5EF4-FFF2-40B4-BE49-F238E27FC236}">
                <a16:creationId xmlns:a16="http://schemas.microsoft.com/office/drawing/2014/main" id="{21E9A254-3102-3BBF-5CCD-A9C440FE2444}"/>
              </a:ext>
            </a:extLst>
          </p:cNvPr>
          <p:cNvSpPr>
            <a:spLocks noGrp="1"/>
          </p:cNvSpPr>
          <p:nvPr userDrawn="1">
            <p:ph type="body" sz="quarter" idx="14"/>
          </p:nvPr>
        </p:nvSpPr>
        <p:spPr>
          <a:xfrm>
            <a:off x="618401" y="8025572"/>
            <a:ext cx="3024000" cy="605605"/>
          </a:xfrm>
          <a:prstGeom prst="rect">
            <a:avLst/>
          </a:prstGeom>
        </p:spPr>
        <p:txBody>
          <a:bodyPr/>
          <a:lstStyle>
            <a:lvl1pPr marL="0" indent="0" algn="ctr">
              <a:buNone/>
              <a:defRPr sz="2000" b="0">
                <a:solidFill>
                  <a:schemeClr val="bg1"/>
                </a:solidFill>
                <a:latin typeface="+mj-lt"/>
              </a:defRPr>
            </a:lvl1pPr>
          </a:lstStyle>
          <a:p>
            <a:pPr lvl="0"/>
            <a:endParaRPr lang="fr-FR"/>
          </a:p>
        </p:txBody>
      </p:sp>
      <p:sp>
        <p:nvSpPr>
          <p:cNvPr id="72" name="Espace réservé du texte 68">
            <a:extLst>
              <a:ext uri="{FF2B5EF4-FFF2-40B4-BE49-F238E27FC236}">
                <a16:creationId xmlns:a16="http://schemas.microsoft.com/office/drawing/2014/main" id="{123D24B4-5062-619E-42E1-0356C470B194}"/>
              </a:ext>
            </a:extLst>
          </p:cNvPr>
          <p:cNvSpPr>
            <a:spLocks noGrp="1"/>
          </p:cNvSpPr>
          <p:nvPr userDrawn="1">
            <p:ph type="body" sz="quarter" idx="18"/>
          </p:nvPr>
        </p:nvSpPr>
        <p:spPr>
          <a:xfrm>
            <a:off x="618401" y="8758146"/>
            <a:ext cx="3024000" cy="1313256"/>
          </a:xfrm>
          <a:prstGeom prst="rect">
            <a:avLst/>
          </a:prstGeom>
        </p:spPr>
        <p:txBody>
          <a:bodyPr/>
          <a:lstStyle>
            <a:lvl1pPr marL="0" indent="0">
              <a:buNone/>
              <a:defRPr sz="1800">
                <a:solidFill>
                  <a:schemeClr val="bg1"/>
                </a:solidFill>
              </a:defRPr>
            </a:lvl1pPr>
          </a:lstStyle>
          <a:p>
            <a:pPr lvl="0"/>
            <a:endParaRPr lang="fr-FR"/>
          </a:p>
        </p:txBody>
      </p:sp>
      <p:sp>
        <p:nvSpPr>
          <p:cNvPr id="74" name="Espace réservé pour une image  73">
            <a:extLst>
              <a:ext uri="{FF2B5EF4-FFF2-40B4-BE49-F238E27FC236}">
                <a16:creationId xmlns:a16="http://schemas.microsoft.com/office/drawing/2014/main" id="{845F5A3E-69E4-A6B8-6AA9-10958FEED15C}"/>
              </a:ext>
            </a:extLst>
          </p:cNvPr>
          <p:cNvSpPr>
            <a:spLocks noGrp="1"/>
          </p:cNvSpPr>
          <p:nvPr userDrawn="1">
            <p:ph type="pic" sz="quarter" idx="19"/>
          </p:nvPr>
        </p:nvSpPr>
        <p:spPr>
          <a:xfrm>
            <a:off x="4860925" y="5005388"/>
            <a:ext cx="1539875" cy="1114425"/>
          </a:xfrm>
          <a:prstGeom prst="rect">
            <a:avLst/>
          </a:prstGeom>
        </p:spPr>
        <p:txBody>
          <a:bodyPr/>
          <a:lstStyle/>
          <a:p>
            <a:endParaRPr lang="fr-FR"/>
          </a:p>
        </p:txBody>
      </p:sp>
      <p:sp>
        <p:nvSpPr>
          <p:cNvPr id="2" name="Espace réservé du contenu 2">
            <a:extLst>
              <a:ext uri="{FF2B5EF4-FFF2-40B4-BE49-F238E27FC236}">
                <a16:creationId xmlns:a16="http://schemas.microsoft.com/office/drawing/2014/main" id="{A0A3B548-9706-BEE3-561F-3E7246AC4E14}"/>
              </a:ext>
            </a:extLst>
          </p:cNvPr>
          <p:cNvSpPr>
            <a:spLocks noGrp="1"/>
          </p:cNvSpPr>
          <p:nvPr>
            <p:ph sz="quarter" idx="20" hasCustomPrompt="1"/>
          </p:nvPr>
        </p:nvSpPr>
        <p:spPr>
          <a:xfrm>
            <a:off x="618401" y="2281831"/>
            <a:ext cx="3024000" cy="5616771"/>
          </a:xfrm>
          <a:prstGeom prst="rect">
            <a:avLst/>
          </a:prstGeom>
        </p:spPr>
        <p:txBody>
          <a:bodyPr/>
          <a:lstStyle>
            <a:lvl1pPr marL="0" indent="0">
              <a:buNone/>
              <a:defRPr sz="1800">
                <a:solidFill>
                  <a:schemeClr val="bg1"/>
                </a:solidFill>
              </a:defRPr>
            </a:lvl1pPr>
          </a:lstStyle>
          <a:p>
            <a:pPr lvl="0"/>
            <a:r>
              <a:rPr lang="fr-FR"/>
              <a:t>Texte + image</a:t>
            </a:r>
          </a:p>
        </p:txBody>
      </p:sp>
      <p:sp>
        <p:nvSpPr>
          <p:cNvPr id="4" name="Espace réservé du contenu 2">
            <a:extLst>
              <a:ext uri="{FF2B5EF4-FFF2-40B4-BE49-F238E27FC236}">
                <a16:creationId xmlns:a16="http://schemas.microsoft.com/office/drawing/2014/main" id="{A0E4A3B4-40B5-1A75-92CF-289117A55760}"/>
              </a:ext>
            </a:extLst>
          </p:cNvPr>
          <p:cNvSpPr>
            <a:spLocks noGrp="1"/>
          </p:cNvSpPr>
          <p:nvPr>
            <p:ph sz="quarter" idx="21" hasCustomPrompt="1"/>
          </p:nvPr>
        </p:nvSpPr>
        <p:spPr>
          <a:xfrm>
            <a:off x="4211360" y="7093210"/>
            <a:ext cx="3024000" cy="2978192"/>
          </a:xfrm>
          <a:prstGeom prst="rect">
            <a:avLst/>
          </a:prstGeom>
        </p:spPr>
        <p:txBody>
          <a:bodyPr/>
          <a:lstStyle>
            <a:lvl1pPr marL="0" indent="0">
              <a:buNone/>
              <a:defRPr sz="1800">
                <a:solidFill>
                  <a:srgbClr val="FFFFFF"/>
                </a:solidFill>
              </a:defRPr>
            </a:lvl1pPr>
          </a:lstStyle>
          <a:p>
            <a:pPr lvl="0"/>
            <a:r>
              <a:rPr lang="fr-FR"/>
              <a:t>Texte + image</a:t>
            </a:r>
          </a:p>
        </p:txBody>
      </p:sp>
      <p:sp>
        <p:nvSpPr>
          <p:cNvPr id="5" name="Espace réservé du contenu 2">
            <a:extLst>
              <a:ext uri="{FF2B5EF4-FFF2-40B4-BE49-F238E27FC236}">
                <a16:creationId xmlns:a16="http://schemas.microsoft.com/office/drawing/2014/main" id="{702010F0-7DA8-BBA4-A553-E93FDECD5414}"/>
              </a:ext>
            </a:extLst>
          </p:cNvPr>
          <p:cNvSpPr>
            <a:spLocks noGrp="1"/>
          </p:cNvSpPr>
          <p:nvPr>
            <p:ph sz="quarter" idx="22" hasCustomPrompt="1"/>
          </p:nvPr>
        </p:nvSpPr>
        <p:spPr>
          <a:xfrm>
            <a:off x="4157570" y="2281831"/>
            <a:ext cx="3132345" cy="2598501"/>
          </a:xfrm>
          <a:prstGeom prst="rect">
            <a:avLst/>
          </a:prstGeom>
        </p:spPr>
        <p:txBody>
          <a:bodyPr/>
          <a:lstStyle>
            <a:lvl1pPr marL="0" indent="0">
              <a:buNone/>
              <a:defRPr sz="1800">
                <a:solidFill>
                  <a:srgbClr val="FFFFFF"/>
                </a:solidFill>
              </a:defRPr>
            </a:lvl1pPr>
          </a:lstStyle>
          <a:p>
            <a:pPr lvl="0"/>
            <a:r>
              <a:rPr lang="fr-FR"/>
              <a:t>Texte + image</a:t>
            </a:r>
          </a:p>
        </p:txBody>
      </p:sp>
    </p:spTree>
    <p:extLst>
      <p:ext uri="{BB962C8B-B14F-4D97-AF65-F5344CB8AC3E}">
        <p14:creationId xmlns:p14="http://schemas.microsoft.com/office/powerpoint/2010/main" val="31150778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hématique jaune/violet vertical 4">
    <p:bg>
      <p:bgPr>
        <a:solidFill>
          <a:srgbClr val="FFFFFF"/>
        </a:solidFill>
        <a:effectLst/>
      </p:bgPr>
    </p:bg>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C245A107-F4B5-2C1E-EB78-35A45B944BF7}"/>
              </a:ext>
            </a:extLst>
          </p:cNvPr>
          <p:cNvSpPr/>
          <p:nvPr/>
        </p:nvSpPr>
        <p:spPr>
          <a:xfrm>
            <a:off x="533183" y="1413099"/>
            <a:ext cx="3206381" cy="8783360"/>
          </a:xfrm>
          <a:custGeom>
            <a:avLst/>
            <a:gdLst/>
            <a:ahLst/>
            <a:cxnLst/>
            <a:rect l="l" t="t" r="r" b="b"/>
            <a:pathLst>
              <a:path w="1149095" h="2952601">
                <a:moveTo>
                  <a:pt x="89338" y="0"/>
                </a:moveTo>
                <a:lnTo>
                  <a:pt x="1059757" y="0"/>
                </a:lnTo>
                <a:cubicBezTo>
                  <a:pt x="1083451" y="0"/>
                  <a:pt x="1106174" y="9412"/>
                  <a:pt x="1122928" y="26166"/>
                </a:cubicBezTo>
                <a:cubicBezTo>
                  <a:pt x="1139682" y="42921"/>
                  <a:pt x="1149095" y="65644"/>
                  <a:pt x="1149095" y="89338"/>
                </a:cubicBezTo>
                <a:lnTo>
                  <a:pt x="1149095" y="2863263"/>
                </a:lnTo>
                <a:cubicBezTo>
                  <a:pt x="1149095" y="2886957"/>
                  <a:pt x="1139682" y="2909681"/>
                  <a:pt x="1122928" y="2926435"/>
                </a:cubicBezTo>
                <a:cubicBezTo>
                  <a:pt x="1106174" y="2943189"/>
                  <a:pt x="1083451" y="2952601"/>
                  <a:pt x="1059757" y="2952601"/>
                </a:cubicBezTo>
                <a:lnTo>
                  <a:pt x="89338" y="2952601"/>
                </a:lnTo>
                <a:cubicBezTo>
                  <a:pt x="65644" y="2952601"/>
                  <a:pt x="42921" y="2943189"/>
                  <a:pt x="26166" y="2926435"/>
                </a:cubicBezTo>
                <a:cubicBezTo>
                  <a:pt x="9412" y="2909681"/>
                  <a:pt x="0" y="2886957"/>
                  <a:pt x="0" y="2863263"/>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12" name="Freeform 6">
            <a:extLst>
              <a:ext uri="{FF2B5EF4-FFF2-40B4-BE49-F238E27FC236}">
                <a16:creationId xmlns:a16="http://schemas.microsoft.com/office/drawing/2014/main" id="{58524E90-9722-4343-66BA-A5C1C815DAB9}"/>
              </a:ext>
            </a:extLst>
          </p:cNvPr>
          <p:cNvSpPr/>
          <p:nvPr/>
        </p:nvSpPr>
        <p:spPr>
          <a:xfrm>
            <a:off x="546831" y="1427751"/>
            <a:ext cx="3206381" cy="784598"/>
          </a:xfrm>
          <a:custGeom>
            <a:avLst/>
            <a:gdLst/>
            <a:ahLst/>
            <a:cxnLst/>
            <a:rect l="l" t="t" r="r" b="b"/>
            <a:pathLst>
              <a:path w="1149095" h="263749">
                <a:moveTo>
                  <a:pt x="89338" y="0"/>
                </a:moveTo>
                <a:lnTo>
                  <a:pt x="1059757" y="0"/>
                </a:lnTo>
                <a:cubicBezTo>
                  <a:pt x="1083451" y="0"/>
                  <a:pt x="1106174" y="9412"/>
                  <a:pt x="1122928" y="26166"/>
                </a:cubicBezTo>
                <a:cubicBezTo>
                  <a:pt x="1139682" y="42921"/>
                  <a:pt x="1149095" y="65644"/>
                  <a:pt x="1149095" y="89338"/>
                </a:cubicBezTo>
                <a:lnTo>
                  <a:pt x="1149095" y="174412"/>
                </a:lnTo>
                <a:cubicBezTo>
                  <a:pt x="1149095" y="198106"/>
                  <a:pt x="1139682" y="220829"/>
                  <a:pt x="1122928" y="237583"/>
                </a:cubicBezTo>
                <a:cubicBezTo>
                  <a:pt x="1106174" y="254337"/>
                  <a:pt x="1083451" y="263749"/>
                  <a:pt x="1059757" y="263749"/>
                </a:cubicBezTo>
                <a:lnTo>
                  <a:pt x="89338" y="263749"/>
                </a:lnTo>
                <a:cubicBezTo>
                  <a:pt x="65644" y="263749"/>
                  <a:pt x="42921" y="254337"/>
                  <a:pt x="26166" y="237583"/>
                </a:cubicBezTo>
                <a:cubicBezTo>
                  <a:pt x="9412" y="220829"/>
                  <a:pt x="0" y="198106"/>
                  <a:pt x="0" y="174412"/>
                </a:cubicBezTo>
                <a:lnTo>
                  <a:pt x="0" y="89338"/>
                </a:lnTo>
                <a:cubicBezTo>
                  <a:pt x="0" y="65644"/>
                  <a:pt x="9412" y="42921"/>
                  <a:pt x="26166" y="26166"/>
                </a:cubicBezTo>
                <a:cubicBezTo>
                  <a:pt x="42921" y="9412"/>
                  <a:pt x="65644" y="0"/>
                  <a:pt x="89338" y="0"/>
                </a:cubicBezTo>
                <a:close/>
              </a:path>
            </a:pathLst>
          </a:custGeom>
          <a:solidFill>
            <a:schemeClr val="accent6"/>
          </a:solidFill>
          <a:ln>
            <a:solidFill>
              <a:schemeClr val="accent6"/>
            </a:solidFill>
          </a:ln>
        </p:spPr>
        <p:txBody>
          <a:bodyPr/>
          <a:lstStyle/>
          <a:p>
            <a:endParaRPr lang="fr-FR">
              <a:latin typeface="Aeonik MGEN" panose="020B0503030300000000" pitchFamily="34" charset="0"/>
            </a:endParaRPr>
          </a:p>
        </p:txBody>
      </p:sp>
      <p:grpSp>
        <p:nvGrpSpPr>
          <p:cNvPr id="21" name="Group 8">
            <a:extLst>
              <a:ext uri="{FF2B5EF4-FFF2-40B4-BE49-F238E27FC236}">
                <a16:creationId xmlns:a16="http://schemas.microsoft.com/office/drawing/2014/main" id="{11CFD959-9F22-1A2B-8EDF-6D60D87FA6CB}"/>
              </a:ext>
            </a:extLst>
          </p:cNvPr>
          <p:cNvGrpSpPr/>
          <p:nvPr userDrawn="1"/>
        </p:nvGrpSpPr>
        <p:grpSpPr>
          <a:xfrm>
            <a:off x="3077360" y="1722834"/>
            <a:ext cx="662205" cy="473473"/>
            <a:chOff x="0" y="0"/>
            <a:chExt cx="237319" cy="174758"/>
          </a:xfrm>
          <a:solidFill>
            <a:schemeClr val="accent6"/>
          </a:solidFill>
        </p:grpSpPr>
        <p:sp>
          <p:nvSpPr>
            <p:cNvPr id="22" name="Freeform 9">
              <a:extLst>
                <a:ext uri="{FF2B5EF4-FFF2-40B4-BE49-F238E27FC236}">
                  <a16:creationId xmlns:a16="http://schemas.microsoft.com/office/drawing/2014/main" id="{7125A86B-F9B3-070E-F485-E05E0D93B9CC}"/>
                </a:ext>
              </a:extLst>
            </p:cNvPr>
            <p:cNvSpPr/>
            <p:nvPr/>
          </p:nvSpPr>
          <p:spPr>
            <a:xfrm>
              <a:off x="0" y="0"/>
              <a:ext cx="237319" cy="174758"/>
            </a:xfrm>
            <a:custGeom>
              <a:avLst/>
              <a:gdLst/>
              <a:ahLst/>
              <a:cxnLst/>
              <a:rect l="l" t="t" r="r" b="b"/>
              <a:pathLst>
                <a:path w="237319" h="174758">
                  <a:moveTo>
                    <a:pt x="0" y="0"/>
                  </a:moveTo>
                  <a:lnTo>
                    <a:pt x="237319" y="0"/>
                  </a:lnTo>
                  <a:lnTo>
                    <a:pt x="237319" y="174758"/>
                  </a:lnTo>
                  <a:lnTo>
                    <a:pt x="0" y="174758"/>
                  </a:lnTo>
                  <a:close/>
                </a:path>
              </a:pathLst>
            </a:custGeom>
            <a:grpFill/>
            <a:ln>
              <a:solidFill>
                <a:schemeClr val="accent6"/>
              </a:solidFill>
            </a:ln>
          </p:spPr>
          <p:txBody>
            <a:bodyPr/>
            <a:lstStyle/>
            <a:p>
              <a:endParaRPr lang="fr-FR">
                <a:latin typeface="Aeonik MGEN" panose="020B0503030300000000" pitchFamily="34" charset="0"/>
              </a:endParaRPr>
            </a:p>
          </p:txBody>
        </p:sp>
        <p:sp>
          <p:nvSpPr>
            <p:cNvPr id="23" name="TextBox 10">
              <a:extLst>
                <a:ext uri="{FF2B5EF4-FFF2-40B4-BE49-F238E27FC236}">
                  <a16:creationId xmlns:a16="http://schemas.microsoft.com/office/drawing/2014/main" id="{8A21467A-F36E-DAA1-2D97-50F74B1D216D}"/>
                </a:ext>
              </a:extLst>
            </p:cNvPr>
            <p:cNvSpPr txBox="1"/>
            <p:nvPr/>
          </p:nvSpPr>
          <p:spPr>
            <a:xfrm>
              <a:off x="0" y="-47625"/>
              <a:ext cx="237319" cy="222383"/>
            </a:xfrm>
            <a:prstGeom prst="rect">
              <a:avLst/>
            </a:prstGeom>
            <a:grpFill/>
            <a:ln>
              <a:solidFill>
                <a:schemeClr val="accent6"/>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4" name="Group 11">
            <a:extLst>
              <a:ext uri="{FF2B5EF4-FFF2-40B4-BE49-F238E27FC236}">
                <a16:creationId xmlns:a16="http://schemas.microsoft.com/office/drawing/2014/main" id="{C7D5EBE1-B67B-EB00-42BD-B4B973270D8B}"/>
              </a:ext>
            </a:extLst>
          </p:cNvPr>
          <p:cNvGrpSpPr/>
          <p:nvPr userDrawn="1"/>
        </p:nvGrpSpPr>
        <p:grpSpPr>
          <a:xfrm>
            <a:off x="547323" y="1864508"/>
            <a:ext cx="662205" cy="363884"/>
            <a:chOff x="0" y="0"/>
            <a:chExt cx="237319" cy="122323"/>
          </a:xfrm>
          <a:solidFill>
            <a:schemeClr val="accent6"/>
          </a:solidFill>
        </p:grpSpPr>
        <p:sp>
          <p:nvSpPr>
            <p:cNvPr id="25" name="Freeform 12">
              <a:extLst>
                <a:ext uri="{FF2B5EF4-FFF2-40B4-BE49-F238E27FC236}">
                  <a16:creationId xmlns:a16="http://schemas.microsoft.com/office/drawing/2014/main" id="{9BE1F318-DBC7-C57E-73C0-865F6DD1AC2F}"/>
                </a:ext>
              </a:extLst>
            </p:cNvPr>
            <p:cNvSpPr/>
            <p:nvPr/>
          </p:nvSpPr>
          <p:spPr>
            <a:xfrm>
              <a:off x="0" y="0"/>
              <a:ext cx="237319" cy="122323"/>
            </a:xfrm>
            <a:custGeom>
              <a:avLst/>
              <a:gdLst/>
              <a:ahLst/>
              <a:cxnLst/>
              <a:rect l="l" t="t" r="r" b="b"/>
              <a:pathLst>
                <a:path w="237319" h="122323">
                  <a:moveTo>
                    <a:pt x="0" y="0"/>
                  </a:moveTo>
                  <a:lnTo>
                    <a:pt x="237319" y="0"/>
                  </a:lnTo>
                  <a:lnTo>
                    <a:pt x="237319" y="122323"/>
                  </a:lnTo>
                  <a:lnTo>
                    <a:pt x="0" y="122323"/>
                  </a:lnTo>
                  <a:close/>
                </a:path>
              </a:pathLst>
            </a:custGeom>
            <a:grpFill/>
            <a:ln>
              <a:solidFill>
                <a:schemeClr val="accent6"/>
              </a:solidFill>
            </a:ln>
          </p:spPr>
          <p:txBody>
            <a:bodyPr/>
            <a:lstStyle/>
            <a:p>
              <a:endParaRPr lang="fr-FR">
                <a:latin typeface="Aeonik MGEN" panose="020B0503030300000000" pitchFamily="34" charset="0"/>
              </a:endParaRPr>
            </a:p>
          </p:txBody>
        </p:sp>
        <p:sp>
          <p:nvSpPr>
            <p:cNvPr id="26" name="TextBox 13">
              <a:extLst>
                <a:ext uri="{FF2B5EF4-FFF2-40B4-BE49-F238E27FC236}">
                  <a16:creationId xmlns:a16="http://schemas.microsoft.com/office/drawing/2014/main" id="{AD2E16DD-49C2-55ED-381B-75F505F274DE}"/>
                </a:ext>
              </a:extLst>
            </p:cNvPr>
            <p:cNvSpPr txBox="1"/>
            <p:nvPr/>
          </p:nvSpPr>
          <p:spPr>
            <a:xfrm>
              <a:off x="0" y="-47625"/>
              <a:ext cx="237319" cy="169948"/>
            </a:xfrm>
            <a:prstGeom prst="rect">
              <a:avLst/>
            </a:prstGeom>
            <a:grpFill/>
            <a:ln>
              <a:solidFill>
                <a:schemeClr val="accent6"/>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5" name="Freeform 15">
            <a:extLst>
              <a:ext uri="{FF2B5EF4-FFF2-40B4-BE49-F238E27FC236}">
                <a16:creationId xmlns:a16="http://schemas.microsoft.com/office/drawing/2014/main" id="{88290379-FBED-30B5-E71C-6138F406FC13}"/>
              </a:ext>
            </a:extLst>
          </p:cNvPr>
          <p:cNvSpPr/>
          <p:nvPr userDrawn="1"/>
        </p:nvSpPr>
        <p:spPr>
          <a:xfrm>
            <a:off x="4116214" y="5323788"/>
            <a:ext cx="3237616" cy="796165"/>
          </a:xfrm>
          <a:custGeom>
            <a:avLst/>
            <a:gdLst/>
            <a:ahLst/>
            <a:cxnLst/>
            <a:rect l="l" t="t" r="r" b="b"/>
            <a:pathLst>
              <a:path w="1061346" h="285328">
                <a:moveTo>
                  <a:pt x="96724" y="0"/>
                </a:moveTo>
                <a:lnTo>
                  <a:pt x="964622" y="0"/>
                </a:lnTo>
                <a:cubicBezTo>
                  <a:pt x="1018041" y="0"/>
                  <a:pt x="1061346" y="43305"/>
                  <a:pt x="1061346" y="96724"/>
                </a:cubicBezTo>
                <a:lnTo>
                  <a:pt x="1061346" y="188604"/>
                </a:lnTo>
                <a:cubicBezTo>
                  <a:pt x="1061346" y="242023"/>
                  <a:pt x="1018041" y="285328"/>
                  <a:pt x="964622" y="285328"/>
                </a:cubicBezTo>
                <a:lnTo>
                  <a:pt x="96724" y="285328"/>
                </a:lnTo>
                <a:cubicBezTo>
                  <a:pt x="71071" y="285328"/>
                  <a:pt x="46469" y="275137"/>
                  <a:pt x="28330" y="256998"/>
                </a:cubicBezTo>
                <a:cubicBezTo>
                  <a:pt x="10191" y="238859"/>
                  <a:pt x="0" y="214256"/>
                  <a:pt x="0" y="188604"/>
                </a:cubicBezTo>
                <a:lnTo>
                  <a:pt x="0" y="96724"/>
                </a:lnTo>
                <a:cubicBezTo>
                  <a:pt x="0" y="43305"/>
                  <a:pt x="43305" y="0"/>
                  <a:pt x="96724" y="0"/>
                </a:cubicBezTo>
                <a:close/>
              </a:path>
            </a:pathLst>
          </a:custGeom>
          <a:solidFill>
            <a:schemeClr val="accent5"/>
          </a:solidFill>
          <a:ln>
            <a:solidFill>
              <a:schemeClr val="accent5"/>
            </a:solidFill>
          </a:ln>
        </p:spPr>
        <p:txBody>
          <a:bodyPr/>
          <a:lstStyle/>
          <a:p>
            <a:endParaRPr lang="fr-FR">
              <a:latin typeface="Aeonik MGEN" panose="020B0503030300000000" pitchFamily="34" charset="0"/>
            </a:endParaRPr>
          </a:p>
        </p:txBody>
      </p:sp>
      <p:sp>
        <p:nvSpPr>
          <p:cNvPr id="40" name="Freeform 19">
            <a:extLst>
              <a:ext uri="{FF2B5EF4-FFF2-40B4-BE49-F238E27FC236}">
                <a16:creationId xmlns:a16="http://schemas.microsoft.com/office/drawing/2014/main" id="{A46D0DDA-BFA7-E5EE-3845-436F9D23B49D}"/>
              </a:ext>
            </a:extLst>
          </p:cNvPr>
          <p:cNvSpPr/>
          <p:nvPr userDrawn="1"/>
        </p:nvSpPr>
        <p:spPr>
          <a:xfrm>
            <a:off x="4116214" y="6305323"/>
            <a:ext cx="3237616" cy="3891135"/>
          </a:xfrm>
          <a:custGeom>
            <a:avLst/>
            <a:gdLst/>
            <a:ahLst/>
            <a:cxnLst/>
            <a:rect l="l" t="t" r="r" b="b"/>
            <a:pathLst>
              <a:path w="1061346" h="1257072">
                <a:moveTo>
                  <a:pt x="96724" y="0"/>
                </a:moveTo>
                <a:lnTo>
                  <a:pt x="964622" y="0"/>
                </a:lnTo>
                <a:cubicBezTo>
                  <a:pt x="1018041" y="0"/>
                  <a:pt x="1061346" y="43305"/>
                  <a:pt x="1061346" y="96724"/>
                </a:cubicBezTo>
                <a:lnTo>
                  <a:pt x="1061346" y="1160348"/>
                </a:lnTo>
                <a:cubicBezTo>
                  <a:pt x="1061346" y="1186000"/>
                  <a:pt x="1051155" y="1210603"/>
                  <a:pt x="1033016" y="1228742"/>
                </a:cubicBezTo>
                <a:cubicBezTo>
                  <a:pt x="1014877" y="1246881"/>
                  <a:pt x="990275" y="1257072"/>
                  <a:pt x="964622" y="1257072"/>
                </a:cubicBezTo>
                <a:lnTo>
                  <a:pt x="96724" y="1257072"/>
                </a:lnTo>
                <a:cubicBezTo>
                  <a:pt x="43305" y="1257072"/>
                  <a:pt x="0" y="1213767"/>
                  <a:pt x="0" y="1160348"/>
                </a:cubicBezTo>
                <a:lnTo>
                  <a:pt x="0" y="96724"/>
                </a:lnTo>
                <a:cubicBezTo>
                  <a:pt x="0" y="43305"/>
                  <a:pt x="43305" y="0"/>
                  <a:pt x="96724" y="0"/>
                </a:cubicBezTo>
                <a:close/>
              </a:path>
            </a:pathLst>
          </a:custGeom>
          <a:solidFill>
            <a:schemeClr val="accent6"/>
          </a:solidFill>
          <a:ln>
            <a:solidFill>
              <a:schemeClr val="accent6"/>
            </a:solidFill>
          </a:ln>
        </p:spPr>
        <p:txBody>
          <a:bodyPr/>
          <a:lstStyle/>
          <a:p>
            <a:endParaRPr lang="fr-FR">
              <a:latin typeface="Aeonik MGEN" panose="020B0503030300000000" pitchFamily="34" charset="0"/>
            </a:endParaRPr>
          </a:p>
        </p:txBody>
      </p:sp>
      <p:sp>
        <p:nvSpPr>
          <p:cNvPr id="49" name="Freeform 22">
            <a:extLst>
              <a:ext uri="{FF2B5EF4-FFF2-40B4-BE49-F238E27FC236}">
                <a16:creationId xmlns:a16="http://schemas.microsoft.com/office/drawing/2014/main" id="{344E3ACC-EAEE-1140-3E03-ADB798723E8C}"/>
              </a:ext>
            </a:extLst>
          </p:cNvPr>
          <p:cNvSpPr/>
          <p:nvPr userDrawn="1"/>
        </p:nvSpPr>
        <p:spPr>
          <a:xfrm>
            <a:off x="558087" y="2192307"/>
            <a:ext cx="3168000" cy="5760000"/>
          </a:xfrm>
          <a:custGeom>
            <a:avLst/>
            <a:gdLst/>
            <a:ahLst/>
            <a:cxnLst/>
            <a:rect l="l" t="t" r="r" b="b"/>
            <a:pathLst>
              <a:path w="1149095" h="2060316">
                <a:moveTo>
                  <a:pt x="0" y="0"/>
                </a:moveTo>
                <a:lnTo>
                  <a:pt x="1149095" y="0"/>
                </a:lnTo>
                <a:lnTo>
                  <a:pt x="1149095" y="2060316"/>
                </a:lnTo>
                <a:lnTo>
                  <a:pt x="0" y="2060316"/>
                </a:lnTo>
                <a:close/>
              </a:path>
            </a:pathLst>
          </a:custGeom>
          <a:solidFill>
            <a:schemeClr val="accent5"/>
          </a:solidFill>
          <a:ln>
            <a:solidFill>
              <a:schemeClr val="accent5"/>
            </a:solidFill>
          </a:ln>
        </p:spPr>
        <p:txBody>
          <a:bodyPr/>
          <a:lstStyle/>
          <a:p>
            <a:endParaRPr lang="fr-FR">
              <a:latin typeface="Aeonik MGEN" panose="020B0503030300000000" pitchFamily="34" charset="0"/>
            </a:endParaRPr>
          </a:p>
        </p:txBody>
      </p:sp>
      <p:sp>
        <p:nvSpPr>
          <p:cNvPr id="51" name="TextBox 23">
            <a:extLst>
              <a:ext uri="{FF2B5EF4-FFF2-40B4-BE49-F238E27FC236}">
                <a16:creationId xmlns:a16="http://schemas.microsoft.com/office/drawing/2014/main" id="{08D1014F-DEB0-2599-C93B-A3DE8F99DF32}"/>
              </a:ext>
            </a:extLst>
          </p:cNvPr>
          <p:cNvSpPr txBox="1"/>
          <p:nvPr userDrawn="1"/>
        </p:nvSpPr>
        <p:spPr>
          <a:xfrm>
            <a:off x="517143" y="2004533"/>
            <a:ext cx="3206381" cy="596906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62" name="Espace réservé du texte 61">
            <a:extLst>
              <a:ext uri="{FF2B5EF4-FFF2-40B4-BE49-F238E27FC236}">
                <a16:creationId xmlns:a16="http://schemas.microsoft.com/office/drawing/2014/main" id="{50E685F4-C5D2-3F96-12F3-3E3C730064FD}"/>
              </a:ext>
            </a:extLst>
          </p:cNvPr>
          <p:cNvSpPr>
            <a:spLocks noGrp="1"/>
          </p:cNvSpPr>
          <p:nvPr userDrawn="1">
            <p:ph type="body" sz="quarter" idx="10"/>
          </p:nvPr>
        </p:nvSpPr>
        <p:spPr>
          <a:xfrm>
            <a:off x="533400" y="304800"/>
            <a:ext cx="6575425" cy="641684"/>
          </a:xfrm>
          <a:prstGeom prst="rect">
            <a:avLst/>
          </a:prstGeom>
        </p:spPr>
        <p:txBody>
          <a:bodyPr/>
          <a:lstStyle>
            <a:lvl1pPr marL="0" indent="0" algn="ctr">
              <a:buNone/>
              <a:defRPr sz="3600">
                <a:solidFill>
                  <a:schemeClr val="accent5"/>
                </a:solidFill>
                <a:latin typeface="+mj-lt"/>
              </a:defRPr>
            </a:lvl1pPr>
          </a:lstStyle>
          <a:p>
            <a:pPr lvl="0"/>
            <a:endParaRPr lang="fr-FR"/>
          </a:p>
        </p:txBody>
      </p:sp>
      <p:sp>
        <p:nvSpPr>
          <p:cNvPr id="64" name="Espace réservé du texte 63">
            <a:extLst>
              <a:ext uri="{FF2B5EF4-FFF2-40B4-BE49-F238E27FC236}">
                <a16:creationId xmlns:a16="http://schemas.microsoft.com/office/drawing/2014/main" id="{DC6B0C5D-DA1F-E221-71E8-EC9E19D63EBA}"/>
              </a:ext>
            </a:extLst>
          </p:cNvPr>
          <p:cNvSpPr>
            <a:spLocks noGrp="1"/>
          </p:cNvSpPr>
          <p:nvPr userDrawn="1">
            <p:ph type="body" sz="quarter" idx="11"/>
          </p:nvPr>
        </p:nvSpPr>
        <p:spPr>
          <a:xfrm>
            <a:off x="595814" y="1521664"/>
            <a:ext cx="3046587" cy="617203"/>
          </a:xfrm>
          <a:prstGeom prst="rect">
            <a:avLst/>
          </a:prstGeom>
          <a:solidFill>
            <a:schemeClr val="accent6"/>
          </a:solidFill>
          <a:ln>
            <a:solidFill>
              <a:schemeClr val="accent6"/>
            </a:solidFill>
          </a:ln>
        </p:spPr>
        <p:txBody>
          <a:bodyPr/>
          <a:lstStyle>
            <a:lvl1pPr marL="0" indent="0" algn="ctr">
              <a:buNone/>
              <a:defRPr sz="2000" b="0">
                <a:solidFill>
                  <a:schemeClr val="accent5"/>
                </a:solidFill>
                <a:latin typeface="+mj-lt"/>
              </a:defRPr>
            </a:lvl1pPr>
          </a:lstStyle>
          <a:p>
            <a:pPr lvl="0"/>
            <a:endParaRPr lang="fr-FR"/>
          </a:p>
        </p:txBody>
      </p:sp>
      <p:sp>
        <p:nvSpPr>
          <p:cNvPr id="65" name="Espace réservé du texte 63">
            <a:extLst>
              <a:ext uri="{FF2B5EF4-FFF2-40B4-BE49-F238E27FC236}">
                <a16:creationId xmlns:a16="http://schemas.microsoft.com/office/drawing/2014/main" id="{5EB25305-84FB-66B7-8A4C-6E8BDDF50FA5}"/>
              </a:ext>
            </a:extLst>
          </p:cNvPr>
          <p:cNvSpPr>
            <a:spLocks noGrp="1"/>
          </p:cNvSpPr>
          <p:nvPr userDrawn="1">
            <p:ph type="body" sz="quarter" idx="12"/>
          </p:nvPr>
        </p:nvSpPr>
        <p:spPr>
          <a:xfrm>
            <a:off x="4165764" y="6438213"/>
            <a:ext cx="3078556" cy="661105"/>
          </a:xfrm>
          <a:prstGeom prst="rect">
            <a:avLst/>
          </a:prstGeom>
        </p:spPr>
        <p:txBody>
          <a:bodyPr/>
          <a:lstStyle>
            <a:lvl1pPr marL="0" indent="0" algn="ctr">
              <a:buNone/>
              <a:defRPr sz="2000" b="0">
                <a:solidFill>
                  <a:schemeClr val="accent5"/>
                </a:solidFill>
                <a:latin typeface="+mj-lt"/>
              </a:defRPr>
            </a:lvl1pPr>
          </a:lstStyle>
          <a:p>
            <a:pPr lvl="0"/>
            <a:endParaRPr lang="fr-FR"/>
          </a:p>
        </p:txBody>
      </p:sp>
      <p:sp>
        <p:nvSpPr>
          <p:cNvPr id="66" name="Espace réservé du texte 63">
            <a:extLst>
              <a:ext uri="{FF2B5EF4-FFF2-40B4-BE49-F238E27FC236}">
                <a16:creationId xmlns:a16="http://schemas.microsoft.com/office/drawing/2014/main" id="{38430E60-A4DB-5BA9-3CAA-9B1C670F4A40}"/>
              </a:ext>
            </a:extLst>
          </p:cNvPr>
          <p:cNvSpPr>
            <a:spLocks noGrp="1"/>
          </p:cNvSpPr>
          <p:nvPr userDrawn="1">
            <p:ph type="body" sz="quarter" idx="13"/>
          </p:nvPr>
        </p:nvSpPr>
        <p:spPr>
          <a:xfrm>
            <a:off x="4147447" y="1530577"/>
            <a:ext cx="3115191" cy="641683"/>
          </a:xfrm>
          <a:prstGeom prst="rect">
            <a:avLst/>
          </a:prstGeom>
        </p:spPr>
        <p:txBody>
          <a:bodyPr/>
          <a:lstStyle>
            <a:lvl1pPr marL="0" indent="0" algn="ctr">
              <a:buNone/>
              <a:defRPr sz="2000" b="1">
                <a:solidFill>
                  <a:schemeClr val="accent5"/>
                </a:solidFill>
              </a:defRPr>
            </a:lvl1pPr>
          </a:lstStyle>
          <a:p>
            <a:pPr lvl="0"/>
            <a:endParaRPr lang="fr-FR"/>
          </a:p>
        </p:txBody>
      </p:sp>
      <p:sp>
        <p:nvSpPr>
          <p:cNvPr id="67" name="Espace réservé du texte 63">
            <a:extLst>
              <a:ext uri="{FF2B5EF4-FFF2-40B4-BE49-F238E27FC236}">
                <a16:creationId xmlns:a16="http://schemas.microsoft.com/office/drawing/2014/main" id="{21E9A254-3102-3BBF-5CCD-A9C440FE2444}"/>
              </a:ext>
            </a:extLst>
          </p:cNvPr>
          <p:cNvSpPr>
            <a:spLocks noGrp="1"/>
          </p:cNvSpPr>
          <p:nvPr userDrawn="1">
            <p:ph type="body" sz="quarter" idx="14"/>
          </p:nvPr>
        </p:nvSpPr>
        <p:spPr>
          <a:xfrm>
            <a:off x="618401" y="8025572"/>
            <a:ext cx="3024000" cy="605605"/>
          </a:xfrm>
          <a:prstGeom prst="rect">
            <a:avLst/>
          </a:prstGeom>
        </p:spPr>
        <p:txBody>
          <a:bodyPr/>
          <a:lstStyle>
            <a:lvl1pPr marL="0" indent="0" algn="ctr">
              <a:buNone/>
              <a:defRPr sz="2000" b="0">
                <a:solidFill>
                  <a:schemeClr val="bg1"/>
                </a:solidFill>
                <a:latin typeface="+mj-lt"/>
              </a:defRPr>
            </a:lvl1pPr>
          </a:lstStyle>
          <a:p>
            <a:pPr lvl="0"/>
            <a:endParaRPr lang="fr-FR"/>
          </a:p>
        </p:txBody>
      </p:sp>
      <p:sp>
        <p:nvSpPr>
          <p:cNvPr id="72" name="Espace réservé du texte 68">
            <a:extLst>
              <a:ext uri="{FF2B5EF4-FFF2-40B4-BE49-F238E27FC236}">
                <a16:creationId xmlns:a16="http://schemas.microsoft.com/office/drawing/2014/main" id="{123D24B4-5062-619E-42E1-0356C470B194}"/>
              </a:ext>
            </a:extLst>
          </p:cNvPr>
          <p:cNvSpPr>
            <a:spLocks noGrp="1"/>
          </p:cNvSpPr>
          <p:nvPr userDrawn="1">
            <p:ph type="body" sz="quarter" idx="18"/>
          </p:nvPr>
        </p:nvSpPr>
        <p:spPr>
          <a:xfrm>
            <a:off x="618401" y="8758146"/>
            <a:ext cx="3024000" cy="1313256"/>
          </a:xfrm>
          <a:prstGeom prst="rect">
            <a:avLst/>
          </a:prstGeom>
        </p:spPr>
        <p:txBody>
          <a:bodyPr/>
          <a:lstStyle>
            <a:lvl1pPr marL="0" indent="0">
              <a:buNone/>
              <a:defRPr sz="1800">
                <a:solidFill>
                  <a:schemeClr val="bg1"/>
                </a:solidFill>
              </a:defRPr>
            </a:lvl1pPr>
          </a:lstStyle>
          <a:p>
            <a:pPr lvl="0"/>
            <a:endParaRPr lang="fr-FR"/>
          </a:p>
        </p:txBody>
      </p:sp>
      <p:sp>
        <p:nvSpPr>
          <p:cNvPr id="74" name="Espace réservé pour une image  73">
            <a:extLst>
              <a:ext uri="{FF2B5EF4-FFF2-40B4-BE49-F238E27FC236}">
                <a16:creationId xmlns:a16="http://schemas.microsoft.com/office/drawing/2014/main" id="{845F5A3E-69E4-A6B8-6AA9-10958FEED15C}"/>
              </a:ext>
            </a:extLst>
          </p:cNvPr>
          <p:cNvSpPr>
            <a:spLocks noGrp="1"/>
          </p:cNvSpPr>
          <p:nvPr userDrawn="1">
            <p:ph type="pic" sz="quarter" idx="19"/>
          </p:nvPr>
        </p:nvSpPr>
        <p:spPr>
          <a:xfrm>
            <a:off x="4860925" y="5005388"/>
            <a:ext cx="1539875" cy="1114425"/>
          </a:xfrm>
          <a:prstGeom prst="rect">
            <a:avLst/>
          </a:prstGeom>
        </p:spPr>
        <p:txBody>
          <a:bodyPr/>
          <a:lstStyle/>
          <a:p>
            <a:endParaRPr lang="fr-FR"/>
          </a:p>
        </p:txBody>
      </p:sp>
      <p:sp>
        <p:nvSpPr>
          <p:cNvPr id="2" name="Espace réservé du contenu 2">
            <a:extLst>
              <a:ext uri="{FF2B5EF4-FFF2-40B4-BE49-F238E27FC236}">
                <a16:creationId xmlns:a16="http://schemas.microsoft.com/office/drawing/2014/main" id="{B5A029CD-78DE-1C2C-A91F-E8E07DDEE19E}"/>
              </a:ext>
            </a:extLst>
          </p:cNvPr>
          <p:cNvSpPr>
            <a:spLocks noGrp="1"/>
          </p:cNvSpPr>
          <p:nvPr>
            <p:ph sz="quarter" idx="20" hasCustomPrompt="1"/>
          </p:nvPr>
        </p:nvSpPr>
        <p:spPr>
          <a:xfrm>
            <a:off x="618401" y="2281831"/>
            <a:ext cx="3024000" cy="5616771"/>
          </a:xfrm>
          <a:prstGeom prst="rect">
            <a:avLst/>
          </a:prstGeom>
        </p:spPr>
        <p:txBody>
          <a:bodyPr/>
          <a:lstStyle>
            <a:lvl1pPr marL="0" indent="0">
              <a:buNone/>
              <a:defRPr sz="1800">
                <a:solidFill>
                  <a:schemeClr val="bg1"/>
                </a:solidFill>
              </a:defRPr>
            </a:lvl1pPr>
          </a:lstStyle>
          <a:p>
            <a:pPr lvl="0"/>
            <a:r>
              <a:rPr lang="fr-FR"/>
              <a:t>Texte + image</a:t>
            </a:r>
          </a:p>
        </p:txBody>
      </p:sp>
      <p:sp>
        <p:nvSpPr>
          <p:cNvPr id="3" name="Espace réservé du contenu 2">
            <a:extLst>
              <a:ext uri="{FF2B5EF4-FFF2-40B4-BE49-F238E27FC236}">
                <a16:creationId xmlns:a16="http://schemas.microsoft.com/office/drawing/2014/main" id="{D2E21E30-23FB-89D8-B1BB-F8280BC5ABBF}"/>
              </a:ext>
            </a:extLst>
          </p:cNvPr>
          <p:cNvSpPr>
            <a:spLocks noGrp="1"/>
          </p:cNvSpPr>
          <p:nvPr>
            <p:ph sz="quarter" idx="21" hasCustomPrompt="1"/>
          </p:nvPr>
        </p:nvSpPr>
        <p:spPr>
          <a:xfrm>
            <a:off x="4211360" y="7093210"/>
            <a:ext cx="3024000" cy="2978192"/>
          </a:xfrm>
          <a:prstGeom prst="rect">
            <a:avLst/>
          </a:prstGeom>
        </p:spPr>
        <p:txBody>
          <a:bodyPr/>
          <a:lstStyle>
            <a:lvl1pPr marL="0" indent="0">
              <a:buNone/>
              <a:defRPr sz="1800">
                <a:solidFill>
                  <a:srgbClr val="FFFFFF"/>
                </a:solidFill>
              </a:defRPr>
            </a:lvl1pPr>
          </a:lstStyle>
          <a:p>
            <a:pPr lvl="0"/>
            <a:r>
              <a:rPr lang="fr-FR"/>
              <a:t>Texte + image</a:t>
            </a:r>
          </a:p>
        </p:txBody>
      </p:sp>
      <p:sp>
        <p:nvSpPr>
          <p:cNvPr id="4" name="Espace réservé du contenu 2">
            <a:extLst>
              <a:ext uri="{FF2B5EF4-FFF2-40B4-BE49-F238E27FC236}">
                <a16:creationId xmlns:a16="http://schemas.microsoft.com/office/drawing/2014/main" id="{0E49AC02-38AD-CAC1-AD72-30AF87E001C4}"/>
              </a:ext>
            </a:extLst>
          </p:cNvPr>
          <p:cNvSpPr>
            <a:spLocks noGrp="1"/>
          </p:cNvSpPr>
          <p:nvPr>
            <p:ph sz="quarter" idx="22" hasCustomPrompt="1"/>
          </p:nvPr>
        </p:nvSpPr>
        <p:spPr>
          <a:xfrm>
            <a:off x="4157570" y="2281831"/>
            <a:ext cx="3132345" cy="2598501"/>
          </a:xfrm>
          <a:prstGeom prst="rect">
            <a:avLst/>
          </a:prstGeom>
        </p:spPr>
        <p:txBody>
          <a:bodyPr/>
          <a:lstStyle>
            <a:lvl1pPr marL="0" indent="0">
              <a:buNone/>
              <a:defRPr sz="1800">
                <a:solidFill>
                  <a:srgbClr val="FFFFFF"/>
                </a:solidFill>
              </a:defRPr>
            </a:lvl1pPr>
          </a:lstStyle>
          <a:p>
            <a:pPr lvl="0"/>
            <a:r>
              <a:rPr lang="fr-FR"/>
              <a:t>Texte + image</a:t>
            </a:r>
          </a:p>
        </p:txBody>
      </p:sp>
    </p:spTree>
    <p:extLst>
      <p:ext uri="{BB962C8B-B14F-4D97-AF65-F5344CB8AC3E}">
        <p14:creationId xmlns:p14="http://schemas.microsoft.com/office/powerpoint/2010/main" val="39746220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hématique violet/jaune vertical 4">
    <p:bg>
      <p:bgPr>
        <a:solidFill>
          <a:srgbClr val="FFFFFF"/>
        </a:solidFill>
        <a:effectLst/>
      </p:bgPr>
    </p:bg>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C245A107-F4B5-2C1E-EB78-35A45B944BF7}"/>
              </a:ext>
            </a:extLst>
          </p:cNvPr>
          <p:cNvSpPr/>
          <p:nvPr/>
        </p:nvSpPr>
        <p:spPr>
          <a:xfrm>
            <a:off x="533183" y="1413099"/>
            <a:ext cx="3206381" cy="8783360"/>
          </a:xfrm>
          <a:custGeom>
            <a:avLst/>
            <a:gdLst/>
            <a:ahLst/>
            <a:cxnLst/>
            <a:rect l="l" t="t" r="r" b="b"/>
            <a:pathLst>
              <a:path w="1149095" h="2952601">
                <a:moveTo>
                  <a:pt x="89338" y="0"/>
                </a:moveTo>
                <a:lnTo>
                  <a:pt x="1059757" y="0"/>
                </a:lnTo>
                <a:cubicBezTo>
                  <a:pt x="1083451" y="0"/>
                  <a:pt x="1106174" y="9412"/>
                  <a:pt x="1122928" y="26166"/>
                </a:cubicBezTo>
                <a:cubicBezTo>
                  <a:pt x="1139682" y="42921"/>
                  <a:pt x="1149095" y="65644"/>
                  <a:pt x="1149095" y="89338"/>
                </a:cubicBezTo>
                <a:lnTo>
                  <a:pt x="1149095" y="2863263"/>
                </a:lnTo>
                <a:cubicBezTo>
                  <a:pt x="1149095" y="2886957"/>
                  <a:pt x="1139682" y="2909681"/>
                  <a:pt x="1122928" y="2926435"/>
                </a:cubicBezTo>
                <a:cubicBezTo>
                  <a:pt x="1106174" y="2943189"/>
                  <a:pt x="1083451" y="2952601"/>
                  <a:pt x="1059757" y="2952601"/>
                </a:cubicBezTo>
                <a:lnTo>
                  <a:pt x="89338" y="2952601"/>
                </a:lnTo>
                <a:cubicBezTo>
                  <a:pt x="65644" y="2952601"/>
                  <a:pt x="42921" y="2943189"/>
                  <a:pt x="26166" y="2926435"/>
                </a:cubicBezTo>
                <a:cubicBezTo>
                  <a:pt x="9412" y="2909681"/>
                  <a:pt x="0" y="2886957"/>
                  <a:pt x="0" y="2863263"/>
                </a:cubicBezTo>
                <a:lnTo>
                  <a:pt x="0" y="89338"/>
                </a:lnTo>
                <a:cubicBezTo>
                  <a:pt x="0" y="65644"/>
                  <a:pt x="9412" y="42921"/>
                  <a:pt x="26166" y="26166"/>
                </a:cubicBezTo>
                <a:cubicBezTo>
                  <a:pt x="42921" y="9412"/>
                  <a:pt x="65644" y="0"/>
                  <a:pt x="89338" y="0"/>
                </a:cubicBezTo>
                <a:close/>
              </a:path>
            </a:pathLst>
          </a:custGeom>
          <a:noFill/>
          <a:ln w="38100" cap="rnd">
            <a:solidFill>
              <a:schemeClr val="accent5"/>
            </a:solidFill>
            <a:prstDash val="solid"/>
            <a:round/>
          </a:ln>
        </p:spPr>
        <p:txBody>
          <a:bodyPr/>
          <a:lstStyle/>
          <a:p>
            <a:endParaRPr lang="fr-FR">
              <a:latin typeface="Aeonik MGEN" panose="020B0503030300000000" pitchFamily="34" charset="0"/>
            </a:endParaRPr>
          </a:p>
        </p:txBody>
      </p:sp>
      <p:sp>
        <p:nvSpPr>
          <p:cNvPr id="12" name="Freeform 6">
            <a:extLst>
              <a:ext uri="{FF2B5EF4-FFF2-40B4-BE49-F238E27FC236}">
                <a16:creationId xmlns:a16="http://schemas.microsoft.com/office/drawing/2014/main" id="{58524E90-9722-4343-66BA-A5C1C815DAB9}"/>
              </a:ext>
            </a:extLst>
          </p:cNvPr>
          <p:cNvSpPr/>
          <p:nvPr/>
        </p:nvSpPr>
        <p:spPr>
          <a:xfrm>
            <a:off x="546831" y="1427751"/>
            <a:ext cx="3206381" cy="784598"/>
          </a:xfrm>
          <a:custGeom>
            <a:avLst/>
            <a:gdLst/>
            <a:ahLst/>
            <a:cxnLst/>
            <a:rect l="l" t="t" r="r" b="b"/>
            <a:pathLst>
              <a:path w="1149095" h="263749">
                <a:moveTo>
                  <a:pt x="89338" y="0"/>
                </a:moveTo>
                <a:lnTo>
                  <a:pt x="1059757" y="0"/>
                </a:lnTo>
                <a:cubicBezTo>
                  <a:pt x="1083451" y="0"/>
                  <a:pt x="1106174" y="9412"/>
                  <a:pt x="1122928" y="26166"/>
                </a:cubicBezTo>
                <a:cubicBezTo>
                  <a:pt x="1139682" y="42921"/>
                  <a:pt x="1149095" y="65644"/>
                  <a:pt x="1149095" y="89338"/>
                </a:cubicBezTo>
                <a:lnTo>
                  <a:pt x="1149095" y="174412"/>
                </a:lnTo>
                <a:cubicBezTo>
                  <a:pt x="1149095" y="198106"/>
                  <a:pt x="1139682" y="220829"/>
                  <a:pt x="1122928" y="237583"/>
                </a:cubicBezTo>
                <a:cubicBezTo>
                  <a:pt x="1106174" y="254337"/>
                  <a:pt x="1083451" y="263749"/>
                  <a:pt x="1059757" y="263749"/>
                </a:cubicBezTo>
                <a:lnTo>
                  <a:pt x="89338" y="263749"/>
                </a:lnTo>
                <a:cubicBezTo>
                  <a:pt x="65644" y="263749"/>
                  <a:pt x="42921" y="254337"/>
                  <a:pt x="26166" y="237583"/>
                </a:cubicBezTo>
                <a:cubicBezTo>
                  <a:pt x="9412" y="220829"/>
                  <a:pt x="0" y="198106"/>
                  <a:pt x="0" y="174412"/>
                </a:cubicBezTo>
                <a:lnTo>
                  <a:pt x="0" y="89338"/>
                </a:lnTo>
                <a:cubicBezTo>
                  <a:pt x="0" y="65644"/>
                  <a:pt x="9412" y="42921"/>
                  <a:pt x="26166" y="26166"/>
                </a:cubicBezTo>
                <a:cubicBezTo>
                  <a:pt x="42921" y="9412"/>
                  <a:pt x="65644" y="0"/>
                  <a:pt x="89338" y="0"/>
                </a:cubicBezTo>
                <a:close/>
              </a:path>
            </a:pathLst>
          </a:custGeom>
          <a:solidFill>
            <a:schemeClr val="accent5"/>
          </a:solidFill>
          <a:ln>
            <a:solidFill>
              <a:schemeClr val="accent5"/>
            </a:solidFill>
          </a:ln>
        </p:spPr>
        <p:txBody>
          <a:bodyPr/>
          <a:lstStyle/>
          <a:p>
            <a:endParaRPr lang="fr-FR">
              <a:latin typeface="Aeonik MGEN" panose="020B0503030300000000" pitchFamily="34" charset="0"/>
            </a:endParaRPr>
          </a:p>
        </p:txBody>
      </p:sp>
      <p:grpSp>
        <p:nvGrpSpPr>
          <p:cNvPr id="21" name="Group 8">
            <a:extLst>
              <a:ext uri="{FF2B5EF4-FFF2-40B4-BE49-F238E27FC236}">
                <a16:creationId xmlns:a16="http://schemas.microsoft.com/office/drawing/2014/main" id="{11CFD959-9F22-1A2B-8EDF-6D60D87FA6CB}"/>
              </a:ext>
            </a:extLst>
          </p:cNvPr>
          <p:cNvGrpSpPr/>
          <p:nvPr userDrawn="1"/>
        </p:nvGrpSpPr>
        <p:grpSpPr>
          <a:xfrm>
            <a:off x="3077360" y="1722834"/>
            <a:ext cx="662205" cy="473473"/>
            <a:chOff x="0" y="0"/>
            <a:chExt cx="237319" cy="174758"/>
          </a:xfrm>
          <a:solidFill>
            <a:schemeClr val="accent5"/>
          </a:solidFill>
        </p:grpSpPr>
        <p:sp>
          <p:nvSpPr>
            <p:cNvPr id="22" name="Freeform 9">
              <a:extLst>
                <a:ext uri="{FF2B5EF4-FFF2-40B4-BE49-F238E27FC236}">
                  <a16:creationId xmlns:a16="http://schemas.microsoft.com/office/drawing/2014/main" id="{7125A86B-F9B3-070E-F485-E05E0D93B9CC}"/>
                </a:ext>
              </a:extLst>
            </p:cNvPr>
            <p:cNvSpPr/>
            <p:nvPr/>
          </p:nvSpPr>
          <p:spPr>
            <a:xfrm>
              <a:off x="0" y="0"/>
              <a:ext cx="237319" cy="174758"/>
            </a:xfrm>
            <a:custGeom>
              <a:avLst/>
              <a:gdLst/>
              <a:ahLst/>
              <a:cxnLst/>
              <a:rect l="l" t="t" r="r" b="b"/>
              <a:pathLst>
                <a:path w="237319" h="174758">
                  <a:moveTo>
                    <a:pt x="0" y="0"/>
                  </a:moveTo>
                  <a:lnTo>
                    <a:pt x="237319" y="0"/>
                  </a:lnTo>
                  <a:lnTo>
                    <a:pt x="237319" y="174758"/>
                  </a:lnTo>
                  <a:lnTo>
                    <a:pt x="0" y="174758"/>
                  </a:lnTo>
                  <a:close/>
                </a:path>
              </a:pathLst>
            </a:custGeom>
            <a:grpFill/>
            <a:ln>
              <a:solidFill>
                <a:schemeClr val="accent5"/>
              </a:solidFill>
            </a:ln>
          </p:spPr>
          <p:txBody>
            <a:bodyPr/>
            <a:lstStyle/>
            <a:p>
              <a:endParaRPr lang="fr-FR">
                <a:latin typeface="Aeonik MGEN" panose="020B0503030300000000" pitchFamily="34" charset="0"/>
              </a:endParaRPr>
            </a:p>
          </p:txBody>
        </p:sp>
        <p:sp>
          <p:nvSpPr>
            <p:cNvPr id="23" name="TextBox 10">
              <a:extLst>
                <a:ext uri="{FF2B5EF4-FFF2-40B4-BE49-F238E27FC236}">
                  <a16:creationId xmlns:a16="http://schemas.microsoft.com/office/drawing/2014/main" id="{8A21467A-F36E-DAA1-2D97-50F74B1D216D}"/>
                </a:ext>
              </a:extLst>
            </p:cNvPr>
            <p:cNvSpPr txBox="1"/>
            <p:nvPr/>
          </p:nvSpPr>
          <p:spPr>
            <a:xfrm>
              <a:off x="0" y="-47625"/>
              <a:ext cx="237319" cy="222383"/>
            </a:xfrm>
            <a:prstGeom prst="rect">
              <a:avLst/>
            </a:prstGeom>
            <a:grpFill/>
            <a:ln>
              <a:solidFill>
                <a:schemeClr val="accent5"/>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4" name="Group 11">
            <a:extLst>
              <a:ext uri="{FF2B5EF4-FFF2-40B4-BE49-F238E27FC236}">
                <a16:creationId xmlns:a16="http://schemas.microsoft.com/office/drawing/2014/main" id="{C7D5EBE1-B67B-EB00-42BD-B4B973270D8B}"/>
              </a:ext>
            </a:extLst>
          </p:cNvPr>
          <p:cNvGrpSpPr/>
          <p:nvPr userDrawn="1"/>
        </p:nvGrpSpPr>
        <p:grpSpPr>
          <a:xfrm>
            <a:off x="547323" y="1864508"/>
            <a:ext cx="662205" cy="363884"/>
            <a:chOff x="0" y="0"/>
            <a:chExt cx="237319" cy="122323"/>
          </a:xfrm>
          <a:solidFill>
            <a:schemeClr val="accent5"/>
          </a:solidFill>
        </p:grpSpPr>
        <p:sp>
          <p:nvSpPr>
            <p:cNvPr id="25" name="Freeform 12">
              <a:extLst>
                <a:ext uri="{FF2B5EF4-FFF2-40B4-BE49-F238E27FC236}">
                  <a16:creationId xmlns:a16="http://schemas.microsoft.com/office/drawing/2014/main" id="{9BE1F318-DBC7-C57E-73C0-865F6DD1AC2F}"/>
                </a:ext>
              </a:extLst>
            </p:cNvPr>
            <p:cNvSpPr/>
            <p:nvPr/>
          </p:nvSpPr>
          <p:spPr>
            <a:xfrm>
              <a:off x="0" y="0"/>
              <a:ext cx="237319" cy="122323"/>
            </a:xfrm>
            <a:custGeom>
              <a:avLst/>
              <a:gdLst/>
              <a:ahLst/>
              <a:cxnLst/>
              <a:rect l="l" t="t" r="r" b="b"/>
              <a:pathLst>
                <a:path w="237319" h="122323">
                  <a:moveTo>
                    <a:pt x="0" y="0"/>
                  </a:moveTo>
                  <a:lnTo>
                    <a:pt x="237319" y="0"/>
                  </a:lnTo>
                  <a:lnTo>
                    <a:pt x="237319" y="122323"/>
                  </a:lnTo>
                  <a:lnTo>
                    <a:pt x="0" y="122323"/>
                  </a:lnTo>
                  <a:close/>
                </a:path>
              </a:pathLst>
            </a:custGeom>
            <a:grpFill/>
            <a:ln>
              <a:solidFill>
                <a:schemeClr val="accent5"/>
              </a:solidFill>
            </a:ln>
          </p:spPr>
          <p:txBody>
            <a:bodyPr/>
            <a:lstStyle/>
            <a:p>
              <a:endParaRPr lang="fr-FR">
                <a:latin typeface="Aeonik MGEN" panose="020B0503030300000000" pitchFamily="34" charset="0"/>
              </a:endParaRPr>
            </a:p>
          </p:txBody>
        </p:sp>
        <p:sp>
          <p:nvSpPr>
            <p:cNvPr id="26" name="TextBox 13">
              <a:extLst>
                <a:ext uri="{FF2B5EF4-FFF2-40B4-BE49-F238E27FC236}">
                  <a16:creationId xmlns:a16="http://schemas.microsoft.com/office/drawing/2014/main" id="{AD2E16DD-49C2-55ED-381B-75F505F274DE}"/>
                </a:ext>
              </a:extLst>
            </p:cNvPr>
            <p:cNvSpPr txBox="1"/>
            <p:nvPr/>
          </p:nvSpPr>
          <p:spPr>
            <a:xfrm>
              <a:off x="0" y="-47625"/>
              <a:ext cx="237319" cy="169948"/>
            </a:xfrm>
            <a:prstGeom prst="rect">
              <a:avLst/>
            </a:prstGeom>
            <a:grpFill/>
            <a:ln>
              <a:solidFill>
                <a:schemeClr val="accent5"/>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5" name="Freeform 15">
            <a:extLst>
              <a:ext uri="{FF2B5EF4-FFF2-40B4-BE49-F238E27FC236}">
                <a16:creationId xmlns:a16="http://schemas.microsoft.com/office/drawing/2014/main" id="{88290379-FBED-30B5-E71C-6138F406FC13}"/>
              </a:ext>
            </a:extLst>
          </p:cNvPr>
          <p:cNvSpPr/>
          <p:nvPr userDrawn="1"/>
        </p:nvSpPr>
        <p:spPr>
          <a:xfrm>
            <a:off x="4116214" y="5323788"/>
            <a:ext cx="3237616" cy="796165"/>
          </a:xfrm>
          <a:custGeom>
            <a:avLst/>
            <a:gdLst/>
            <a:ahLst/>
            <a:cxnLst/>
            <a:rect l="l" t="t" r="r" b="b"/>
            <a:pathLst>
              <a:path w="1061346" h="285328">
                <a:moveTo>
                  <a:pt x="96724" y="0"/>
                </a:moveTo>
                <a:lnTo>
                  <a:pt x="964622" y="0"/>
                </a:lnTo>
                <a:cubicBezTo>
                  <a:pt x="1018041" y="0"/>
                  <a:pt x="1061346" y="43305"/>
                  <a:pt x="1061346" y="96724"/>
                </a:cubicBezTo>
                <a:lnTo>
                  <a:pt x="1061346" y="188604"/>
                </a:lnTo>
                <a:cubicBezTo>
                  <a:pt x="1061346" y="242023"/>
                  <a:pt x="1018041" y="285328"/>
                  <a:pt x="964622" y="285328"/>
                </a:cubicBezTo>
                <a:lnTo>
                  <a:pt x="96724" y="285328"/>
                </a:lnTo>
                <a:cubicBezTo>
                  <a:pt x="71071" y="285328"/>
                  <a:pt x="46469" y="275137"/>
                  <a:pt x="28330" y="256998"/>
                </a:cubicBezTo>
                <a:cubicBezTo>
                  <a:pt x="10191" y="238859"/>
                  <a:pt x="0" y="214256"/>
                  <a:pt x="0" y="188604"/>
                </a:cubicBezTo>
                <a:lnTo>
                  <a:pt x="0" y="96724"/>
                </a:lnTo>
                <a:cubicBezTo>
                  <a:pt x="0" y="43305"/>
                  <a:pt x="43305" y="0"/>
                  <a:pt x="96724" y="0"/>
                </a:cubicBezTo>
                <a:close/>
              </a:path>
            </a:pathLst>
          </a:custGeom>
          <a:solidFill>
            <a:schemeClr val="accent6"/>
          </a:solidFill>
          <a:ln>
            <a:solidFill>
              <a:schemeClr val="accent6"/>
            </a:solidFill>
          </a:ln>
        </p:spPr>
        <p:txBody>
          <a:bodyPr/>
          <a:lstStyle/>
          <a:p>
            <a:endParaRPr lang="fr-FR">
              <a:latin typeface="Aeonik MGEN" panose="020B0503030300000000" pitchFamily="34" charset="0"/>
            </a:endParaRPr>
          </a:p>
        </p:txBody>
      </p:sp>
      <p:sp>
        <p:nvSpPr>
          <p:cNvPr id="40" name="Freeform 19">
            <a:extLst>
              <a:ext uri="{FF2B5EF4-FFF2-40B4-BE49-F238E27FC236}">
                <a16:creationId xmlns:a16="http://schemas.microsoft.com/office/drawing/2014/main" id="{A46D0DDA-BFA7-E5EE-3845-436F9D23B49D}"/>
              </a:ext>
            </a:extLst>
          </p:cNvPr>
          <p:cNvSpPr/>
          <p:nvPr userDrawn="1"/>
        </p:nvSpPr>
        <p:spPr>
          <a:xfrm>
            <a:off x="4116214" y="6305323"/>
            <a:ext cx="3237616" cy="3891135"/>
          </a:xfrm>
          <a:custGeom>
            <a:avLst/>
            <a:gdLst/>
            <a:ahLst/>
            <a:cxnLst/>
            <a:rect l="l" t="t" r="r" b="b"/>
            <a:pathLst>
              <a:path w="1061346" h="1257072">
                <a:moveTo>
                  <a:pt x="96724" y="0"/>
                </a:moveTo>
                <a:lnTo>
                  <a:pt x="964622" y="0"/>
                </a:lnTo>
                <a:cubicBezTo>
                  <a:pt x="1018041" y="0"/>
                  <a:pt x="1061346" y="43305"/>
                  <a:pt x="1061346" y="96724"/>
                </a:cubicBezTo>
                <a:lnTo>
                  <a:pt x="1061346" y="1160348"/>
                </a:lnTo>
                <a:cubicBezTo>
                  <a:pt x="1061346" y="1186000"/>
                  <a:pt x="1051155" y="1210603"/>
                  <a:pt x="1033016" y="1228742"/>
                </a:cubicBezTo>
                <a:cubicBezTo>
                  <a:pt x="1014877" y="1246881"/>
                  <a:pt x="990275" y="1257072"/>
                  <a:pt x="964622" y="1257072"/>
                </a:cubicBezTo>
                <a:lnTo>
                  <a:pt x="96724" y="1257072"/>
                </a:lnTo>
                <a:cubicBezTo>
                  <a:pt x="43305" y="1257072"/>
                  <a:pt x="0" y="1213767"/>
                  <a:pt x="0" y="1160348"/>
                </a:cubicBezTo>
                <a:lnTo>
                  <a:pt x="0" y="96724"/>
                </a:lnTo>
                <a:cubicBezTo>
                  <a:pt x="0" y="43305"/>
                  <a:pt x="43305" y="0"/>
                  <a:pt x="96724" y="0"/>
                </a:cubicBezTo>
                <a:close/>
              </a:path>
            </a:pathLst>
          </a:custGeom>
          <a:solidFill>
            <a:schemeClr val="accent5"/>
          </a:solidFill>
          <a:ln>
            <a:solidFill>
              <a:schemeClr val="accent5"/>
            </a:solidFill>
          </a:ln>
        </p:spPr>
        <p:txBody>
          <a:bodyPr/>
          <a:lstStyle/>
          <a:p>
            <a:endParaRPr lang="fr-FR">
              <a:latin typeface="Aeonik MGEN" panose="020B0503030300000000" pitchFamily="34" charset="0"/>
            </a:endParaRPr>
          </a:p>
        </p:txBody>
      </p:sp>
      <p:sp>
        <p:nvSpPr>
          <p:cNvPr id="49" name="Freeform 22">
            <a:extLst>
              <a:ext uri="{FF2B5EF4-FFF2-40B4-BE49-F238E27FC236}">
                <a16:creationId xmlns:a16="http://schemas.microsoft.com/office/drawing/2014/main" id="{344E3ACC-EAEE-1140-3E03-ADB798723E8C}"/>
              </a:ext>
            </a:extLst>
          </p:cNvPr>
          <p:cNvSpPr/>
          <p:nvPr userDrawn="1"/>
        </p:nvSpPr>
        <p:spPr>
          <a:xfrm>
            <a:off x="558087" y="2192307"/>
            <a:ext cx="3168000" cy="5760000"/>
          </a:xfrm>
          <a:custGeom>
            <a:avLst/>
            <a:gdLst/>
            <a:ahLst/>
            <a:cxnLst/>
            <a:rect l="l" t="t" r="r" b="b"/>
            <a:pathLst>
              <a:path w="1149095" h="2060316">
                <a:moveTo>
                  <a:pt x="0" y="0"/>
                </a:moveTo>
                <a:lnTo>
                  <a:pt x="1149095" y="0"/>
                </a:lnTo>
                <a:lnTo>
                  <a:pt x="1149095" y="2060316"/>
                </a:lnTo>
                <a:lnTo>
                  <a:pt x="0" y="2060316"/>
                </a:lnTo>
                <a:close/>
              </a:path>
            </a:pathLst>
          </a:custGeom>
          <a:solidFill>
            <a:schemeClr val="accent6"/>
          </a:solidFill>
          <a:ln>
            <a:solidFill>
              <a:schemeClr val="accent6"/>
            </a:solidFill>
          </a:ln>
        </p:spPr>
        <p:txBody>
          <a:bodyPr/>
          <a:lstStyle/>
          <a:p>
            <a:endParaRPr lang="fr-FR">
              <a:latin typeface="Aeonik MGEN" panose="020B0503030300000000" pitchFamily="34" charset="0"/>
            </a:endParaRPr>
          </a:p>
        </p:txBody>
      </p:sp>
      <p:sp>
        <p:nvSpPr>
          <p:cNvPr id="51" name="TextBox 23">
            <a:extLst>
              <a:ext uri="{FF2B5EF4-FFF2-40B4-BE49-F238E27FC236}">
                <a16:creationId xmlns:a16="http://schemas.microsoft.com/office/drawing/2014/main" id="{08D1014F-DEB0-2599-C93B-A3DE8F99DF32}"/>
              </a:ext>
            </a:extLst>
          </p:cNvPr>
          <p:cNvSpPr txBox="1"/>
          <p:nvPr userDrawn="1"/>
        </p:nvSpPr>
        <p:spPr>
          <a:xfrm>
            <a:off x="517143" y="2004533"/>
            <a:ext cx="3206381" cy="596906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62" name="Espace réservé du texte 61">
            <a:extLst>
              <a:ext uri="{FF2B5EF4-FFF2-40B4-BE49-F238E27FC236}">
                <a16:creationId xmlns:a16="http://schemas.microsoft.com/office/drawing/2014/main" id="{50E685F4-C5D2-3F96-12F3-3E3C730064FD}"/>
              </a:ext>
            </a:extLst>
          </p:cNvPr>
          <p:cNvSpPr>
            <a:spLocks noGrp="1"/>
          </p:cNvSpPr>
          <p:nvPr userDrawn="1">
            <p:ph type="body" sz="quarter" idx="10"/>
          </p:nvPr>
        </p:nvSpPr>
        <p:spPr>
          <a:xfrm>
            <a:off x="533400" y="304800"/>
            <a:ext cx="6575425" cy="641684"/>
          </a:xfrm>
          <a:prstGeom prst="rect">
            <a:avLst/>
          </a:prstGeom>
        </p:spPr>
        <p:txBody>
          <a:bodyPr/>
          <a:lstStyle>
            <a:lvl1pPr marL="0" indent="0" algn="ctr">
              <a:buNone/>
              <a:defRPr sz="3600">
                <a:solidFill>
                  <a:schemeClr val="accent6"/>
                </a:solidFill>
                <a:latin typeface="+mj-lt"/>
              </a:defRPr>
            </a:lvl1pPr>
          </a:lstStyle>
          <a:p>
            <a:pPr lvl="0"/>
            <a:endParaRPr lang="fr-FR"/>
          </a:p>
        </p:txBody>
      </p:sp>
      <p:sp>
        <p:nvSpPr>
          <p:cNvPr id="64" name="Espace réservé du texte 63">
            <a:extLst>
              <a:ext uri="{FF2B5EF4-FFF2-40B4-BE49-F238E27FC236}">
                <a16:creationId xmlns:a16="http://schemas.microsoft.com/office/drawing/2014/main" id="{DC6B0C5D-DA1F-E221-71E8-EC9E19D63EBA}"/>
              </a:ext>
            </a:extLst>
          </p:cNvPr>
          <p:cNvSpPr>
            <a:spLocks noGrp="1"/>
          </p:cNvSpPr>
          <p:nvPr userDrawn="1">
            <p:ph type="body" sz="quarter" idx="11"/>
          </p:nvPr>
        </p:nvSpPr>
        <p:spPr>
          <a:xfrm>
            <a:off x="595814" y="1521664"/>
            <a:ext cx="3046587" cy="617203"/>
          </a:xfrm>
          <a:prstGeom prst="rect">
            <a:avLst/>
          </a:prstGeom>
          <a:solidFill>
            <a:schemeClr val="accent5"/>
          </a:solidFill>
          <a:ln>
            <a:solidFill>
              <a:schemeClr val="accent5"/>
            </a:solidFill>
          </a:ln>
        </p:spPr>
        <p:txBody>
          <a:bodyPr/>
          <a:lstStyle>
            <a:lvl1pPr marL="0" indent="0" algn="ctr">
              <a:buNone/>
              <a:defRPr sz="2000" b="0">
                <a:solidFill>
                  <a:schemeClr val="accent6"/>
                </a:solidFill>
                <a:latin typeface="+mj-lt"/>
              </a:defRPr>
            </a:lvl1pPr>
          </a:lstStyle>
          <a:p>
            <a:pPr lvl="0"/>
            <a:endParaRPr lang="fr-FR"/>
          </a:p>
        </p:txBody>
      </p:sp>
      <p:sp>
        <p:nvSpPr>
          <p:cNvPr id="65" name="Espace réservé du texte 63">
            <a:extLst>
              <a:ext uri="{FF2B5EF4-FFF2-40B4-BE49-F238E27FC236}">
                <a16:creationId xmlns:a16="http://schemas.microsoft.com/office/drawing/2014/main" id="{5EB25305-84FB-66B7-8A4C-6E8BDDF50FA5}"/>
              </a:ext>
            </a:extLst>
          </p:cNvPr>
          <p:cNvSpPr>
            <a:spLocks noGrp="1"/>
          </p:cNvSpPr>
          <p:nvPr userDrawn="1">
            <p:ph type="body" sz="quarter" idx="12"/>
          </p:nvPr>
        </p:nvSpPr>
        <p:spPr>
          <a:xfrm>
            <a:off x="4195744" y="6438213"/>
            <a:ext cx="3078556" cy="661105"/>
          </a:xfrm>
          <a:prstGeom prst="rect">
            <a:avLst/>
          </a:prstGeom>
        </p:spPr>
        <p:txBody>
          <a:bodyPr/>
          <a:lstStyle>
            <a:lvl1pPr marL="0" indent="0" algn="ctr">
              <a:buNone/>
              <a:defRPr sz="2000" b="0">
                <a:solidFill>
                  <a:schemeClr val="accent6"/>
                </a:solidFill>
                <a:latin typeface="+mj-lt"/>
              </a:defRPr>
            </a:lvl1pPr>
          </a:lstStyle>
          <a:p>
            <a:pPr lvl="0"/>
            <a:endParaRPr lang="fr-FR"/>
          </a:p>
        </p:txBody>
      </p:sp>
      <p:sp>
        <p:nvSpPr>
          <p:cNvPr id="66" name="Espace réservé du texte 63">
            <a:extLst>
              <a:ext uri="{FF2B5EF4-FFF2-40B4-BE49-F238E27FC236}">
                <a16:creationId xmlns:a16="http://schemas.microsoft.com/office/drawing/2014/main" id="{38430E60-A4DB-5BA9-3CAA-9B1C670F4A40}"/>
              </a:ext>
            </a:extLst>
          </p:cNvPr>
          <p:cNvSpPr>
            <a:spLocks noGrp="1"/>
          </p:cNvSpPr>
          <p:nvPr userDrawn="1">
            <p:ph type="body" sz="quarter" idx="13"/>
          </p:nvPr>
        </p:nvSpPr>
        <p:spPr>
          <a:xfrm>
            <a:off x="4147447" y="1530577"/>
            <a:ext cx="3115191" cy="641683"/>
          </a:xfrm>
          <a:prstGeom prst="rect">
            <a:avLst/>
          </a:prstGeom>
        </p:spPr>
        <p:txBody>
          <a:bodyPr/>
          <a:lstStyle>
            <a:lvl1pPr marL="0" indent="0" algn="ctr">
              <a:buNone/>
              <a:defRPr sz="2000" b="1">
                <a:solidFill>
                  <a:schemeClr val="accent6"/>
                </a:solidFill>
              </a:defRPr>
            </a:lvl1pPr>
          </a:lstStyle>
          <a:p>
            <a:pPr lvl="0"/>
            <a:endParaRPr lang="fr-FR"/>
          </a:p>
        </p:txBody>
      </p:sp>
      <p:sp>
        <p:nvSpPr>
          <p:cNvPr id="67" name="Espace réservé du texte 63">
            <a:extLst>
              <a:ext uri="{FF2B5EF4-FFF2-40B4-BE49-F238E27FC236}">
                <a16:creationId xmlns:a16="http://schemas.microsoft.com/office/drawing/2014/main" id="{21E9A254-3102-3BBF-5CCD-A9C440FE2444}"/>
              </a:ext>
            </a:extLst>
          </p:cNvPr>
          <p:cNvSpPr>
            <a:spLocks noGrp="1"/>
          </p:cNvSpPr>
          <p:nvPr userDrawn="1">
            <p:ph type="body" sz="quarter" idx="14"/>
          </p:nvPr>
        </p:nvSpPr>
        <p:spPr>
          <a:xfrm>
            <a:off x="618401" y="8025572"/>
            <a:ext cx="3024000" cy="605605"/>
          </a:xfrm>
          <a:prstGeom prst="rect">
            <a:avLst/>
          </a:prstGeom>
        </p:spPr>
        <p:txBody>
          <a:bodyPr/>
          <a:lstStyle>
            <a:lvl1pPr marL="0" indent="0" algn="ctr">
              <a:buNone/>
              <a:defRPr sz="2000" b="0">
                <a:solidFill>
                  <a:schemeClr val="bg1"/>
                </a:solidFill>
                <a:latin typeface="+mj-lt"/>
              </a:defRPr>
            </a:lvl1pPr>
          </a:lstStyle>
          <a:p>
            <a:pPr lvl="0"/>
            <a:endParaRPr lang="fr-FR"/>
          </a:p>
        </p:txBody>
      </p:sp>
      <p:sp>
        <p:nvSpPr>
          <p:cNvPr id="72" name="Espace réservé du texte 68">
            <a:extLst>
              <a:ext uri="{FF2B5EF4-FFF2-40B4-BE49-F238E27FC236}">
                <a16:creationId xmlns:a16="http://schemas.microsoft.com/office/drawing/2014/main" id="{123D24B4-5062-619E-42E1-0356C470B194}"/>
              </a:ext>
            </a:extLst>
          </p:cNvPr>
          <p:cNvSpPr>
            <a:spLocks noGrp="1"/>
          </p:cNvSpPr>
          <p:nvPr userDrawn="1">
            <p:ph type="body" sz="quarter" idx="18"/>
          </p:nvPr>
        </p:nvSpPr>
        <p:spPr>
          <a:xfrm>
            <a:off x="618401" y="8758146"/>
            <a:ext cx="3024000" cy="1313256"/>
          </a:xfrm>
          <a:prstGeom prst="rect">
            <a:avLst/>
          </a:prstGeom>
        </p:spPr>
        <p:txBody>
          <a:bodyPr/>
          <a:lstStyle>
            <a:lvl1pPr marL="0" indent="0">
              <a:buNone/>
              <a:defRPr sz="1800">
                <a:solidFill>
                  <a:schemeClr val="bg1"/>
                </a:solidFill>
              </a:defRPr>
            </a:lvl1pPr>
          </a:lstStyle>
          <a:p>
            <a:pPr lvl="0"/>
            <a:endParaRPr lang="fr-FR"/>
          </a:p>
        </p:txBody>
      </p:sp>
      <p:sp>
        <p:nvSpPr>
          <p:cNvPr id="74" name="Espace réservé pour une image  73">
            <a:extLst>
              <a:ext uri="{FF2B5EF4-FFF2-40B4-BE49-F238E27FC236}">
                <a16:creationId xmlns:a16="http://schemas.microsoft.com/office/drawing/2014/main" id="{845F5A3E-69E4-A6B8-6AA9-10958FEED15C}"/>
              </a:ext>
            </a:extLst>
          </p:cNvPr>
          <p:cNvSpPr>
            <a:spLocks noGrp="1"/>
          </p:cNvSpPr>
          <p:nvPr userDrawn="1">
            <p:ph type="pic" sz="quarter" idx="19"/>
          </p:nvPr>
        </p:nvSpPr>
        <p:spPr>
          <a:xfrm>
            <a:off x="4860925" y="5005388"/>
            <a:ext cx="1539875" cy="1114425"/>
          </a:xfrm>
          <a:prstGeom prst="rect">
            <a:avLst/>
          </a:prstGeom>
        </p:spPr>
        <p:txBody>
          <a:bodyPr/>
          <a:lstStyle/>
          <a:p>
            <a:endParaRPr lang="fr-FR"/>
          </a:p>
        </p:txBody>
      </p:sp>
      <p:sp>
        <p:nvSpPr>
          <p:cNvPr id="3" name="Espace réservé du contenu 2">
            <a:extLst>
              <a:ext uri="{FF2B5EF4-FFF2-40B4-BE49-F238E27FC236}">
                <a16:creationId xmlns:a16="http://schemas.microsoft.com/office/drawing/2014/main" id="{8A8AE292-5059-CBDD-D773-B60CEDAAB74F}"/>
              </a:ext>
            </a:extLst>
          </p:cNvPr>
          <p:cNvSpPr>
            <a:spLocks noGrp="1"/>
          </p:cNvSpPr>
          <p:nvPr>
            <p:ph sz="quarter" idx="20" hasCustomPrompt="1"/>
          </p:nvPr>
        </p:nvSpPr>
        <p:spPr>
          <a:xfrm>
            <a:off x="618401" y="2281831"/>
            <a:ext cx="3024000" cy="5616771"/>
          </a:xfrm>
          <a:prstGeom prst="rect">
            <a:avLst/>
          </a:prstGeom>
        </p:spPr>
        <p:txBody>
          <a:bodyPr/>
          <a:lstStyle>
            <a:lvl1pPr marL="0" indent="0">
              <a:buNone/>
              <a:defRPr sz="1800">
                <a:solidFill>
                  <a:srgbClr val="FFFFFF"/>
                </a:solidFill>
              </a:defRPr>
            </a:lvl1pPr>
          </a:lstStyle>
          <a:p>
            <a:pPr lvl="0"/>
            <a:r>
              <a:rPr lang="fr-FR"/>
              <a:t>Texte + image</a:t>
            </a:r>
          </a:p>
        </p:txBody>
      </p:sp>
      <p:sp>
        <p:nvSpPr>
          <p:cNvPr id="4" name="Espace réservé du contenu 2">
            <a:extLst>
              <a:ext uri="{FF2B5EF4-FFF2-40B4-BE49-F238E27FC236}">
                <a16:creationId xmlns:a16="http://schemas.microsoft.com/office/drawing/2014/main" id="{67E37403-5B9C-59B8-F3D6-C41DD51C05F0}"/>
              </a:ext>
            </a:extLst>
          </p:cNvPr>
          <p:cNvSpPr>
            <a:spLocks noGrp="1"/>
          </p:cNvSpPr>
          <p:nvPr>
            <p:ph sz="quarter" idx="21" hasCustomPrompt="1"/>
          </p:nvPr>
        </p:nvSpPr>
        <p:spPr>
          <a:xfrm>
            <a:off x="4211360" y="7147802"/>
            <a:ext cx="3024000" cy="2978192"/>
          </a:xfrm>
          <a:prstGeom prst="rect">
            <a:avLst/>
          </a:prstGeom>
        </p:spPr>
        <p:txBody>
          <a:bodyPr/>
          <a:lstStyle>
            <a:lvl1pPr marL="0" indent="0">
              <a:buNone/>
              <a:defRPr sz="1800">
                <a:solidFill>
                  <a:srgbClr val="FFFFFF"/>
                </a:solidFill>
              </a:defRPr>
            </a:lvl1pPr>
          </a:lstStyle>
          <a:p>
            <a:pPr lvl="0"/>
            <a:r>
              <a:rPr lang="fr-FR"/>
              <a:t>Texte + image</a:t>
            </a:r>
          </a:p>
        </p:txBody>
      </p:sp>
      <p:sp>
        <p:nvSpPr>
          <p:cNvPr id="5" name="Espace réservé du contenu 2">
            <a:extLst>
              <a:ext uri="{FF2B5EF4-FFF2-40B4-BE49-F238E27FC236}">
                <a16:creationId xmlns:a16="http://schemas.microsoft.com/office/drawing/2014/main" id="{4F614619-664F-C6F7-C6EE-5C2A602879E6}"/>
              </a:ext>
            </a:extLst>
          </p:cNvPr>
          <p:cNvSpPr>
            <a:spLocks noGrp="1"/>
          </p:cNvSpPr>
          <p:nvPr>
            <p:ph sz="quarter" idx="22" hasCustomPrompt="1"/>
          </p:nvPr>
        </p:nvSpPr>
        <p:spPr>
          <a:xfrm>
            <a:off x="4157570" y="2281831"/>
            <a:ext cx="3132345" cy="2598501"/>
          </a:xfrm>
          <a:prstGeom prst="rect">
            <a:avLst/>
          </a:prstGeom>
        </p:spPr>
        <p:txBody>
          <a:bodyPr/>
          <a:lstStyle>
            <a:lvl1pPr marL="0" indent="0">
              <a:buNone/>
              <a:defRPr sz="1800">
                <a:solidFill>
                  <a:srgbClr val="FFFFFF"/>
                </a:solidFill>
              </a:defRPr>
            </a:lvl1pPr>
          </a:lstStyle>
          <a:p>
            <a:pPr lvl="0"/>
            <a:r>
              <a:rPr lang="fr-FR"/>
              <a:t>Texte + image</a:t>
            </a:r>
          </a:p>
        </p:txBody>
      </p:sp>
    </p:spTree>
    <p:extLst>
      <p:ext uri="{BB962C8B-B14F-4D97-AF65-F5344CB8AC3E}">
        <p14:creationId xmlns:p14="http://schemas.microsoft.com/office/powerpoint/2010/main" val="37795867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Article gris/rose horizontal 2+vertical 3">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9112A200-7347-E5E8-9289-55B1017CC070}"/>
              </a:ext>
            </a:extLst>
          </p:cNvPr>
          <p:cNvSpPr/>
          <p:nvPr/>
        </p:nvSpPr>
        <p:spPr>
          <a:xfrm rot="5400000">
            <a:off x="2714470" y="-2714470"/>
            <a:ext cx="2131061" cy="7560000"/>
          </a:xfrm>
          <a:custGeom>
            <a:avLst/>
            <a:gdLst/>
            <a:ahLst/>
            <a:cxnLst/>
            <a:rect l="l" t="t" r="r" b="b"/>
            <a:pathLst>
              <a:path w="763724" h="2709333">
                <a:moveTo>
                  <a:pt x="0" y="0"/>
                </a:moveTo>
                <a:lnTo>
                  <a:pt x="763724" y="0"/>
                </a:lnTo>
                <a:lnTo>
                  <a:pt x="763724" y="2709333"/>
                </a:lnTo>
                <a:lnTo>
                  <a:pt x="0" y="2709333"/>
                </a:lnTo>
                <a:close/>
              </a:path>
            </a:pathLst>
          </a:custGeom>
          <a:solidFill>
            <a:srgbClr val="C3C8CD"/>
          </a:solidFill>
        </p:spPr>
        <p:txBody>
          <a:bodyPr/>
          <a:lstStyle/>
          <a:p>
            <a:endParaRPr lang="fr-FR"/>
          </a:p>
        </p:txBody>
      </p:sp>
      <p:sp>
        <p:nvSpPr>
          <p:cNvPr id="5" name="TextBox 4">
            <a:extLst>
              <a:ext uri="{FF2B5EF4-FFF2-40B4-BE49-F238E27FC236}">
                <a16:creationId xmlns:a16="http://schemas.microsoft.com/office/drawing/2014/main" id="{E80266CD-55B6-8596-FD28-364A43B72CC6}"/>
              </a:ext>
            </a:extLst>
          </p:cNvPr>
          <p:cNvSpPr txBox="1"/>
          <p:nvPr/>
        </p:nvSpPr>
        <p:spPr>
          <a:xfrm rot="5400000">
            <a:off x="2820783" y="-2820783"/>
            <a:ext cx="2131061" cy="7772625"/>
          </a:xfrm>
          <a:prstGeom prst="rect">
            <a:avLst/>
          </a:prstGeom>
        </p:spPr>
        <p:txBody>
          <a:bodyPr lIns="50800" tIns="50800" rIns="50800" bIns="50800" rtlCol="0" anchor="ctr"/>
          <a:lstStyle/>
          <a:p>
            <a:pPr algn="ctr">
              <a:lnSpc>
                <a:spcPts val="1960"/>
              </a:lnSpc>
            </a:pPr>
            <a:endParaRPr lang="fr-FR"/>
          </a:p>
        </p:txBody>
      </p:sp>
      <p:sp>
        <p:nvSpPr>
          <p:cNvPr id="6" name="Freeform 7">
            <a:extLst>
              <a:ext uri="{FF2B5EF4-FFF2-40B4-BE49-F238E27FC236}">
                <a16:creationId xmlns:a16="http://schemas.microsoft.com/office/drawing/2014/main" id="{B2274510-4937-C7F5-18FD-E8A4A370EE0F}"/>
              </a:ext>
            </a:extLst>
          </p:cNvPr>
          <p:cNvSpPr/>
          <p:nvPr userDrawn="1"/>
        </p:nvSpPr>
        <p:spPr>
          <a:xfrm>
            <a:off x="6292850" y="1280402"/>
            <a:ext cx="1701319" cy="1701319"/>
          </a:xfrm>
          <a:custGeom>
            <a:avLst/>
            <a:gdLst/>
            <a:ahLst/>
            <a:cxnLst/>
            <a:rect l="l" t="t" r="r" b="b"/>
            <a:pathLst>
              <a:path w="1701319" h="1701319">
                <a:moveTo>
                  <a:pt x="0" y="0"/>
                </a:moveTo>
                <a:lnTo>
                  <a:pt x="1701318" y="0"/>
                </a:lnTo>
                <a:lnTo>
                  <a:pt x="1701318" y="1701318"/>
                </a:lnTo>
                <a:lnTo>
                  <a:pt x="0" y="1701318"/>
                </a:lnTo>
                <a:lnTo>
                  <a:pt x="0" y="0"/>
                </a:lnTo>
                <a:close/>
              </a:path>
            </a:pathLst>
          </a:custGeom>
          <a:blipFill>
            <a:blip r:embed="rId2"/>
            <a:stretch>
              <a:fillRect/>
            </a:stretch>
          </a:blipFill>
        </p:spPr>
        <p:txBody>
          <a:bodyPr/>
          <a:lstStyle/>
          <a:p>
            <a:endParaRPr lang="fr-FR"/>
          </a:p>
        </p:txBody>
      </p:sp>
      <p:sp>
        <p:nvSpPr>
          <p:cNvPr id="8" name="Freeform 9">
            <a:extLst>
              <a:ext uri="{FF2B5EF4-FFF2-40B4-BE49-F238E27FC236}">
                <a16:creationId xmlns:a16="http://schemas.microsoft.com/office/drawing/2014/main" id="{0D744D6E-CDE4-1B1B-B736-2C3FB1CB444C}"/>
              </a:ext>
            </a:extLst>
          </p:cNvPr>
          <p:cNvSpPr/>
          <p:nvPr/>
        </p:nvSpPr>
        <p:spPr>
          <a:xfrm rot="5400000">
            <a:off x="2714306" y="3785348"/>
            <a:ext cx="2131061" cy="6777767"/>
          </a:xfrm>
          <a:custGeom>
            <a:avLst/>
            <a:gdLst/>
            <a:ahLst/>
            <a:cxnLst/>
            <a:rect l="l" t="t" r="r" b="b"/>
            <a:pathLst>
              <a:path w="812800" h="2586949">
                <a:moveTo>
                  <a:pt x="127000" y="0"/>
                </a:moveTo>
                <a:lnTo>
                  <a:pt x="685800" y="0"/>
                </a:lnTo>
                <a:cubicBezTo>
                  <a:pt x="755940" y="0"/>
                  <a:pt x="812800" y="56860"/>
                  <a:pt x="812800" y="127000"/>
                </a:cubicBezTo>
                <a:lnTo>
                  <a:pt x="812800" y="2459949"/>
                </a:lnTo>
                <a:cubicBezTo>
                  <a:pt x="812800" y="2530089"/>
                  <a:pt x="755940" y="2586949"/>
                  <a:pt x="685800" y="2586949"/>
                </a:cubicBezTo>
                <a:lnTo>
                  <a:pt x="127000" y="2586949"/>
                </a:lnTo>
                <a:cubicBezTo>
                  <a:pt x="93318" y="2586949"/>
                  <a:pt x="61015" y="2573568"/>
                  <a:pt x="37197" y="2549752"/>
                </a:cubicBezTo>
                <a:cubicBezTo>
                  <a:pt x="13380" y="2525934"/>
                  <a:pt x="0" y="2493631"/>
                  <a:pt x="0" y="2459949"/>
                </a:cubicBezTo>
                <a:lnTo>
                  <a:pt x="0" y="127000"/>
                </a:lnTo>
                <a:cubicBezTo>
                  <a:pt x="0" y="56860"/>
                  <a:pt x="56860" y="0"/>
                  <a:pt x="127000" y="0"/>
                </a:cubicBezTo>
                <a:close/>
              </a:path>
            </a:pathLst>
          </a:custGeom>
          <a:solidFill>
            <a:srgbClr val="FFCDEB"/>
          </a:solidFill>
        </p:spPr>
        <p:txBody>
          <a:bodyPr/>
          <a:lstStyle/>
          <a:p>
            <a:endParaRPr lang="fr-FR">
              <a:latin typeface="Aeonik MGEN" panose="020B0503030300000000" pitchFamily="34" charset="0"/>
            </a:endParaRPr>
          </a:p>
        </p:txBody>
      </p:sp>
      <p:sp>
        <p:nvSpPr>
          <p:cNvPr id="10" name="AutoShape 11">
            <a:extLst>
              <a:ext uri="{FF2B5EF4-FFF2-40B4-BE49-F238E27FC236}">
                <a16:creationId xmlns:a16="http://schemas.microsoft.com/office/drawing/2014/main" id="{1E70AB67-21AB-1149-C24E-E5DE8268F07D}"/>
              </a:ext>
            </a:extLst>
          </p:cNvPr>
          <p:cNvSpPr/>
          <p:nvPr userDrawn="1"/>
        </p:nvSpPr>
        <p:spPr>
          <a:xfrm>
            <a:off x="755382" y="6665246"/>
            <a:ext cx="1627087" cy="0"/>
          </a:xfrm>
          <a:prstGeom prst="line">
            <a:avLst/>
          </a:prstGeom>
          <a:ln w="9525" cap="flat">
            <a:solidFill>
              <a:schemeClr val="bg1"/>
            </a:solidFill>
            <a:prstDash val="solid"/>
            <a:headEnd type="none" w="sm" len="sm"/>
            <a:tailEnd type="none" w="sm" len="sm"/>
          </a:ln>
        </p:spPr>
        <p:txBody>
          <a:bodyPr/>
          <a:lstStyle/>
          <a:p>
            <a:endParaRPr lang="fr-FR"/>
          </a:p>
        </p:txBody>
      </p:sp>
      <p:sp>
        <p:nvSpPr>
          <p:cNvPr id="11" name="Freeform 12">
            <a:extLst>
              <a:ext uri="{FF2B5EF4-FFF2-40B4-BE49-F238E27FC236}">
                <a16:creationId xmlns:a16="http://schemas.microsoft.com/office/drawing/2014/main" id="{EE8F63AF-C831-7F78-B922-8E90B553A0DD}"/>
              </a:ext>
            </a:extLst>
          </p:cNvPr>
          <p:cNvSpPr/>
          <p:nvPr userDrawn="1"/>
        </p:nvSpPr>
        <p:spPr>
          <a:xfrm>
            <a:off x="756000" y="6315552"/>
            <a:ext cx="290054" cy="286795"/>
          </a:xfrm>
          <a:custGeom>
            <a:avLst/>
            <a:gdLst/>
            <a:ahLst/>
            <a:cxnLst/>
            <a:rect l="l" t="t" r="r" b="b"/>
            <a:pathLst>
              <a:path w="290054" h="286795">
                <a:moveTo>
                  <a:pt x="0" y="0"/>
                </a:moveTo>
                <a:lnTo>
                  <a:pt x="290054" y="0"/>
                </a:lnTo>
                <a:lnTo>
                  <a:pt x="290054" y="286795"/>
                </a:lnTo>
                <a:lnTo>
                  <a:pt x="0" y="286795"/>
                </a:lnTo>
                <a:lnTo>
                  <a:pt x="0" y="0"/>
                </a:lnTo>
                <a:close/>
              </a:path>
            </a:pathLst>
          </a:custGeom>
          <a:blipFill>
            <a:blip r:embed="rId3"/>
            <a:stretch>
              <a:fillRect/>
            </a:stretch>
          </a:blipFill>
        </p:spPr>
        <p:txBody>
          <a:bodyPr/>
          <a:lstStyle/>
          <a:p>
            <a:endParaRPr lang="fr-FR"/>
          </a:p>
        </p:txBody>
      </p:sp>
      <p:sp>
        <p:nvSpPr>
          <p:cNvPr id="13" name="AutoShape 15">
            <a:extLst>
              <a:ext uri="{FF2B5EF4-FFF2-40B4-BE49-F238E27FC236}">
                <a16:creationId xmlns:a16="http://schemas.microsoft.com/office/drawing/2014/main" id="{BC6929B0-34CB-1DBD-9345-47BCC19EE655}"/>
              </a:ext>
            </a:extLst>
          </p:cNvPr>
          <p:cNvSpPr/>
          <p:nvPr userDrawn="1"/>
        </p:nvSpPr>
        <p:spPr>
          <a:xfrm>
            <a:off x="2966456" y="6665246"/>
            <a:ext cx="1627087" cy="0"/>
          </a:xfrm>
          <a:prstGeom prst="line">
            <a:avLst/>
          </a:prstGeom>
          <a:ln w="9525" cap="flat">
            <a:solidFill>
              <a:schemeClr val="bg1"/>
            </a:solidFill>
            <a:prstDash val="solid"/>
            <a:headEnd type="none" w="sm" len="sm"/>
            <a:tailEnd type="none" w="sm" len="sm"/>
          </a:ln>
        </p:spPr>
        <p:txBody>
          <a:bodyPr/>
          <a:lstStyle/>
          <a:p>
            <a:endParaRPr lang="fr-FR"/>
          </a:p>
        </p:txBody>
      </p:sp>
      <p:sp>
        <p:nvSpPr>
          <p:cNvPr id="14" name="AutoShape 16">
            <a:extLst>
              <a:ext uri="{FF2B5EF4-FFF2-40B4-BE49-F238E27FC236}">
                <a16:creationId xmlns:a16="http://schemas.microsoft.com/office/drawing/2014/main" id="{BBB7305E-E103-C313-AB1F-E2390B7097DA}"/>
              </a:ext>
            </a:extLst>
          </p:cNvPr>
          <p:cNvSpPr/>
          <p:nvPr userDrawn="1"/>
        </p:nvSpPr>
        <p:spPr>
          <a:xfrm>
            <a:off x="5308173" y="6665246"/>
            <a:ext cx="1627087" cy="0"/>
          </a:xfrm>
          <a:prstGeom prst="line">
            <a:avLst/>
          </a:prstGeom>
          <a:ln w="9525" cap="flat">
            <a:solidFill>
              <a:schemeClr val="bg1"/>
            </a:solidFill>
            <a:prstDash val="solid"/>
            <a:headEnd type="none" w="sm" len="sm"/>
            <a:tailEnd type="none" w="sm" len="sm"/>
          </a:ln>
        </p:spPr>
        <p:txBody>
          <a:bodyPr/>
          <a:lstStyle/>
          <a:p>
            <a:endParaRPr lang="fr-FR"/>
          </a:p>
        </p:txBody>
      </p:sp>
      <p:pic>
        <p:nvPicPr>
          <p:cNvPr id="18" name="Graphique 17" descr="Ampoule avec un remplissage uni">
            <a:extLst>
              <a:ext uri="{FF2B5EF4-FFF2-40B4-BE49-F238E27FC236}">
                <a16:creationId xmlns:a16="http://schemas.microsoft.com/office/drawing/2014/main" id="{6B66880A-EA7F-6A64-26F1-291F93F791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08173" y="6314347"/>
            <a:ext cx="288000" cy="288000"/>
          </a:xfrm>
          <a:prstGeom prst="rect">
            <a:avLst/>
          </a:prstGeom>
        </p:spPr>
      </p:pic>
      <p:pic>
        <p:nvPicPr>
          <p:cNvPr id="20" name="Graphique 19" descr="Mille contour">
            <a:extLst>
              <a:ext uri="{FF2B5EF4-FFF2-40B4-BE49-F238E27FC236}">
                <a16:creationId xmlns:a16="http://schemas.microsoft.com/office/drawing/2014/main" id="{1533DE04-E45B-1473-C071-8B77515684B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033113" y="6314347"/>
            <a:ext cx="288000" cy="288000"/>
          </a:xfrm>
          <a:prstGeom prst="rect">
            <a:avLst/>
          </a:prstGeom>
        </p:spPr>
      </p:pic>
      <p:sp>
        <p:nvSpPr>
          <p:cNvPr id="23" name="Espace réservé du texte 61">
            <a:extLst>
              <a:ext uri="{FF2B5EF4-FFF2-40B4-BE49-F238E27FC236}">
                <a16:creationId xmlns:a16="http://schemas.microsoft.com/office/drawing/2014/main" id="{8B68F3DA-6FA4-F9A4-25B6-11DD6B81A29A}"/>
              </a:ext>
            </a:extLst>
          </p:cNvPr>
          <p:cNvSpPr>
            <a:spLocks noGrp="1"/>
          </p:cNvSpPr>
          <p:nvPr>
            <p:ph type="body" sz="quarter" idx="10"/>
          </p:nvPr>
        </p:nvSpPr>
        <p:spPr>
          <a:xfrm>
            <a:off x="422634" y="319359"/>
            <a:ext cx="6575425" cy="641684"/>
          </a:xfrm>
          <a:prstGeom prst="rect">
            <a:avLst/>
          </a:prstGeom>
        </p:spPr>
        <p:txBody>
          <a:bodyPr/>
          <a:lstStyle>
            <a:lvl1pPr marL="0" indent="0" algn="l">
              <a:buNone/>
              <a:defRPr sz="3500" b="0">
                <a:solidFill>
                  <a:schemeClr val="bg1"/>
                </a:solidFill>
                <a:latin typeface="+mj-lt"/>
              </a:defRPr>
            </a:lvl1pPr>
          </a:lstStyle>
          <a:p>
            <a:pPr lvl="0"/>
            <a:endParaRPr lang="fr-FR"/>
          </a:p>
        </p:txBody>
      </p:sp>
      <p:sp>
        <p:nvSpPr>
          <p:cNvPr id="24" name="Espace réservé du texte 61">
            <a:extLst>
              <a:ext uri="{FF2B5EF4-FFF2-40B4-BE49-F238E27FC236}">
                <a16:creationId xmlns:a16="http://schemas.microsoft.com/office/drawing/2014/main" id="{7AAC71AA-1EBC-C5D7-502D-72FC3D4346D2}"/>
              </a:ext>
            </a:extLst>
          </p:cNvPr>
          <p:cNvSpPr>
            <a:spLocks noGrp="1"/>
          </p:cNvSpPr>
          <p:nvPr>
            <p:ph type="body" sz="quarter" idx="11"/>
          </p:nvPr>
        </p:nvSpPr>
        <p:spPr>
          <a:xfrm>
            <a:off x="422634" y="1092057"/>
            <a:ext cx="6575425" cy="641684"/>
          </a:xfrm>
          <a:prstGeom prst="rect">
            <a:avLst/>
          </a:prstGeom>
        </p:spPr>
        <p:txBody>
          <a:bodyPr/>
          <a:lstStyle>
            <a:lvl1pPr marL="0" indent="0" algn="l">
              <a:buNone/>
              <a:defRPr sz="3500">
                <a:solidFill>
                  <a:schemeClr val="bg1"/>
                </a:solidFill>
                <a:latin typeface="+mn-lt"/>
              </a:defRPr>
            </a:lvl1pPr>
          </a:lstStyle>
          <a:p>
            <a:pPr lvl="0"/>
            <a:endParaRPr lang="fr-FR"/>
          </a:p>
        </p:txBody>
      </p:sp>
      <p:sp>
        <p:nvSpPr>
          <p:cNvPr id="26" name="Espace réservé du texte 25">
            <a:extLst>
              <a:ext uri="{FF2B5EF4-FFF2-40B4-BE49-F238E27FC236}">
                <a16:creationId xmlns:a16="http://schemas.microsoft.com/office/drawing/2014/main" id="{8DE1CDF4-28F8-BC0E-12EB-EA0CC5E8AF09}"/>
              </a:ext>
            </a:extLst>
          </p:cNvPr>
          <p:cNvSpPr>
            <a:spLocks noGrp="1"/>
          </p:cNvSpPr>
          <p:nvPr>
            <p:ph type="body" sz="quarter" idx="12"/>
          </p:nvPr>
        </p:nvSpPr>
        <p:spPr>
          <a:xfrm>
            <a:off x="390525" y="2701253"/>
            <a:ext cx="6778625" cy="3181383"/>
          </a:xfrm>
          <a:prstGeom prst="rect">
            <a:avLst/>
          </a:prstGeom>
        </p:spPr>
        <p:txBody>
          <a:bodyPr/>
          <a:lstStyle>
            <a:lvl1pPr marL="0" indent="0" algn="just">
              <a:buNone/>
              <a:defRPr sz="1300">
                <a:solidFill>
                  <a:schemeClr val="bg1"/>
                </a:solidFill>
              </a:defRPr>
            </a:lvl1pPr>
          </a:lstStyle>
          <a:p>
            <a:pPr lvl="0"/>
            <a:endParaRPr lang="fr-FR"/>
          </a:p>
        </p:txBody>
      </p:sp>
      <p:sp>
        <p:nvSpPr>
          <p:cNvPr id="27" name="Espace réservé du texte 25">
            <a:extLst>
              <a:ext uri="{FF2B5EF4-FFF2-40B4-BE49-F238E27FC236}">
                <a16:creationId xmlns:a16="http://schemas.microsoft.com/office/drawing/2014/main" id="{3915922B-D671-3400-F142-36378ABD467F}"/>
              </a:ext>
            </a:extLst>
          </p:cNvPr>
          <p:cNvSpPr>
            <a:spLocks noGrp="1"/>
          </p:cNvSpPr>
          <p:nvPr>
            <p:ph type="body" sz="quarter" idx="13"/>
          </p:nvPr>
        </p:nvSpPr>
        <p:spPr>
          <a:xfrm>
            <a:off x="390525" y="8479474"/>
            <a:ext cx="6777766" cy="1892979"/>
          </a:xfrm>
          <a:prstGeom prst="rect">
            <a:avLst/>
          </a:prstGeom>
        </p:spPr>
        <p:txBody>
          <a:bodyPr/>
          <a:lstStyle>
            <a:lvl1pPr marL="0" indent="0" algn="just">
              <a:buNone/>
              <a:defRPr sz="1300">
                <a:solidFill>
                  <a:schemeClr val="bg1"/>
                </a:solidFill>
              </a:defRPr>
            </a:lvl1pPr>
          </a:lstStyle>
          <a:p>
            <a:pPr lvl="0"/>
            <a:endParaRPr lang="fr-FR"/>
          </a:p>
        </p:txBody>
      </p:sp>
      <p:sp>
        <p:nvSpPr>
          <p:cNvPr id="28" name="Espace réservé du texte 30">
            <a:extLst>
              <a:ext uri="{FF2B5EF4-FFF2-40B4-BE49-F238E27FC236}">
                <a16:creationId xmlns:a16="http://schemas.microsoft.com/office/drawing/2014/main" id="{AE4E2DA3-0EF6-A5DA-FF56-6856DB21B759}"/>
              </a:ext>
            </a:extLst>
          </p:cNvPr>
          <p:cNvSpPr>
            <a:spLocks noGrp="1"/>
          </p:cNvSpPr>
          <p:nvPr>
            <p:ph type="body" sz="quarter" idx="19"/>
          </p:nvPr>
        </p:nvSpPr>
        <p:spPr>
          <a:xfrm>
            <a:off x="1046054" y="6313217"/>
            <a:ext cx="1336415" cy="352029"/>
          </a:xfrm>
          <a:prstGeom prst="rect">
            <a:avLst/>
          </a:prstGeom>
        </p:spPr>
        <p:txBody>
          <a:bodyPr/>
          <a:lstStyle>
            <a:lvl1pPr marL="0" indent="0">
              <a:buNone/>
              <a:defRPr sz="1100">
                <a:solidFill>
                  <a:schemeClr val="bg1"/>
                </a:solidFill>
              </a:defRPr>
            </a:lvl1pPr>
          </a:lstStyle>
          <a:p>
            <a:pPr lvl="0"/>
            <a:endParaRPr lang="fr-FR"/>
          </a:p>
        </p:txBody>
      </p:sp>
      <p:sp>
        <p:nvSpPr>
          <p:cNvPr id="29" name="Espace réservé du texte 30">
            <a:extLst>
              <a:ext uri="{FF2B5EF4-FFF2-40B4-BE49-F238E27FC236}">
                <a16:creationId xmlns:a16="http://schemas.microsoft.com/office/drawing/2014/main" id="{A38723C9-CF7C-118D-7A9B-00BFBCFFC4FA}"/>
              </a:ext>
            </a:extLst>
          </p:cNvPr>
          <p:cNvSpPr>
            <a:spLocks noGrp="1"/>
          </p:cNvSpPr>
          <p:nvPr>
            <p:ph type="body" sz="quarter" idx="20"/>
          </p:nvPr>
        </p:nvSpPr>
        <p:spPr>
          <a:xfrm>
            <a:off x="3321113" y="6268119"/>
            <a:ext cx="1336415" cy="352029"/>
          </a:xfrm>
          <a:prstGeom prst="rect">
            <a:avLst/>
          </a:prstGeom>
        </p:spPr>
        <p:txBody>
          <a:bodyPr/>
          <a:lstStyle>
            <a:lvl1pPr marL="0" indent="0">
              <a:buNone/>
              <a:defRPr sz="1100">
                <a:solidFill>
                  <a:schemeClr val="bg1"/>
                </a:solidFill>
              </a:defRPr>
            </a:lvl1pPr>
          </a:lstStyle>
          <a:p>
            <a:pPr lvl="0"/>
            <a:endParaRPr lang="fr-FR"/>
          </a:p>
        </p:txBody>
      </p:sp>
      <p:sp>
        <p:nvSpPr>
          <p:cNvPr id="30" name="Espace réservé du texte 30">
            <a:extLst>
              <a:ext uri="{FF2B5EF4-FFF2-40B4-BE49-F238E27FC236}">
                <a16:creationId xmlns:a16="http://schemas.microsoft.com/office/drawing/2014/main" id="{178AE221-3C37-401A-77A5-C9885F469A75}"/>
              </a:ext>
            </a:extLst>
          </p:cNvPr>
          <p:cNvSpPr>
            <a:spLocks noGrp="1"/>
          </p:cNvSpPr>
          <p:nvPr>
            <p:ph type="body" sz="quarter" idx="21"/>
          </p:nvPr>
        </p:nvSpPr>
        <p:spPr>
          <a:xfrm>
            <a:off x="5591864" y="6275646"/>
            <a:ext cx="1336415" cy="352029"/>
          </a:xfrm>
          <a:prstGeom prst="rect">
            <a:avLst/>
          </a:prstGeom>
        </p:spPr>
        <p:txBody>
          <a:bodyPr/>
          <a:lstStyle>
            <a:lvl1pPr marL="0" indent="0">
              <a:buNone/>
              <a:defRPr sz="1100">
                <a:solidFill>
                  <a:schemeClr val="bg1"/>
                </a:solidFill>
              </a:defRPr>
            </a:lvl1pPr>
          </a:lstStyle>
          <a:p>
            <a:pPr lvl="0"/>
            <a:endParaRPr lang="fr-FR"/>
          </a:p>
        </p:txBody>
      </p:sp>
      <p:sp>
        <p:nvSpPr>
          <p:cNvPr id="31" name="Espace réservé du texte 30">
            <a:extLst>
              <a:ext uri="{FF2B5EF4-FFF2-40B4-BE49-F238E27FC236}">
                <a16:creationId xmlns:a16="http://schemas.microsoft.com/office/drawing/2014/main" id="{C41ED171-A5A3-73AF-5ABB-1FB1C83E625F}"/>
              </a:ext>
            </a:extLst>
          </p:cNvPr>
          <p:cNvSpPr>
            <a:spLocks noGrp="1"/>
          </p:cNvSpPr>
          <p:nvPr>
            <p:ph type="body" sz="quarter" idx="22"/>
          </p:nvPr>
        </p:nvSpPr>
        <p:spPr>
          <a:xfrm>
            <a:off x="752404" y="6822202"/>
            <a:ext cx="1627087" cy="1368000"/>
          </a:xfrm>
          <a:prstGeom prst="rect">
            <a:avLst/>
          </a:prstGeom>
        </p:spPr>
        <p:txBody>
          <a:bodyPr/>
          <a:lstStyle>
            <a:lvl1pPr marL="0" indent="0">
              <a:buNone/>
              <a:defRPr sz="1100">
                <a:solidFill>
                  <a:schemeClr val="bg1"/>
                </a:solidFill>
              </a:defRPr>
            </a:lvl1pPr>
          </a:lstStyle>
          <a:p>
            <a:pPr lvl="0"/>
            <a:endParaRPr lang="fr-FR"/>
          </a:p>
        </p:txBody>
      </p:sp>
      <p:sp>
        <p:nvSpPr>
          <p:cNvPr id="32" name="Espace réservé du texte 30">
            <a:extLst>
              <a:ext uri="{FF2B5EF4-FFF2-40B4-BE49-F238E27FC236}">
                <a16:creationId xmlns:a16="http://schemas.microsoft.com/office/drawing/2014/main" id="{8EA6271B-C1CF-94B3-F574-517AC32490B6}"/>
              </a:ext>
            </a:extLst>
          </p:cNvPr>
          <p:cNvSpPr>
            <a:spLocks noGrp="1"/>
          </p:cNvSpPr>
          <p:nvPr>
            <p:ph type="body" sz="quarter" idx="23"/>
          </p:nvPr>
        </p:nvSpPr>
        <p:spPr>
          <a:xfrm>
            <a:off x="2966456" y="6822202"/>
            <a:ext cx="1691072" cy="1368000"/>
          </a:xfrm>
          <a:prstGeom prst="rect">
            <a:avLst/>
          </a:prstGeom>
        </p:spPr>
        <p:txBody>
          <a:bodyPr/>
          <a:lstStyle>
            <a:lvl1pPr marL="0" indent="0">
              <a:buNone/>
              <a:defRPr sz="1100">
                <a:solidFill>
                  <a:schemeClr val="bg1"/>
                </a:solidFill>
              </a:defRPr>
            </a:lvl1pPr>
          </a:lstStyle>
          <a:p>
            <a:pPr lvl="0"/>
            <a:endParaRPr lang="fr-FR"/>
          </a:p>
        </p:txBody>
      </p:sp>
      <p:sp>
        <p:nvSpPr>
          <p:cNvPr id="33" name="Espace réservé du texte 30">
            <a:extLst>
              <a:ext uri="{FF2B5EF4-FFF2-40B4-BE49-F238E27FC236}">
                <a16:creationId xmlns:a16="http://schemas.microsoft.com/office/drawing/2014/main" id="{C1DB7C04-C933-9F3A-50FF-C9662880E3B3}"/>
              </a:ext>
            </a:extLst>
          </p:cNvPr>
          <p:cNvSpPr>
            <a:spLocks noGrp="1"/>
          </p:cNvSpPr>
          <p:nvPr>
            <p:ph type="body" sz="quarter" idx="24"/>
          </p:nvPr>
        </p:nvSpPr>
        <p:spPr>
          <a:xfrm>
            <a:off x="5301192" y="6822202"/>
            <a:ext cx="1627087" cy="1368000"/>
          </a:xfrm>
          <a:prstGeom prst="rect">
            <a:avLst/>
          </a:prstGeom>
        </p:spPr>
        <p:txBody>
          <a:bodyPr/>
          <a:lstStyle>
            <a:lvl1pPr marL="0" indent="0">
              <a:buNone/>
              <a:defRPr sz="1100">
                <a:solidFill>
                  <a:schemeClr val="bg1"/>
                </a:solidFill>
              </a:defRPr>
            </a:lvl1pPr>
          </a:lstStyle>
          <a:p>
            <a:pPr lvl="0"/>
            <a:endParaRPr lang="fr-FR"/>
          </a:p>
        </p:txBody>
      </p:sp>
    </p:spTree>
    <p:extLst>
      <p:ext uri="{BB962C8B-B14F-4D97-AF65-F5344CB8AC3E}">
        <p14:creationId xmlns:p14="http://schemas.microsoft.com/office/powerpoint/2010/main" val="21587841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rticle violet/jaune horizontal 3+1">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9112A200-7347-E5E8-9289-55B1017CC070}"/>
              </a:ext>
            </a:extLst>
          </p:cNvPr>
          <p:cNvSpPr/>
          <p:nvPr/>
        </p:nvSpPr>
        <p:spPr>
          <a:xfrm rot="5400000">
            <a:off x="2714470" y="-2714470"/>
            <a:ext cx="2131061" cy="7560000"/>
          </a:xfrm>
          <a:custGeom>
            <a:avLst/>
            <a:gdLst/>
            <a:ahLst/>
            <a:cxnLst/>
            <a:rect l="l" t="t" r="r" b="b"/>
            <a:pathLst>
              <a:path w="763724" h="2709333">
                <a:moveTo>
                  <a:pt x="0" y="0"/>
                </a:moveTo>
                <a:lnTo>
                  <a:pt x="763724" y="0"/>
                </a:lnTo>
                <a:lnTo>
                  <a:pt x="763724" y="2709333"/>
                </a:lnTo>
                <a:lnTo>
                  <a:pt x="0" y="2709333"/>
                </a:lnTo>
                <a:close/>
              </a:path>
            </a:pathLst>
          </a:custGeom>
          <a:solidFill>
            <a:schemeClr val="accent6"/>
          </a:solidFill>
          <a:ln>
            <a:solidFill>
              <a:schemeClr val="accent6"/>
            </a:solidFill>
          </a:ln>
        </p:spPr>
        <p:txBody>
          <a:bodyPr/>
          <a:lstStyle/>
          <a:p>
            <a:endParaRPr lang="fr-FR"/>
          </a:p>
        </p:txBody>
      </p:sp>
      <p:sp>
        <p:nvSpPr>
          <p:cNvPr id="5" name="TextBox 4">
            <a:extLst>
              <a:ext uri="{FF2B5EF4-FFF2-40B4-BE49-F238E27FC236}">
                <a16:creationId xmlns:a16="http://schemas.microsoft.com/office/drawing/2014/main" id="{E80266CD-55B6-8596-FD28-364A43B72CC6}"/>
              </a:ext>
            </a:extLst>
          </p:cNvPr>
          <p:cNvSpPr txBox="1"/>
          <p:nvPr/>
        </p:nvSpPr>
        <p:spPr>
          <a:xfrm rot="5400000">
            <a:off x="2820783" y="-2820783"/>
            <a:ext cx="2131061" cy="7772625"/>
          </a:xfrm>
          <a:prstGeom prst="rect">
            <a:avLst/>
          </a:prstGeom>
        </p:spPr>
        <p:txBody>
          <a:bodyPr lIns="50800" tIns="50800" rIns="50800" bIns="50800" rtlCol="0" anchor="ctr"/>
          <a:lstStyle/>
          <a:p>
            <a:pPr algn="ctr">
              <a:lnSpc>
                <a:spcPts val="1960"/>
              </a:lnSpc>
            </a:pPr>
            <a:endParaRPr lang="fr-FR"/>
          </a:p>
        </p:txBody>
      </p:sp>
      <p:sp>
        <p:nvSpPr>
          <p:cNvPr id="6" name="Freeform 7">
            <a:extLst>
              <a:ext uri="{FF2B5EF4-FFF2-40B4-BE49-F238E27FC236}">
                <a16:creationId xmlns:a16="http://schemas.microsoft.com/office/drawing/2014/main" id="{B2274510-4937-C7F5-18FD-E8A4A370EE0F}"/>
              </a:ext>
            </a:extLst>
          </p:cNvPr>
          <p:cNvSpPr/>
          <p:nvPr userDrawn="1"/>
        </p:nvSpPr>
        <p:spPr>
          <a:xfrm>
            <a:off x="6308892" y="1280402"/>
            <a:ext cx="1701319" cy="1701319"/>
          </a:xfrm>
          <a:custGeom>
            <a:avLst/>
            <a:gdLst/>
            <a:ahLst/>
            <a:cxnLst/>
            <a:rect l="l" t="t" r="r" b="b"/>
            <a:pathLst>
              <a:path w="1701319" h="1701319">
                <a:moveTo>
                  <a:pt x="0" y="0"/>
                </a:moveTo>
                <a:lnTo>
                  <a:pt x="1701318" y="0"/>
                </a:lnTo>
                <a:lnTo>
                  <a:pt x="1701318" y="1701318"/>
                </a:lnTo>
                <a:lnTo>
                  <a:pt x="0" y="1701318"/>
                </a:lnTo>
                <a:lnTo>
                  <a:pt x="0" y="0"/>
                </a:lnTo>
                <a:close/>
              </a:path>
            </a:pathLst>
          </a:custGeom>
          <a:blipFill>
            <a:blip r:embed="rId2"/>
            <a:stretch>
              <a:fillRect/>
            </a:stretch>
          </a:blipFill>
        </p:spPr>
        <p:txBody>
          <a:bodyPr/>
          <a:lstStyle/>
          <a:p>
            <a:endParaRPr lang="fr-FR"/>
          </a:p>
        </p:txBody>
      </p:sp>
      <p:sp>
        <p:nvSpPr>
          <p:cNvPr id="8" name="Freeform 9">
            <a:extLst>
              <a:ext uri="{FF2B5EF4-FFF2-40B4-BE49-F238E27FC236}">
                <a16:creationId xmlns:a16="http://schemas.microsoft.com/office/drawing/2014/main" id="{0D744D6E-CDE4-1B1B-B736-2C3FB1CB444C}"/>
              </a:ext>
            </a:extLst>
          </p:cNvPr>
          <p:cNvSpPr/>
          <p:nvPr/>
        </p:nvSpPr>
        <p:spPr>
          <a:xfrm rot="5400000">
            <a:off x="4908888" y="5987182"/>
            <a:ext cx="2131061" cy="2387745"/>
          </a:xfrm>
          <a:prstGeom prst="roundRect">
            <a:avLst/>
          </a:prstGeom>
          <a:solidFill>
            <a:schemeClr val="accent5"/>
          </a:solidFill>
          <a:ln>
            <a:solidFill>
              <a:schemeClr val="accent5"/>
            </a:solidFill>
          </a:ln>
        </p:spPr>
        <p:txBody>
          <a:bodyPr/>
          <a:lstStyle/>
          <a:p>
            <a:endParaRPr lang="fr-FR">
              <a:latin typeface="Aeonik MGEN" panose="020B0503030300000000" pitchFamily="34" charset="0"/>
            </a:endParaRPr>
          </a:p>
        </p:txBody>
      </p:sp>
      <p:sp>
        <p:nvSpPr>
          <p:cNvPr id="10" name="AutoShape 11">
            <a:extLst>
              <a:ext uri="{FF2B5EF4-FFF2-40B4-BE49-F238E27FC236}">
                <a16:creationId xmlns:a16="http://schemas.microsoft.com/office/drawing/2014/main" id="{1E70AB67-21AB-1149-C24E-E5DE8268F07D}"/>
              </a:ext>
            </a:extLst>
          </p:cNvPr>
          <p:cNvSpPr/>
          <p:nvPr userDrawn="1"/>
        </p:nvSpPr>
        <p:spPr>
          <a:xfrm>
            <a:off x="5017554" y="6543380"/>
            <a:ext cx="1908000" cy="0"/>
          </a:xfrm>
          <a:prstGeom prst="line">
            <a:avLst/>
          </a:prstGeom>
          <a:ln w="9525" cap="flat">
            <a:solidFill>
              <a:schemeClr val="bg1"/>
            </a:solidFill>
            <a:prstDash val="solid"/>
            <a:headEnd type="none" w="sm" len="sm"/>
            <a:tailEnd type="none" w="sm" len="sm"/>
          </a:ln>
        </p:spPr>
        <p:txBody>
          <a:bodyPr/>
          <a:lstStyle/>
          <a:p>
            <a:endParaRPr lang="fr-FR"/>
          </a:p>
        </p:txBody>
      </p:sp>
      <p:pic>
        <p:nvPicPr>
          <p:cNvPr id="20" name="Graphique 19" descr="Mille contour">
            <a:extLst>
              <a:ext uri="{FF2B5EF4-FFF2-40B4-BE49-F238E27FC236}">
                <a16:creationId xmlns:a16="http://schemas.microsoft.com/office/drawing/2014/main" id="{1533DE04-E45B-1473-C071-8B77515684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85849" y="6227825"/>
            <a:ext cx="288000" cy="288000"/>
          </a:xfrm>
          <a:prstGeom prst="rect">
            <a:avLst/>
          </a:prstGeom>
        </p:spPr>
      </p:pic>
      <p:sp>
        <p:nvSpPr>
          <p:cNvPr id="23" name="Espace réservé du texte 61">
            <a:extLst>
              <a:ext uri="{FF2B5EF4-FFF2-40B4-BE49-F238E27FC236}">
                <a16:creationId xmlns:a16="http://schemas.microsoft.com/office/drawing/2014/main" id="{8B68F3DA-6FA4-F9A4-25B6-11DD6B81A29A}"/>
              </a:ext>
            </a:extLst>
          </p:cNvPr>
          <p:cNvSpPr>
            <a:spLocks noGrp="1"/>
          </p:cNvSpPr>
          <p:nvPr>
            <p:ph type="body" sz="quarter" idx="10"/>
          </p:nvPr>
        </p:nvSpPr>
        <p:spPr>
          <a:xfrm>
            <a:off x="422634" y="319359"/>
            <a:ext cx="6575425" cy="641684"/>
          </a:xfrm>
          <a:prstGeom prst="rect">
            <a:avLst/>
          </a:prstGeom>
        </p:spPr>
        <p:txBody>
          <a:bodyPr/>
          <a:lstStyle>
            <a:lvl1pPr marL="0" indent="0" algn="l">
              <a:buNone/>
              <a:defRPr sz="3500" b="0">
                <a:solidFill>
                  <a:schemeClr val="accent5"/>
                </a:solidFill>
                <a:latin typeface="+mj-lt"/>
              </a:defRPr>
            </a:lvl1pPr>
          </a:lstStyle>
          <a:p>
            <a:pPr lvl="0"/>
            <a:endParaRPr lang="fr-FR"/>
          </a:p>
        </p:txBody>
      </p:sp>
      <p:sp>
        <p:nvSpPr>
          <p:cNvPr id="24" name="Espace réservé du texte 61">
            <a:extLst>
              <a:ext uri="{FF2B5EF4-FFF2-40B4-BE49-F238E27FC236}">
                <a16:creationId xmlns:a16="http://schemas.microsoft.com/office/drawing/2014/main" id="{7AAC71AA-1EBC-C5D7-502D-72FC3D4346D2}"/>
              </a:ext>
            </a:extLst>
          </p:cNvPr>
          <p:cNvSpPr>
            <a:spLocks noGrp="1"/>
          </p:cNvSpPr>
          <p:nvPr>
            <p:ph type="body" sz="quarter" idx="11"/>
          </p:nvPr>
        </p:nvSpPr>
        <p:spPr>
          <a:xfrm>
            <a:off x="422634" y="1092057"/>
            <a:ext cx="6575425" cy="641684"/>
          </a:xfrm>
          <a:prstGeom prst="rect">
            <a:avLst/>
          </a:prstGeom>
        </p:spPr>
        <p:txBody>
          <a:bodyPr/>
          <a:lstStyle>
            <a:lvl1pPr marL="0" indent="0" algn="l">
              <a:buNone/>
              <a:defRPr sz="3500">
                <a:solidFill>
                  <a:schemeClr val="accent5"/>
                </a:solidFill>
                <a:latin typeface="+mn-lt"/>
              </a:defRPr>
            </a:lvl1pPr>
          </a:lstStyle>
          <a:p>
            <a:pPr lvl="0"/>
            <a:endParaRPr lang="fr-FR"/>
          </a:p>
        </p:txBody>
      </p:sp>
      <p:sp>
        <p:nvSpPr>
          <p:cNvPr id="26" name="Espace réservé du texte 25">
            <a:extLst>
              <a:ext uri="{FF2B5EF4-FFF2-40B4-BE49-F238E27FC236}">
                <a16:creationId xmlns:a16="http://schemas.microsoft.com/office/drawing/2014/main" id="{8DE1CDF4-28F8-BC0E-12EB-EA0CC5E8AF09}"/>
              </a:ext>
            </a:extLst>
          </p:cNvPr>
          <p:cNvSpPr>
            <a:spLocks noGrp="1"/>
          </p:cNvSpPr>
          <p:nvPr>
            <p:ph type="body" sz="quarter" idx="12"/>
          </p:nvPr>
        </p:nvSpPr>
        <p:spPr>
          <a:xfrm>
            <a:off x="390525" y="2701253"/>
            <a:ext cx="6778625" cy="3181383"/>
          </a:xfrm>
          <a:prstGeom prst="rect">
            <a:avLst/>
          </a:prstGeom>
        </p:spPr>
        <p:txBody>
          <a:bodyPr/>
          <a:lstStyle>
            <a:lvl1pPr marL="0" indent="0" algn="just">
              <a:buNone/>
              <a:defRPr sz="1300">
                <a:solidFill>
                  <a:schemeClr val="bg1"/>
                </a:solidFill>
              </a:defRPr>
            </a:lvl1pPr>
          </a:lstStyle>
          <a:p>
            <a:pPr lvl="0"/>
            <a:endParaRPr lang="fr-FR"/>
          </a:p>
        </p:txBody>
      </p:sp>
      <p:sp>
        <p:nvSpPr>
          <p:cNvPr id="27" name="Espace réservé du texte 25">
            <a:extLst>
              <a:ext uri="{FF2B5EF4-FFF2-40B4-BE49-F238E27FC236}">
                <a16:creationId xmlns:a16="http://schemas.microsoft.com/office/drawing/2014/main" id="{3915922B-D671-3400-F142-36378ABD467F}"/>
              </a:ext>
            </a:extLst>
          </p:cNvPr>
          <p:cNvSpPr>
            <a:spLocks noGrp="1"/>
          </p:cNvSpPr>
          <p:nvPr>
            <p:ph type="body" sz="quarter" idx="13"/>
          </p:nvPr>
        </p:nvSpPr>
        <p:spPr>
          <a:xfrm>
            <a:off x="390525" y="8479474"/>
            <a:ext cx="6777766" cy="1892979"/>
          </a:xfrm>
          <a:prstGeom prst="rect">
            <a:avLst/>
          </a:prstGeom>
        </p:spPr>
        <p:txBody>
          <a:bodyPr/>
          <a:lstStyle>
            <a:lvl1pPr marL="0" indent="0" algn="just">
              <a:buNone/>
              <a:defRPr sz="1300">
                <a:solidFill>
                  <a:schemeClr val="bg1"/>
                </a:solidFill>
              </a:defRPr>
            </a:lvl1pPr>
          </a:lstStyle>
          <a:p>
            <a:pPr lvl="0"/>
            <a:endParaRPr lang="fr-FR"/>
          </a:p>
        </p:txBody>
      </p:sp>
      <p:sp>
        <p:nvSpPr>
          <p:cNvPr id="28" name="Espace réservé du texte 30">
            <a:extLst>
              <a:ext uri="{FF2B5EF4-FFF2-40B4-BE49-F238E27FC236}">
                <a16:creationId xmlns:a16="http://schemas.microsoft.com/office/drawing/2014/main" id="{AE4E2DA3-0EF6-A5DA-FF56-6856DB21B759}"/>
              </a:ext>
            </a:extLst>
          </p:cNvPr>
          <p:cNvSpPr>
            <a:spLocks noGrp="1"/>
          </p:cNvSpPr>
          <p:nvPr>
            <p:ph type="body" sz="quarter" idx="19"/>
          </p:nvPr>
        </p:nvSpPr>
        <p:spPr>
          <a:xfrm>
            <a:off x="5303346" y="6191352"/>
            <a:ext cx="1622208" cy="352028"/>
          </a:xfrm>
          <a:prstGeom prst="rect">
            <a:avLst/>
          </a:prstGeom>
        </p:spPr>
        <p:txBody>
          <a:bodyPr/>
          <a:lstStyle>
            <a:lvl1pPr marL="0" indent="0">
              <a:buNone/>
              <a:defRPr sz="1100">
                <a:solidFill>
                  <a:schemeClr val="accent6"/>
                </a:solidFill>
              </a:defRPr>
            </a:lvl1pPr>
          </a:lstStyle>
          <a:p>
            <a:pPr lvl="0"/>
            <a:endParaRPr lang="fr-FR"/>
          </a:p>
        </p:txBody>
      </p:sp>
      <p:sp>
        <p:nvSpPr>
          <p:cNvPr id="2" name="Espace réservé du texte 25">
            <a:extLst>
              <a:ext uri="{FF2B5EF4-FFF2-40B4-BE49-F238E27FC236}">
                <a16:creationId xmlns:a16="http://schemas.microsoft.com/office/drawing/2014/main" id="{68A6F6C7-AB29-E559-E07B-3DBBF5F9CD9D}"/>
              </a:ext>
            </a:extLst>
          </p:cNvPr>
          <p:cNvSpPr>
            <a:spLocks noGrp="1"/>
          </p:cNvSpPr>
          <p:nvPr>
            <p:ph type="body" sz="quarter" idx="25"/>
          </p:nvPr>
        </p:nvSpPr>
        <p:spPr>
          <a:xfrm>
            <a:off x="390525" y="6116756"/>
            <a:ext cx="4008359" cy="2129825"/>
          </a:xfrm>
          <a:prstGeom prst="rect">
            <a:avLst/>
          </a:prstGeom>
        </p:spPr>
        <p:txBody>
          <a:bodyPr/>
          <a:lstStyle>
            <a:lvl1pPr marL="0" indent="0" algn="just">
              <a:buNone/>
              <a:defRPr sz="1300">
                <a:solidFill>
                  <a:schemeClr val="bg1"/>
                </a:solidFill>
              </a:defRPr>
            </a:lvl1pPr>
          </a:lstStyle>
          <a:p>
            <a:pPr lvl="0"/>
            <a:endParaRPr lang="fr-FR"/>
          </a:p>
        </p:txBody>
      </p:sp>
    </p:spTree>
    <p:extLst>
      <p:ext uri="{BB962C8B-B14F-4D97-AF65-F5344CB8AC3E}">
        <p14:creationId xmlns:p14="http://schemas.microsoft.com/office/powerpoint/2010/main" val="16418477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Article jaune/violet vertical 2">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9112A200-7347-E5E8-9289-55B1017CC070}"/>
              </a:ext>
            </a:extLst>
          </p:cNvPr>
          <p:cNvSpPr/>
          <p:nvPr/>
        </p:nvSpPr>
        <p:spPr>
          <a:xfrm rot="5400000">
            <a:off x="2714470" y="-2714470"/>
            <a:ext cx="2131061" cy="7560000"/>
          </a:xfrm>
          <a:custGeom>
            <a:avLst/>
            <a:gdLst/>
            <a:ahLst/>
            <a:cxnLst/>
            <a:rect l="l" t="t" r="r" b="b"/>
            <a:pathLst>
              <a:path w="763724" h="2709333">
                <a:moveTo>
                  <a:pt x="0" y="0"/>
                </a:moveTo>
                <a:lnTo>
                  <a:pt x="763724" y="0"/>
                </a:lnTo>
                <a:lnTo>
                  <a:pt x="763724" y="2709333"/>
                </a:lnTo>
                <a:lnTo>
                  <a:pt x="0" y="2709333"/>
                </a:lnTo>
                <a:close/>
              </a:path>
            </a:pathLst>
          </a:custGeom>
          <a:solidFill>
            <a:schemeClr val="accent5"/>
          </a:solidFill>
          <a:ln>
            <a:solidFill>
              <a:schemeClr val="accent5"/>
            </a:solidFill>
          </a:ln>
        </p:spPr>
        <p:txBody>
          <a:bodyPr/>
          <a:lstStyle/>
          <a:p>
            <a:endParaRPr lang="fr-FR"/>
          </a:p>
        </p:txBody>
      </p:sp>
      <p:sp>
        <p:nvSpPr>
          <p:cNvPr id="5" name="TextBox 4">
            <a:extLst>
              <a:ext uri="{FF2B5EF4-FFF2-40B4-BE49-F238E27FC236}">
                <a16:creationId xmlns:a16="http://schemas.microsoft.com/office/drawing/2014/main" id="{E80266CD-55B6-8596-FD28-364A43B72CC6}"/>
              </a:ext>
            </a:extLst>
          </p:cNvPr>
          <p:cNvSpPr txBox="1"/>
          <p:nvPr/>
        </p:nvSpPr>
        <p:spPr>
          <a:xfrm rot="5400000">
            <a:off x="2820783" y="-2820783"/>
            <a:ext cx="2131061" cy="7772625"/>
          </a:xfrm>
          <a:prstGeom prst="rect">
            <a:avLst/>
          </a:prstGeom>
        </p:spPr>
        <p:txBody>
          <a:bodyPr lIns="50800" tIns="50800" rIns="50800" bIns="50800" rtlCol="0" anchor="ctr"/>
          <a:lstStyle/>
          <a:p>
            <a:pPr algn="ctr">
              <a:lnSpc>
                <a:spcPts val="1960"/>
              </a:lnSpc>
            </a:pPr>
            <a:endParaRPr lang="fr-FR"/>
          </a:p>
        </p:txBody>
      </p:sp>
      <p:sp>
        <p:nvSpPr>
          <p:cNvPr id="6" name="Freeform 7">
            <a:extLst>
              <a:ext uri="{FF2B5EF4-FFF2-40B4-BE49-F238E27FC236}">
                <a16:creationId xmlns:a16="http://schemas.microsoft.com/office/drawing/2014/main" id="{B2274510-4937-C7F5-18FD-E8A4A370EE0F}"/>
              </a:ext>
            </a:extLst>
          </p:cNvPr>
          <p:cNvSpPr/>
          <p:nvPr userDrawn="1"/>
        </p:nvSpPr>
        <p:spPr>
          <a:xfrm>
            <a:off x="6308892" y="1280402"/>
            <a:ext cx="1701319" cy="1701319"/>
          </a:xfrm>
          <a:custGeom>
            <a:avLst/>
            <a:gdLst/>
            <a:ahLst/>
            <a:cxnLst/>
            <a:rect l="l" t="t" r="r" b="b"/>
            <a:pathLst>
              <a:path w="1701319" h="1701319">
                <a:moveTo>
                  <a:pt x="0" y="0"/>
                </a:moveTo>
                <a:lnTo>
                  <a:pt x="1701318" y="0"/>
                </a:lnTo>
                <a:lnTo>
                  <a:pt x="1701318" y="1701318"/>
                </a:lnTo>
                <a:lnTo>
                  <a:pt x="0" y="1701318"/>
                </a:lnTo>
                <a:lnTo>
                  <a:pt x="0" y="0"/>
                </a:lnTo>
                <a:close/>
              </a:path>
            </a:pathLst>
          </a:custGeom>
          <a:blipFill>
            <a:blip r:embed="rId2"/>
            <a:stretch>
              <a:fillRect/>
            </a:stretch>
          </a:blipFill>
        </p:spPr>
        <p:txBody>
          <a:bodyPr/>
          <a:lstStyle/>
          <a:p>
            <a:endParaRPr lang="fr-FR"/>
          </a:p>
        </p:txBody>
      </p:sp>
      <p:sp>
        <p:nvSpPr>
          <p:cNvPr id="23" name="Espace réservé du texte 61">
            <a:extLst>
              <a:ext uri="{FF2B5EF4-FFF2-40B4-BE49-F238E27FC236}">
                <a16:creationId xmlns:a16="http://schemas.microsoft.com/office/drawing/2014/main" id="{8B68F3DA-6FA4-F9A4-25B6-11DD6B81A29A}"/>
              </a:ext>
            </a:extLst>
          </p:cNvPr>
          <p:cNvSpPr>
            <a:spLocks noGrp="1"/>
          </p:cNvSpPr>
          <p:nvPr>
            <p:ph type="body" sz="quarter" idx="10"/>
          </p:nvPr>
        </p:nvSpPr>
        <p:spPr>
          <a:xfrm>
            <a:off x="422634" y="319359"/>
            <a:ext cx="6575425" cy="641684"/>
          </a:xfrm>
          <a:prstGeom prst="rect">
            <a:avLst/>
          </a:prstGeom>
        </p:spPr>
        <p:txBody>
          <a:bodyPr/>
          <a:lstStyle>
            <a:lvl1pPr marL="0" indent="0" algn="l">
              <a:buNone/>
              <a:defRPr sz="3500" b="0">
                <a:solidFill>
                  <a:schemeClr val="accent6"/>
                </a:solidFill>
                <a:latin typeface="+mj-lt"/>
              </a:defRPr>
            </a:lvl1pPr>
          </a:lstStyle>
          <a:p>
            <a:pPr lvl="0"/>
            <a:endParaRPr lang="fr-FR"/>
          </a:p>
        </p:txBody>
      </p:sp>
      <p:sp>
        <p:nvSpPr>
          <p:cNvPr id="24" name="Espace réservé du texte 61">
            <a:extLst>
              <a:ext uri="{FF2B5EF4-FFF2-40B4-BE49-F238E27FC236}">
                <a16:creationId xmlns:a16="http://schemas.microsoft.com/office/drawing/2014/main" id="{7AAC71AA-1EBC-C5D7-502D-72FC3D4346D2}"/>
              </a:ext>
            </a:extLst>
          </p:cNvPr>
          <p:cNvSpPr>
            <a:spLocks noGrp="1"/>
          </p:cNvSpPr>
          <p:nvPr>
            <p:ph type="body" sz="quarter" idx="11"/>
          </p:nvPr>
        </p:nvSpPr>
        <p:spPr>
          <a:xfrm>
            <a:off x="422634" y="1092057"/>
            <a:ext cx="6575425" cy="641684"/>
          </a:xfrm>
          <a:prstGeom prst="rect">
            <a:avLst/>
          </a:prstGeom>
        </p:spPr>
        <p:txBody>
          <a:bodyPr/>
          <a:lstStyle>
            <a:lvl1pPr marL="0" indent="0" algn="l">
              <a:buNone/>
              <a:defRPr sz="3500">
                <a:solidFill>
                  <a:schemeClr val="accent6"/>
                </a:solidFill>
                <a:latin typeface="+mn-lt"/>
              </a:defRPr>
            </a:lvl1pPr>
          </a:lstStyle>
          <a:p>
            <a:pPr lvl="0"/>
            <a:endParaRPr lang="fr-FR"/>
          </a:p>
        </p:txBody>
      </p:sp>
      <p:sp>
        <p:nvSpPr>
          <p:cNvPr id="12" name="AutoShape 12">
            <a:extLst>
              <a:ext uri="{FF2B5EF4-FFF2-40B4-BE49-F238E27FC236}">
                <a16:creationId xmlns:a16="http://schemas.microsoft.com/office/drawing/2014/main" id="{B57DDA52-830F-70D3-15B7-130D7C90EF99}"/>
              </a:ext>
            </a:extLst>
          </p:cNvPr>
          <p:cNvSpPr/>
          <p:nvPr userDrawn="1"/>
        </p:nvSpPr>
        <p:spPr>
          <a:xfrm>
            <a:off x="453742" y="3113301"/>
            <a:ext cx="3126547" cy="0"/>
          </a:xfrm>
          <a:prstGeom prst="line">
            <a:avLst/>
          </a:prstGeom>
          <a:ln w="9525" cap="flat">
            <a:solidFill>
              <a:srgbClr val="594691"/>
            </a:solidFill>
            <a:prstDash val="solid"/>
            <a:headEnd type="none" w="sm" len="sm"/>
            <a:tailEnd type="none" w="sm" len="sm"/>
          </a:ln>
        </p:spPr>
        <p:txBody>
          <a:bodyPr/>
          <a:lstStyle/>
          <a:p>
            <a:endParaRPr lang="fr-FR">
              <a:latin typeface="Aeonik MGEN" panose="020B0503030300000000" pitchFamily="34" charset="0"/>
            </a:endParaRPr>
          </a:p>
        </p:txBody>
      </p:sp>
      <p:sp>
        <p:nvSpPr>
          <p:cNvPr id="13" name="AutoShape 13">
            <a:extLst>
              <a:ext uri="{FF2B5EF4-FFF2-40B4-BE49-F238E27FC236}">
                <a16:creationId xmlns:a16="http://schemas.microsoft.com/office/drawing/2014/main" id="{0EC5AA0B-DD86-68B5-6592-1FC5DE782419}"/>
              </a:ext>
            </a:extLst>
          </p:cNvPr>
          <p:cNvSpPr/>
          <p:nvPr userDrawn="1"/>
        </p:nvSpPr>
        <p:spPr>
          <a:xfrm>
            <a:off x="4109847" y="3109180"/>
            <a:ext cx="3126547" cy="0"/>
          </a:xfrm>
          <a:prstGeom prst="line">
            <a:avLst/>
          </a:prstGeom>
          <a:ln w="9525" cap="flat">
            <a:solidFill>
              <a:srgbClr val="594691"/>
            </a:solidFill>
            <a:prstDash val="solid"/>
            <a:headEnd type="none" w="sm" len="sm"/>
            <a:tailEnd type="none" w="sm" len="sm"/>
          </a:ln>
        </p:spPr>
        <p:txBody>
          <a:bodyPr/>
          <a:lstStyle/>
          <a:p>
            <a:endParaRPr lang="fr-FR">
              <a:latin typeface="Aeonik MGEN" panose="020B0503030300000000" pitchFamily="34" charset="0"/>
            </a:endParaRPr>
          </a:p>
        </p:txBody>
      </p:sp>
      <p:sp>
        <p:nvSpPr>
          <p:cNvPr id="15" name="Espace réservé du texte 14">
            <a:extLst>
              <a:ext uri="{FF2B5EF4-FFF2-40B4-BE49-F238E27FC236}">
                <a16:creationId xmlns:a16="http://schemas.microsoft.com/office/drawing/2014/main" id="{44D575A1-4FCF-71F8-7869-8864BD5CBF83}"/>
              </a:ext>
            </a:extLst>
          </p:cNvPr>
          <p:cNvSpPr>
            <a:spLocks noGrp="1"/>
          </p:cNvSpPr>
          <p:nvPr>
            <p:ph type="body" sz="quarter" idx="12"/>
          </p:nvPr>
        </p:nvSpPr>
        <p:spPr>
          <a:xfrm>
            <a:off x="422633" y="3261815"/>
            <a:ext cx="3240000" cy="7063110"/>
          </a:xfrm>
          <a:prstGeom prst="rect">
            <a:avLst/>
          </a:prstGeom>
        </p:spPr>
        <p:txBody>
          <a:bodyPr/>
          <a:lstStyle>
            <a:lvl1pPr marL="0" indent="0">
              <a:buNone/>
              <a:defRPr sz="1400">
                <a:solidFill>
                  <a:schemeClr val="bg1"/>
                </a:solidFill>
              </a:defRPr>
            </a:lvl1pPr>
            <a:lvl2pPr>
              <a:defRPr sz="1200"/>
            </a:lvl2pPr>
            <a:lvl3pPr>
              <a:defRPr sz="1200"/>
            </a:lvl3pPr>
            <a:lvl4pPr>
              <a:defRPr sz="1200"/>
            </a:lvl4pPr>
            <a:lvl5pPr>
              <a:defRPr sz="1200"/>
            </a:lvl5pPr>
          </a:lstStyle>
          <a:p>
            <a:pPr lvl="0"/>
            <a:endParaRPr lang="fr-FR"/>
          </a:p>
        </p:txBody>
      </p:sp>
      <p:sp>
        <p:nvSpPr>
          <p:cNvPr id="16" name="Espace réservé du texte 14">
            <a:extLst>
              <a:ext uri="{FF2B5EF4-FFF2-40B4-BE49-F238E27FC236}">
                <a16:creationId xmlns:a16="http://schemas.microsoft.com/office/drawing/2014/main" id="{A4EA65C7-6CC2-381C-5126-A39F1F892472}"/>
              </a:ext>
            </a:extLst>
          </p:cNvPr>
          <p:cNvSpPr>
            <a:spLocks noGrp="1"/>
          </p:cNvSpPr>
          <p:nvPr>
            <p:ph type="body" sz="quarter" idx="13"/>
          </p:nvPr>
        </p:nvSpPr>
        <p:spPr>
          <a:xfrm>
            <a:off x="3996394" y="3261815"/>
            <a:ext cx="3240000" cy="7063110"/>
          </a:xfrm>
          <a:prstGeom prst="rect">
            <a:avLst/>
          </a:prstGeom>
        </p:spPr>
        <p:txBody>
          <a:bodyPr/>
          <a:lstStyle>
            <a:lvl1pPr marL="0" indent="0">
              <a:buNone/>
              <a:defRPr sz="1400">
                <a:solidFill>
                  <a:schemeClr val="bg1"/>
                </a:solidFill>
              </a:defRPr>
            </a:lvl1pPr>
            <a:lvl2pPr>
              <a:defRPr sz="1200"/>
            </a:lvl2pPr>
            <a:lvl3pPr>
              <a:defRPr sz="1200"/>
            </a:lvl3pPr>
            <a:lvl4pPr>
              <a:defRPr sz="1200"/>
            </a:lvl4pPr>
            <a:lvl5pPr>
              <a:defRPr sz="1200"/>
            </a:lvl5pPr>
          </a:lstStyle>
          <a:p>
            <a:pPr lvl="0"/>
            <a:endParaRPr lang="fr-FR"/>
          </a:p>
        </p:txBody>
      </p:sp>
      <p:sp>
        <p:nvSpPr>
          <p:cNvPr id="18" name="Espace réservé du texte 17">
            <a:extLst>
              <a:ext uri="{FF2B5EF4-FFF2-40B4-BE49-F238E27FC236}">
                <a16:creationId xmlns:a16="http://schemas.microsoft.com/office/drawing/2014/main" id="{E2FC9CA8-6E2F-2AF6-58C4-064F1C958943}"/>
              </a:ext>
            </a:extLst>
          </p:cNvPr>
          <p:cNvSpPr>
            <a:spLocks noGrp="1"/>
          </p:cNvSpPr>
          <p:nvPr>
            <p:ph type="body" sz="quarter" idx="14"/>
          </p:nvPr>
        </p:nvSpPr>
        <p:spPr>
          <a:xfrm>
            <a:off x="422633" y="2379247"/>
            <a:ext cx="3239999" cy="618282"/>
          </a:xfrm>
          <a:prstGeom prst="rect">
            <a:avLst/>
          </a:prstGeom>
        </p:spPr>
        <p:txBody>
          <a:bodyPr/>
          <a:lstStyle>
            <a:lvl1pPr marL="0" indent="0">
              <a:buNone/>
              <a:defRPr sz="2000">
                <a:solidFill>
                  <a:schemeClr val="accent6"/>
                </a:solidFill>
                <a:latin typeface="+mj-lt"/>
              </a:defRPr>
            </a:lvl1pPr>
          </a:lstStyle>
          <a:p>
            <a:pPr lvl="0"/>
            <a:endParaRPr lang="fr-FR"/>
          </a:p>
        </p:txBody>
      </p:sp>
      <p:sp>
        <p:nvSpPr>
          <p:cNvPr id="19" name="Espace réservé du texte 17">
            <a:extLst>
              <a:ext uri="{FF2B5EF4-FFF2-40B4-BE49-F238E27FC236}">
                <a16:creationId xmlns:a16="http://schemas.microsoft.com/office/drawing/2014/main" id="{805757E1-F2A9-B34B-0B20-FE8A205B119E}"/>
              </a:ext>
            </a:extLst>
          </p:cNvPr>
          <p:cNvSpPr>
            <a:spLocks noGrp="1"/>
          </p:cNvSpPr>
          <p:nvPr>
            <p:ph type="body" sz="quarter" idx="15"/>
          </p:nvPr>
        </p:nvSpPr>
        <p:spPr>
          <a:xfrm>
            <a:off x="3996394" y="2380548"/>
            <a:ext cx="3240000" cy="613520"/>
          </a:xfrm>
          <a:prstGeom prst="rect">
            <a:avLst/>
          </a:prstGeom>
        </p:spPr>
        <p:txBody>
          <a:bodyPr/>
          <a:lstStyle>
            <a:lvl1pPr marL="0" indent="0">
              <a:buNone/>
              <a:defRPr sz="2000">
                <a:solidFill>
                  <a:schemeClr val="accent6"/>
                </a:solidFill>
                <a:latin typeface="+mj-lt"/>
              </a:defRPr>
            </a:lvl1pPr>
          </a:lstStyle>
          <a:p>
            <a:pPr lvl="0"/>
            <a:endParaRPr lang="fr-FR"/>
          </a:p>
        </p:txBody>
      </p:sp>
    </p:spTree>
    <p:extLst>
      <p:ext uri="{BB962C8B-B14F-4D97-AF65-F5344CB8AC3E}">
        <p14:creationId xmlns:p14="http://schemas.microsoft.com/office/powerpoint/2010/main" val="1157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mmaire +Edito - rose01">
    <p:bg>
      <p:bgPr>
        <a:solidFill>
          <a:schemeClr val="accent1"/>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70C2177-20B5-1B6B-6392-579760662FF6}"/>
              </a:ext>
            </a:extLst>
          </p:cNvPr>
          <p:cNvSpPr txBox="1"/>
          <p:nvPr userDrawn="1"/>
        </p:nvSpPr>
        <p:spPr>
          <a:xfrm>
            <a:off x="477671" y="409433"/>
            <a:ext cx="2756848" cy="707886"/>
          </a:xfrm>
          <a:prstGeom prst="rect">
            <a:avLst/>
          </a:prstGeom>
          <a:noFill/>
        </p:spPr>
        <p:txBody>
          <a:bodyPr wrap="square" rtlCol="0">
            <a:spAutoFit/>
          </a:bodyPr>
          <a:lstStyle/>
          <a:p>
            <a:r>
              <a:rPr lang="fr-FR" sz="4000">
                <a:solidFill>
                  <a:schemeClr val="accent2"/>
                </a:solidFill>
                <a:latin typeface="+mj-lt"/>
              </a:rPr>
              <a:t>Edito</a:t>
            </a:r>
          </a:p>
        </p:txBody>
      </p:sp>
      <p:sp>
        <p:nvSpPr>
          <p:cNvPr id="6" name="ZoneTexte 5">
            <a:extLst>
              <a:ext uri="{FF2B5EF4-FFF2-40B4-BE49-F238E27FC236}">
                <a16:creationId xmlns:a16="http://schemas.microsoft.com/office/drawing/2014/main" id="{AA93EECD-C257-301D-C348-831956CAE497}"/>
              </a:ext>
            </a:extLst>
          </p:cNvPr>
          <p:cNvSpPr txBox="1"/>
          <p:nvPr userDrawn="1"/>
        </p:nvSpPr>
        <p:spPr>
          <a:xfrm>
            <a:off x="477671" y="6744268"/>
            <a:ext cx="2756848" cy="707886"/>
          </a:xfrm>
          <a:prstGeom prst="rect">
            <a:avLst/>
          </a:prstGeom>
          <a:noFill/>
        </p:spPr>
        <p:txBody>
          <a:bodyPr wrap="square" rtlCol="0">
            <a:spAutoFit/>
          </a:bodyPr>
          <a:lstStyle/>
          <a:p>
            <a:r>
              <a:rPr lang="fr-FR" sz="4000">
                <a:solidFill>
                  <a:schemeClr val="accent2"/>
                </a:solidFill>
                <a:latin typeface="+mj-lt"/>
              </a:rPr>
              <a:t>Sommaire</a:t>
            </a:r>
          </a:p>
        </p:txBody>
      </p:sp>
      <p:sp>
        <p:nvSpPr>
          <p:cNvPr id="8" name="Espace réservé du texte 7">
            <a:extLst>
              <a:ext uri="{FF2B5EF4-FFF2-40B4-BE49-F238E27FC236}">
                <a16:creationId xmlns:a16="http://schemas.microsoft.com/office/drawing/2014/main" id="{1173D33D-9826-D6AD-246A-57DF1F0024F0}"/>
              </a:ext>
            </a:extLst>
          </p:cNvPr>
          <p:cNvSpPr>
            <a:spLocks noGrp="1"/>
          </p:cNvSpPr>
          <p:nvPr>
            <p:ph type="body" sz="quarter" idx="11"/>
          </p:nvPr>
        </p:nvSpPr>
        <p:spPr>
          <a:xfrm>
            <a:off x="587375" y="1487488"/>
            <a:ext cx="6508750" cy="4613275"/>
          </a:xfrm>
          <a:prstGeom prst="rect">
            <a:avLst/>
          </a:prstGeom>
        </p:spPr>
        <p:txBody>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10" name="Espace réservé du texte 9">
            <a:extLst>
              <a:ext uri="{FF2B5EF4-FFF2-40B4-BE49-F238E27FC236}">
                <a16:creationId xmlns:a16="http://schemas.microsoft.com/office/drawing/2014/main" id="{77CCEF3D-1DFB-D793-1EA9-03F13791F760}"/>
              </a:ext>
            </a:extLst>
          </p:cNvPr>
          <p:cNvSpPr>
            <a:spLocks noGrp="1"/>
          </p:cNvSpPr>
          <p:nvPr>
            <p:ph type="body" sz="quarter" idx="12"/>
          </p:nvPr>
        </p:nvSpPr>
        <p:spPr>
          <a:xfrm>
            <a:off x="1090388" y="7805880"/>
            <a:ext cx="5508188" cy="2476500"/>
          </a:xfrm>
          <a:prstGeom prst="rect">
            <a:avLst/>
          </a:prstGeom>
        </p:spPr>
        <p:txBody>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12" name="Freeform 6">
            <a:extLst>
              <a:ext uri="{FF2B5EF4-FFF2-40B4-BE49-F238E27FC236}">
                <a16:creationId xmlns:a16="http://schemas.microsoft.com/office/drawing/2014/main" id="{D4065200-431A-9202-7245-2A73F17C7652}"/>
              </a:ext>
            </a:extLst>
          </p:cNvPr>
          <p:cNvSpPr/>
          <p:nvPr userDrawn="1"/>
        </p:nvSpPr>
        <p:spPr>
          <a:xfrm>
            <a:off x="803650" y="7541491"/>
            <a:ext cx="6048000" cy="2980015"/>
          </a:xfrm>
          <a:custGeom>
            <a:avLst/>
            <a:gdLst/>
            <a:ahLst/>
            <a:cxnLst/>
            <a:rect l="l" t="t" r="r" b="b"/>
            <a:pathLst>
              <a:path w="6048000" h="2980015">
                <a:moveTo>
                  <a:pt x="0" y="0"/>
                </a:moveTo>
                <a:lnTo>
                  <a:pt x="6048000" y="0"/>
                </a:lnTo>
                <a:lnTo>
                  <a:pt x="6048000" y="2980015"/>
                </a:lnTo>
                <a:lnTo>
                  <a:pt x="0" y="29800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latin typeface="Aeonik MGEN" panose="020B0503030300000000" pitchFamily="34" charset="0"/>
            </a:endParaRPr>
          </a:p>
        </p:txBody>
      </p:sp>
      <p:sp>
        <p:nvSpPr>
          <p:cNvPr id="15" name="Espace réservé pour une image  14">
            <a:extLst>
              <a:ext uri="{FF2B5EF4-FFF2-40B4-BE49-F238E27FC236}">
                <a16:creationId xmlns:a16="http://schemas.microsoft.com/office/drawing/2014/main" id="{4E48774E-96A4-2CF5-E25B-1E7C5D748F0B}"/>
              </a:ext>
            </a:extLst>
          </p:cNvPr>
          <p:cNvSpPr>
            <a:spLocks noGrp="1"/>
          </p:cNvSpPr>
          <p:nvPr>
            <p:ph type="pic" sz="quarter" idx="13"/>
          </p:nvPr>
        </p:nvSpPr>
        <p:spPr>
          <a:xfrm>
            <a:off x="4876800" y="593725"/>
            <a:ext cx="2219325" cy="1812925"/>
          </a:xfrm>
          <a:prstGeom prst="roundRect">
            <a:avLst/>
          </a:prstGeom>
        </p:spPr>
        <p:txBody>
          <a:bodyPr/>
          <a:lstStyle>
            <a:lvl1pPr marL="0" indent="0">
              <a:buNone/>
              <a:defRPr/>
            </a:lvl1pPr>
          </a:lstStyle>
          <a:p>
            <a:endParaRPr lang="fr-FR"/>
          </a:p>
        </p:txBody>
      </p:sp>
    </p:spTree>
    <p:extLst>
      <p:ext uri="{BB962C8B-B14F-4D97-AF65-F5344CB8AC3E}">
        <p14:creationId xmlns:p14="http://schemas.microsoft.com/office/powerpoint/2010/main" val="24883173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Article vert/bleu vertical 2+1photo">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9112A200-7347-E5E8-9289-55B1017CC070}"/>
              </a:ext>
            </a:extLst>
          </p:cNvPr>
          <p:cNvSpPr/>
          <p:nvPr/>
        </p:nvSpPr>
        <p:spPr>
          <a:xfrm rot="5400000">
            <a:off x="2714470" y="-2714470"/>
            <a:ext cx="2131061" cy="7560000"/>
          </a:xfrm>
          <a:custGeom>
            <a:avLst/>
            <a:gdLst/>
            <a:ahLst/>
            <a:cxnLst/>
            <a:rect l="l" t="t" r="r" b="b"/>
            <a:pathLst>
              <a:path w="763724" h="2709333">
                <a:moveTo>
                  <a:pt x="0" y="0"/>
                </a:moveTo>
                <a:lnTo>
                  <a:pt x="763724" y="0"/>
                </a:lnTo>
                <a:lnTo>
                  <a:pt x="763724" y="2709333"/>
                </a:lnTo>
                <a:lnTo>
                  <a:pt x="0" y="2709333"/>
                </a:lnTo>
                <a:close/>
              </a:path>
            </a:pathLst>
          </a:custGeom>
          <a:solidFill>
            <a:schemeClr val="accent3"/>
          </a:solidFill>
          <a:ln>
            <a:solidFill>
              <a:schemeClr val="accent3"/>
            </a:solidFill>
          </a:ln>
        </p:spPr>
        <p:txBody>
          <a:bodyPr/>
          <a:lstStyle/>
          <a:p>
            <a:endParaRPr lang="fr-FR"/>
          </a:p>
        </p:txBody>
      </p:sp>
      <p:sp>
        <p:nvSpPr>
          <p:cNvPr id="5" name="TextBox 4">
            <a:extLst>
              <a:ext uri="{FF2B5EF4-FFF2-40B4-BE49-F238E27FC236}">
                <a16:creationId xmlns:a16="http://schemas.microsoft.com/office/drawing/2014/main" id="{E80266CD-55B6-8596-FD28-364A43B72CC6}"/>
              </a:ext>
            </a:extLst>
          </p:cNvPr>
          <p:cNvSpPr txBox="1"/>
          <p:nvPr/>
        </p:nvSpPr>
        <p:spPr>
          <a:xfrm rot="5400000">
            <a:off x="2820783" y="-2820783"/>
            <a:ext cx="2131061" cy="7772625"/>
          </a:xfrm>
          <a:prstGeom prst="rect">
            <a:avLst/>
          </a:prstGeom>
        </p:spPr>
        <p:txBody>
          <a:bodyPr lIns="50800" tIns="50800" rIns="50800" bIns="50800" rtlCol="0" anchor="ctr"/>
          <a:lstStyle/>
          <a:p>
            <a:pPr algn="ctr">
              <a:lnSpc>
                <a:spcPts val="1960"/>
              </a:lnSpc>
            </a:pPr>
            <a:endParaRPr lang="fr-FR"/>
          </a:p>
        </p:txBody>
      </p:sp>
      <p:sp>
        <p:nvSpPr>
          <p:cNvPr id="6" name="Freeform 7">
            <a:extLst>
              <a:ext uri="{FF2B5EF4-FFF2-40B4-BE49-F238E27FC236}">
                <a16:creationId xmlns:a16="http://schemas.microsoft.com/office/drawing/2014/main" id="{B2274510-4937-C7F5-18FD-E8A4A370EE0F}"/>
              </a:ext>
            </a:extLst>
          </p:cNvPr>
          <p:cNvSpPr/>
          <p:nvPr userDrawn="1"/>
        </p:nvSpPr>
        <p:spPr>
          <a:xfrm>
            <a:off x="6308892" y="1280402"/>
            <a:ext cx="1701319" cy="1701319"/>
          </a:xfrm>
          <a:custGeom>
            <a:avLst/>
            <a:gdLst/>
            <a:ahLst/>
            <a:cxnLst/>
            <a:rect l="l" t="t" r="r" b="b"/>
            <a:pathLst>
              <a:path w="1701319" h="1701319">
                <a:moveTo>
                  <a:pt x="0" y="0"/>
                </a:moveTo>
                <a:lnTo>
                  <a:pt x="1701318" y="0"/>
                </a:lnTo>
                <a:lnTo>
                  <a:pt x="1701318" y="1701318"/>
                </a:lnTo>
                <a:lnTo>
                  <a:pt x="0" y="1701318"/>
                </a:lnTo>
                <a:lnTo>
                  <a:pt x="0" y="0"/>
                </a:lnTo>
                <a:close/>
              </a:path>
            </a:pathLst>
          </a:custGeom>
          <a:blipFill>
            <a:blip r:embed="rId2"/>
            <a:stretch>
              <a:fillRect/>
            </a:stretch>
          </a:blipFill>
        </p:spPr>
        <p:txBody>
          <a:bodyPr/>
          <a:lstStyle/>
          <a:p>
            <a:endParaRPr lang="fr-FR"/>
          </a:p>
        </p:txBody>
      </p:sp>
      <p:sp>
        <p:nvSpPr>
          <p:cNvPr id="23" name="Espace réservé du texte 61">
            <a:extLst>
              <a:ext uri="{FF2B5EF4-FFF2-40B4-BE49-F238E27FC236}">
                <a16:creationId xmlns:a16="http://schemas.microsoft.com/office/drawing/2014/main" id="{8B68F3DA-6FA4-F9A4-25B6-11DD6B81A29A}"/>
              </a:ext>
            </a:extLst>
          </p:cNvPr>
          <p:cNvSpPr>
            <a:spLocks noGrp="1"/>
          </p:cNvSpPr>
          <p:nvPr>
            <p:ph type="body" sz="quarter" idx="10"/>
          </p:nvPr>
        </p:nvSpPr>
        <p:spPr>
          <a:xfrm>
            <a:off x="422634" y="319359"/>
            <a:ext cx="6575425" cy="641684"/>
          </a:xfrm>
          <a:prstGeom prst="rect">
            <a:avLst/>
          </a:prstGeom>
        </p:spPr>
        <p:txBody>
          <a:bodyPr/>
          <a:lstStyle>
            <a:lvl1pPr marL="0" indent="0" algn="l">
              <a:buNone/>
              <a:defRPr sz="3500" b="0">
                <a:solidFill>
                  <a:schemeClr val="accent4"/>
                </a:solidFill>
                <a:latin typeface="+mj-lt"/>
              </a:defRPr>
            </a:lvl1pPr>
          </a:lstStyle>
          <a:p>
            <a:pPr lvl="0"/>
            <a:endParaRPr lang="fr-FR"/>
          </a:p>
        </p:txBody>
      </p:sp>
      <p:sp>
        <p:nvSpPr>
          <p:cNvPr id="24" name="Espace réservé du texte 61">
            <a:extLst>
              <a:ext uri="{FF2B5EF4-FFF2-40B4-BE49-F238E27FC236}">
                <a16:creationId xmlns:a16="http://schemas.microsoft.com/office/drawing/2014/main" id="{7AAC71AA-1EBC-C5D7-502D-72FC3D4346D2}"/>
              </a:ext>
            </a:extLst>
          </p:cNvPr>
          <p:cNvSpPr>
            <a:spLocks noGrp="1"/>
          </p:cNvSpPr>
          <p:nvPr>
            <p:ph type="body" sz="quarter" idx="11"/>
          </p:nvPr>
        </p:nvSpPr>
        <p:spPr>
          <a:xfrm>
            <a:off x="422634" y="1092057"/>
            <a:ext cx="6575425" cy="641684"/>
          </a:xfrm>
          <a:prstGeom prst="rect">
            <a:avLst/>
          </a:prstGeom>
        </p:spPr>
        <p:txBody>
          <a:bodyPr/>
          <a:lstStyle>
            <a:lvl1pPr marL="0" indent="0" algn="l">
              <a:buNone/>
              <a:defRPr sz="3500">
                <a:solidFill>
                  <a:schemeClr val="accent4"/>
                </a:solidFill>
                <a:latin typeface="+mn-lt"/>
              </a:defRPr>
            </a:lvl1pPr>
          </a:lstStyle>
          <a:p>
            <a:pPr lvl="0"/>
            <a:endParaRPr lang="fr-FR"/>
          </a:p>
        </p:txBody>
      </p:sp>
      <p:sp>
        <p:nvSpPr>
          <p:cNvPr id="12" name="AutoShape 12">
            <a:extLst>
              <a:ext uri="{FF2B5EF4-FFF2-40B4-BE49-F238E27FC236}">
                <a16:creationId xmlns:a16="http://schemas.microsoft.com/office/drawing/2014/main" id="{B57DDA52-830F-70D3-15B7-130D7C90EF99}"/>
              </a:ext>
            </a:extLst>
          </p:cNvPr>
          <p:cNvSpPr/>
          <p:nvPr userDrawn="1"/>
        </p:nvSpPr>
        <p:spPr>
          <a:xfrm>
            <a:off x="426445" y="3126950"/>
            <a:ext cx="3240000" cy="0"/>
          </a:xfrm>
          <a:prstGeom prst="line">
            <a:avLst/>
          </a:prstGeom>
          <a:ln w="9525" cap="flat">
            <a:solidFill>
              <a:schemeClr val="accent4"/>
            </a:solidFill>
            <a:prstDash val="solid"/>
            <a:headEnd type="none" w="sm" len="sm"/>
            <a:tailEnd type="none" w="sm" len="sm"/>
          </a:ln>
        </p:spPr>
        <p:txBody>
          <a:bodyPr/>
          <a:lstStyle/>
          <a:p>
            <a:endParaRPr lang="fr-FR">
              <a:latin typeface="Aeonik MGEN" panose="020B0503030300000000" pitchFamily="34" charset="0"/>
            </a:endParaRPr>
          </a:p>
        </p:txBody>
      </p:sp>
      <p:sp>
        <p:nvSpPr>
          <p:cNvPr id="13" name="AutoShape 13">
            <a:extLst>
              <a:ext uri="{FF2B5EF4-FFF2-40B4-BE49-F238E27FC236}">
                <a16:creationId xmlns:a16="http://schemas.microsoft.com/office/drawing/2014/main" id="{0EC5AA0B-DD86-68B5-6592-1FC5DE782419}"/>
              </a:ext>
            </a:extLst>
          </p:cNvPr>
          <p:cNvSpPr/>
          <p:nvPr userDrawn="1"/>
        </p:nvSpPr>
        <p:spPr>
          <a:xfrm>
            <a:off x="4041606" y="3150121"/>
            <a:ext cx="3240000" cy="0"/>
          </a:xfrm>
          <a:prstGeom prst="line">
            <a:avLst/>
          </a:prstGeom>
          <a:ln w="9525" cap="flat">
            <a:solidFill>
              <a:schemeClr val="accent4"/>
            </a:solidFill>
            <a:prstDash val="solid"/>
            <a:headEnd type="none" w="sm" len="sm"/>
            <a:tailEnd type="none" w="sm" len="sm"/>
          </a:ln>
        </p:spPr>
        <p:txBody>
          <a:bodyPr/>
          <a:lstStyle/>
          <a:p>
            <a:endParaRPr lang="fr-FR">
              <a:latin typeface="Aeonik MGEN" panose="020B0503030300000000" pitchFamily="34" charset="0"/>
            </a:endParaRPr>
          </a:p>
        </p:txBody>
      </p:sp>
      <p:sp>
        <p:nvSpPr>
          <p:cNvPr id="15" name="Espace réservé du texte 14">
            <a:extLst>
              <a:ext uri="{FF2B5EF4-FFF2-40B4-BE49-F238E27FC236}">
                <a16:creationId xmlns:a16="http://schemas.microsoft.com/office/drawing/2014/main" id="{44D575A1-4FCF-71F8-7869-8864BD5CBF83}"/>
              </a:ext>
            </a:extLst>
          </p:cNvPr>
          <p:cNvSpPr>
            <a:spLocks noGrp="1"/>
          </p:cNvSpPr>
          <p:nvPr>
            <p:ph type="body" sz="quarter" idx="12"/>
          </p:nvPr>
        </p:nvSpPr>
        <p:spPr>
          <a:xfrm>
            <a:off x="422634" y="3248805"/>
            <a:ext cx="3240000" cy="7076120"/>
          </a:xfrm>
          <a:prstGeom prst="rect">
            <a:avLst/>
          </a:prstGeom>
        </p:spPr>
        <p:txBody>
          <a:bodyPr/>
          <a:lstStyle>
            <a:lvl1pPr marL="0" indent="0">
              <a:buNone/>
              <a:defRPr sz="1400">
                <a:solidFill>
                  <a:schemeClr val="bg1"/>
                </a:solidFill>
              </a:defRPr>
            </a:lvl1pPr>
            <a:lvl2pPr>
              <a:defRPr sz="1200"/>
            </a:lvl2pPr>
            <a:lvl3pPr>
              <a:defRPr sz="1200"/>
            </a:lvl3pPr>
            <a:lvl4pPr>
              <a:defRPr sz="1200"/>
            </a:lvl4pPr>
            <a:lvl5pPr>
              <a:defRPr sz="1200"/>
            </a:lvl5pPr>
          </a:lstStyle>
          <a:p>
            <a:pPr lvl="0"/>
            <a:endParaRPr lang="fr-FR"/>
          </a:p>
        </p:txBody>
      </p:sp>
      <p:sp>
        <p:nvSpPr>
          <p:cNvPr id="16" name="Espace réservé du texte 14">
            <a:extLst>
              <a:ext uri="{FF2B5EF4-FFF2-40B4-BE49-F238E27FC236}">
                <a16:creationId xmlns:a16="http://schemas.microsoft.com/office/drawing/2014/main" id="{A4EA65C7-6CC2-381C-5126-A39F1F892472}"/>
              </a:ext>
            </a:extLst>
          </p:cNvPr>
          <p:cNvSpPr>
            <a:spLocks noGrp="1"/>
          </p:cNvSpPr>
          <p:nvPr>
            <p:ph type="body" sz="quarter" idx="13"/>
          </p:nvPr>
        </p:nvSpPr>
        <p:spPr>
          <a:xfrm>
            <a:off x="4027575" y="3248805"/>
            <a:ext cx="3240000" cy="4610910"/>
          </a:xfrm>
          <a:prstGeom prst="rect">
            <a:avLst/>
          </a:prstGeom>
        </p:spPr>
        <p:txBody>
          <a:bodyPr/>
          <a:lstStyle>
            <a:lvl1pPr marL="0" indent="0">
              <a:buNone/>
              <a:defRPr sz="1400">
                <a:solidFill>
                  <a:schemeClr val="bg1"/>
                </a:solidFill>
              </a:defRPr>
            </a:lvl1pPr>
            <a:lvl2pPr>
              <a:defRPr sz="1200"/>
            </a:lvl2pPr>
            <a:lvl3pPr>
              <a:defRPr sz="1200"/>
            </a:lvl3pPr>
            <a:lvl4pPr>
              <a:defRPr sz="1200"/>
            </a:lvl4pPr>
            <a:lvl5pPr>
              <a:defRPr sz="1200"/>
            </a:lvl5pPr>
          </a:lstStyle>
          <a:p>
            <a:pPr lvl="0"/>
            <a:endParaRPr lang="fr-FR"/>
          </a:p>
        </p:txBody>
      </p:sp>
      <p:sp>
        <p:nvSpPr>
          <p:cNvPr id="18" name="Espace réservé du texte 17">
            <a:extLst>
              <a:ext uri="{FF2B5EF4-FFF2-40B4-BE49-F238E27FC236}">
                <a16:creationId xmlns:a16="http://schemas.microsoft.com/office/drawing/2014/main" id="{E2FC9CA8-6E2F-2AF6-58C4-064F1C958943}"/>
              </a:ext>
            </a:extLst>
          </p:cNvPr>
          <p:cNvSpPr>
            <a:spLocks noGrp="1"/>
          </p:cNvSpPr>
          <p:nvPr>
            <p:ph type="body" sz="quarter" idx="14"/>
          </p:nvPr>
        </p:nvSpPr>
        <p:spPr>
          <a:xfrm>
            <a:off x="422634" y="2490023"/>
            <a:ext cx="3240000" cy="576000"/>
          </a:xfrm>
          <a:prstGeom prst="rect">
            <a:avLst/>
          </a:prstGeom>
        </p:spPr>
        <p:txBody>
          <a:bodyPr/>
          <a:lstStyle>
            <a:lvl1pPr marL="0" indent="0">
              <a:buNone/>
              <a:defRPr sz="2000">
                <a:solidFill>
                  <a:schemeClr val="accent4"/>
                </a:solidFill>
                <a:latin typeface="+mj-lt"/>
              </a:defRPr>
            </a:lvl1pPr>
          </a:lstStyle>
          <a:p>
            <a:pPr lvl="0"/>
            <a:endParaRPr lang="fr-FR"/>
          </a:p>
        </p:txBody>
      </p:sp>
      <p:sp>
        <p:nvSpPr>
          <p:cNvPr id="19" name="Espace réservé du texte 17">
            <a:extLst>
              <a:ext uri="{FF2B5EF4-FFF2-40B4-BE49-F238E27FC236}">
                <a16:creationId xmlns:a16="http://schemas.microsoft.com/office/drawing/2014/main" id="{805757E1-F2A9-B34B-0B20-FE8A205B119E}"/>
              </a:ext>
            </a:extLst>
          </p:cNvPr>
          <p:cNvSpPr>
            <a:spLocks noGrp="1"/>
          </p:cNvSpPr>
          <p:nvPr>
            <p:ph type="body" sz="quarter" idx="15"/>
          </p:nvPr>
        </p:nvSpPr>
        <p:spPr>
          <a:xfrm>
            <a:off x="4027575" y="2490023"/>
            <a:ext cx="3240000" cy="576000"/>
          </a:xfrm>
          <a:prstGeom prst="rect">
            <a:avLst/>
          </a:prstGeom>
        </p:spPr>
        <p:txBody>
          <a:bodyPr/>
          <a:lstStyle>
            <a:lvl1pPr marL="0" indent="0">
              <a:buNone/>
              <a:defRPr sz="2000">
                <a:solidFill>
                  <a:schemeClr val="accent4"/>
                </a:solidFill>
                <a:latin typeface="+mj-lt"/>
              </a:defRPr>
            </a:lvl1pPr>
          </a:lstStyle>
          <a:p>
            <a:pPr lvl="0"/>
            <a:endParaRPr lang="fr-FR"/>
          </a:p>
        </p:txBody>
      </p:sp>
      <p:sp>
        <p:nvSpPr>
          <p:cNvPr id="3" name="Espace réservé pour une image  2">
            <a:extLst>
              <a:ext uri="{FF2B5EF4-FFF2-40B4-BE49-F238E27FC236}">
                <a16:creationId xmlns:a16="http://schemas.microsoft.com/office/drawing/2014/main" id="{0A68519E-A5E6-C9FA-9427-038A661DB8B6}"/>
              </a:ext>
            </a:extLst>
          </p:cNvPr>
          <p:cNvSpPr>
            <a:spLocks noGrp="1"/>
          </p:cNvSpPr>
          <p:nvPr>
            <p:ph type="pic" sz="quarter" idx="16"/>
          </p:nvPr>
        </p:nvSpPr>
        <p:spPr>
          <a:xfrm>
            <a:off x="4027575" y="8107363"/>
            <a:ext cx="3240000" cy="2265362"/>
          </a:xfrm>
          <a:prstGeom prst="roundRect">
            <a:avLst/>
          </a:prstGeom>
        </p:spPr>
        <p:txBody>
          <a:bodyPr/>
          <a:lstStyle/>
          <a:p>
            <a:endParaRPr lang="fr-FR"/>
          </a:p>
        </p:txBody>
      </p:sp>
    </p:spTree>
    <p:extLst>
      <p:ext uri="{BB962C8B-B14F-4D97-AF65-F5344CB8AC3E}">
        <p14:creationId xmlns:p14="http://schemas.microsoft.com/office/powerpoint/2010/main" val="19692743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rticle rose/vert vertical 2+4photos">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9112A200-7347-E5E8-9289-55B1017CC070}"/>
              </a:ext>
            </a:extLst>
          </p:cNvPr>
          <p:cNvSpPr/>
          <p:nvPr/>
        </p:nvSpPr>
        <p:spPr>
          <a:xfrm rot="5400000">
            <a:off x="2714470" y="-2714470"/>
            <a:ext cx="2131061" cy="7560000"/>
          </a:xfrm>
          <a:custGeom>
            <a:avLst/>
            <a:gdLst/>
            <a:ahLst/>
            <a:cxnLst/>
            <a:rect l="l" t="t" r="r" b="b"/>
            <a:pathLst>
              <a:path w="763724" h="2709333">
                <a:moveTo>
                  <a:pt x="0" y="0"/>
                </a:moveTo>
                <a:lnTo>
                  <a:pt x="763724" y="0"/>
                </a:lnTo>
                <a:lnTo>
                  <a:pt x="763724" y="2709333"/>
                </a:lnTo>
                <a:lnTo>
                  <a:pt x="0" y="2709333"/>
                </a:lnTo>
                <a:close/>
              </a:path>
            </a:pathLst>
          </a:custGeom>
          <a:solidFill>
            <a:schemeClr val="accent1"/>
          </a:solidFill>
          <a:ln>
            <a:solidFill>
              <a:schemeClr val="accent1"/>
            </a:solidFill>
          </a:ln>
        </p:spPr>
        <p:txBody>
          <a:bodyPr/>
          <a:lstStyle/>
          <a:p>
            <a:endParaRPr lang="fr-FR"/>
          </a:p>
        </p:txBody>
      </p:sp>
      <p:sp>
        <p:nvSpPr>
          <p:cNvPr id="5" name="TextBox 4">
            <a:extLst>
              <a:ext uri="{FF2B5EF4-FFF2-40B4-BE49-F238E27FC236}">
                <a16:creationId xmlns:a16="http://schemas.microsoft.com/office/drawing/2014/main" id="{E80266CD-55B6-8596-FD28-364A43B72CC6}"/>
              </a:ext>
            </a:extLst>
          </p:cNvPr>
          <p:cNvSpPr txBox="1"/>
          <p:nvPr/>
        </p:nvSpPr>
        <p:spPr>
          <a:xfrm rot="5400000">
            <a:off x="2820783" y="-2820783"/>
            <a:ext cx="2131061" cy="7772625"/>
          </a:xfrm>
          <a:prstGeom prst="rect">
            <a:avLst/>
          </a:prstGeom>
        </p:spPr>
        <p:txBody>
          <a:bodyPr lIns="50800" tIns="50800" rIns="50800" bIns="50800" rtlCol="0" anchor="ctr"/>
          <a:lstStyle/>
          <a:p>
            <a:pPr algn="ctr">
              <a:lnSpc>
                <a:spcPts val="1960"/>
              </a:lnSpc>
            </a:pPr>
            <a:endParaRPr lang="fr-FR"/>
          </a:p>
        </p:txBody>
      </p:sp>
      <p:sp>
        <p:nvSpPr>
          <p:cNvPr id="6" name="Freeform 7">
            <a:extLst>
              <a:ext uri="{FF2B5EF4-FFF2-40B4-BE49-F238E27FC236}">
                <a16:creationId xmlns:a16="http://schemas.microsoft.com/office/drawing/2014/main" id="{B2274510-4937-C7F5-18FD-E8A4A370EE0F}"/>
              </a:ext>
            </a:extLst>
          </p:cNvPr>
          <p:cNvSpPr/>
          <p:nvPr userDrawn="1"/>
        </p:nvSpPr>
        <p:spPr>
          <a:xfrm>
            <a:off x="6308892" y="1280402"/>
            <a:ext cx="1701319" cy="1701319"/>
          </a:xfrm>
          <a:custGeom>
            <a:avLst/>
            <a:gdLst/>
            <a:ahLst/>
            <a:cxnLst/>
            <a:rect l="l" t="t" r="r" b="b"/>
            <a:pathLst>
              <a:path w="1701319" h="1701319">
                <a:moveTo>
                  <a:pt x="0" y="0"/>
                </a:moveTo>
                <a:lnTo>
                  <a:pt x="1701318" y="0"/>
                </a:lnTo>
                <a:lnTo>
                  <a:pt x="1701318" y="1701318"/>
                </a:lnTo>
                <a:lnTo>
                  <a:pt x="0" y="1701318"/>
                </a:lnTo>
                <a:lnTo>
                  <a:pt x="0" y="0"/>
                </a:lnTo>
                <a:close/>
              </a:path>
            </a:pathLst>
          </a:custGeom>
          <a:blipFill>
            <a:blip r:embed="rId2"/>
            <a:stretch>
              <a:fillRect/>
            </a:stretch>
          </a:blipFill>
        </p:spPr>
        <p:txBody>
          <a:bodyPr/>
          <a:lstStyle/>
          <a:p>
            <a:endParaRPr lang="fr-FR"/>
          </a:p>
        </p:txBody>
      </p:sp>
      <p:sp>
        <p:nvSpPr>
          <p:cNvPr id="23" name="Espace réservé du texte 61">
            <a:extLst>
              <a:ext uri="{FF2B5EF4-FFF2-40B4-BE49-F238E27FC236}">
                <a16:creationId xmlns:a16="http://schemas.microsoft.com/office/drawing/2014/main" id="{8B68F3DA-6FA4-F9A4-25B6-11DD6B81A29A}"/>
              </a:ext>
            </a:extLst>
          </p:cNvPr>
          <p:cNvSpPr>
            <a:spLocks noGrp="1"/>
          </p:cNvSpPr>
          <p:nvPr>
            <p:ph type="body" sz="quarter" idx="10"/>
          </p:nvPr>
        </p:nvSpPr>
        <p:spPr>
          <a:xfrm>
            <a:off x="422634" y="319359"/>
            <a:ext cx="6575425" cy="641684"/>
          </a:xfrm>
          <a:prstGeom prst="rect">
            <a:avLst/>
          </a:prstGeom>
        </p:spPr>
        <p:txBody>
          <a:bodyPr/>
          <a:lstStyle>
            <a:lvl1pPr marL="0" indent="0" algn="l">
              <a:buNone/>
              <a:defRPr sz="3500" b="0">
                <a:solidFill>
                  <a:schemeClr val="accent2"/>
                </a:solidFill>
                <a:latin typeface="+mj-lt"/>
              </a:defRPr>
            </a:lvl1pPr>
          </a:lstStyle>
          <a:p>
            <a:pPr lvl="0"/>
            <a:endParaRPr lang="fr-FR"/>
          </a:p>
        </p:txBody>
      </p:sp>
      <p:sp>
        <p:nvSpPr>
          <p:cNvPr id="24" name="Espace réservé du texte 61">
            <a:extLst>
              <a:ext uri="{FF2B5EF4-FFF2-40B4-BE49-F238E27FC236}">
                <a16:creationId xmlns:a16="http://schemas.microsoft.com/office/drawing/2014/main" id="{7AAC71AA-1EBC-C5D7-502D-72FC3D4346D2}"/>
              </a:ext>
            </a:extLst>
          </p:cNvPr>
          <p:cNvSpPr>
            <a:spLocks noGrp="1"/>
          </p:cNvSpPr>
          <p:nvPr>
            <p:ph type="body" sz="quarter" idx="11"/>
          </p:nvPr>
        </p:nvSpPr>
        <p:spPr>
          <a:xfrm>
            <a:off x="422634" y="1092057"/>
            <a:ext cx="6575425" cy="641684"/>
          </a:xfrm>
          <a:prstGeom prst="rect">
            <a:avLst/>
          </a:prstGeom>
        </p:spPr>
        <p:txBody>
          <a:bodyPr/>
          <a:lstStyle>
            <a:lvl1pPr marL="0" indent="0" algn="l">
              <a:buNone/>
              <a:defRPr sz="3500">
                <a:solidFill>
                  <a:schemeClr val="accent2"/>
                </a:solidFill>
                <a:latin typeface="+mn-lt"/>
              </a:defRPr>
            </a:lvl1pPr>
          </a:lstStyle>
          <a:p>
            <a:pPr lvl="0"/>
            <a:endParaRPr lang="fr-FR"/>
          </a:p>
        </p:txBody>
      </p:sp>
      <p:sp>
        <p:nvSpPr>
          <p:cNvPr id="12" name="AutoShape 12">
            <a:extLst>
              <a:ext uri="{FF2B5EF4-FFF2-40B4-BE49-F238E27FC236}">
                <a16:creationId xmlns:a16="http://schemas.microsoft.com/office/drawing/2014/main" id="{B57DDA52-830F-70D3-15B7-130D7C90EF99}"/>
              </a:ext>
            </a:extLst>
          </p:cNvPr>
          <p:cNvSpPr/>
          <p:nvPr userDrawn="1"/>
        </p:nvSpPr>
        <p:spPr>
          <a:xfrm>
            <a:off x="426445" y="2908586"/>
            <a:ext cx="3240000" cy="0"/>
          </a:xfrm>
          <a:prstGeom prst="line">
            <a:avLst/>
          </a:prstGeom>
          <a:ln w="9525" cap="flat">
            <a:solidFill>
              <a:schemeClr val="accent2"/>
            </a:solidFill>
            <a:prstDash val="solid"/>
            <a:headEnd type="none" w="sm" len="sm"/>
            <a:tailEnd type="none" w="sm" len="sm"/>
          </a:ln>
        </p:spPr>
        <p:txBody>
          <a:bodyPr/>
          <a:lstStyle/>
          <a:p>
            <a:endParaRPr lang="fr-FR">
              <a:latin typeface="Aeonik MGEN" panose="020B0503030300000000" pitchFamily="34" charset="0"/>
            </a:endParaRPr>
          </a:p>
        </p:txBody>
      </p:sp>
      <p:sp>
        <p:nvSpPr>
          <p:cNvPr id="18" name="Espace réservé du texte 17">
            <a:extLst>
              <a:ext uri="{FF2B5EF4-FFF2-40B4-BE49-F238E27FC236}">
                <a16:creationId xmlns:a16="http://schemas.microsoft.com/office/drawing/2014/main" id="{E2FC9CA8-6E2F-2AF6-58C4-064F1C958943}"/>
              </a:ext>
            </a:extLst>
          </p:cNvPr>
          <p:cNvSpPr>
            <a:spLocks noGrp="1"/>
          </p:cNvSpPr>
          <p:nvPr>
            <p:ph type="body" sz="quarter" idx="14"/>
          </p:nvPr>
        </p:nvSpPr>
        <p:spPr>
          <a:xfrm>
            <a:off x="422634" y="2262074"/>
            <a:ext cx="3240000" cy="577109"/>
          </a:xfrm>
          <a:prstGeom prst="rect">
            <a:avLst/>
          </a:prstGeom>
        </p:spPr>
        <p:txBody>
          <a:bodyPr/>
          <a:lstStyle>
            <a:lvl1pPr marL="0" indent="0">
              <a:buNone/>
              <a:defRPr sz="2000">
                <a:solidFill>
                  <a:schemeClr val="accent2"/>
                </a:solidFill>
                <a:latin typeface="+mj-lt"/>
              </a:defRPr>
            </a:lvl1pPr>
          </a:lstStyle>
          <a:p>
            <a:pPr lvl="0"/>
            <a:endParaRPr lang="fr-FR"/>
          </a:p>
        </p:txBody>
      </p:sp>
      <p:sp>
        <p:nvSpPr>
          <p:cNvPr id="10" name="Espace réservé du contenu 9">
            <a:extLst>
              <a:ext uri="{FF2B5EF4-FFF2-40B4-BE49-F238E27FC236}">
                <a16:creationId xmlns:a16="http://schemas.microsoft.com/office/drawing/2014/main" id="{844967D0-8413-6A2F-1610-FDC0026F381D}"/>
              </a:ext>
            </a:extLst>
          </p:cNvPr>
          <p:cNvSpPr>
            <a:spLocks noGrp="1"/>
          </p:cNvSpPr>
          <p:nvPr>
            <p:ph sz="quarter" idx="20" hasCustomPrompt="1"/>
          </p:nvPr>
        </p:nvSpPr>
        <p:spPr>
          <a:xfrm>
            <a:off x="4094163" y="2908586"/>
            <a:ext cx="3173412" cy="3486495"/>
          </a:xfrm>
          <a:prstGeom prst="roundRect">
            <a:avLst/>
          </a:prstGeom>
        </p:spPr>
        <p:txBody>
          <a:bodyPr/>
          <a:lstStyle>
            <a:lvl1pPr marL="0" indent="0">
              <a:buNone/>
              <a:defRPr sz="1800">
                <a:solidFill>
                  <a:schemeClr val="bg1"/>
                </a:solidFill>
              </a:defRPr>
            </a:lvl1pPr>
          </a:lstStyle>
          <a:p>
            <a:pPr lvl="0"/>
            <a:r>
              <a:rPr lang="fr-FR"/>
              <a:t>Texte + image</a:t>
            </a:r>
          </a:p>
          <a:p>
            <a:pPr lvl="0"/>
            <a:endParaRPr lang="fr-FR"/>
          </a:p>
        </p:txBody>
      </p:sp>
      <p:sp>
        <p:nvSpPr>
          <p:cNvPr id="11" name="Espace réservé du contenu 9">
            <a:extLst>
              <a:ext uri="{FF2B5EF4-FFF2-40B4-BE49-F238E27FC236}">
                <a16:creationId xmlns:a16="http://schemas.microsoft.com/office/drawing/2014/main" id="{485FD728-96C7-4014-57D5-30004990067D}"/>
              </a:ext>
            </a:extLst>
          </p:cNvPr>
          <p:cNvSpPr>
            <a:spLocks noGrp="1"/>
          </p:cNvSpPr>
          <p:nvPr>
            <p:ph sz="quarter" idx="21" hasCustomPrompt="1"/>
          </p:nvPr>
        </p:nvSpPr>
        <p:spPr>
          <a:xfrm>
            <a:off x="4094163" y="8147913"/>
            <a:ext cx="3173412" cy="2224541"/>
          </a:xfrm>
          <a:prstGeom prst="roundRect">
            <a:avLst/>
          </a:prstGeom>
        </p:spPr>
        <p:txBody>
          <a:bodyPr/>
          <a:lstStyle>
            <a:lvl1pPr marL="0" indent="0">
              <a:buNone/>
              <a:defRPr sz="1800">
                <a:solidFill>
                  <a:schemeClr val="bg1"/>
                </a:solidFill>
              </a:defRPr>
            </a:lvl1pPr>
          </a:lstStyle>
          <a:p>
            <a:pPr lvl="0"/>
            <a:r>
              <a:rPr lang="fr-FR"/>
              <a:t>Texte + image</a:t>
            </a:r>
          </a:p>
          <a:p>
            <a:pPr lvl="0"/>
            <a:endParaRPr lang="fr-FR"/>
          </a:p>
        </p:txBody>
      </p:sp>
      <p:sp>
        <p:nvSpPr>
          <p:cNvPr id="13" name="Espace réservé du contenu 9">
            <a:extLst>
              <a:ext uri="{FF2B5EF4-FFF2-40B4-BE49-F238E27FC236}">
                <a16:creationId xmlns:a16="http://schemas.microsoft.com/office/drawing/2014/main" id="{55B183E1-D849-2F45-C365-1C854099396D}"/>
              </a:ext>
            </a:extLst>
          </p:cNvPr>
          <p:cNvSpPr>
            <a:spLocks noGrp="1"/>
          </p:cNvSpPr>
          <p:nvPr>
            <p:ph sz="quarter" idx="22" hasCustomPrompt="1"/>
          </p:nvPr>
        </p:nvSpPr>
        <p:spPr>
          <a:xfrm>
            <a:off x="455245" y="8147913"/>
            <a:ext cx="3173412" cy="2224541"/>
          </a:xfrm>
          <a:prstGeom prst="roundRect">
            <a:avLst/>
          </a:prstGeom>
        </p:spPr>
        <p:txBody>
          <a:bodyPr/>
          <a:lstStyle>
            <a:lvl1pPr marL="0" indent="0">
              <a:buNone/>
              <a:defRPr sz="1800">
                <a:solidFill>
                  <a:schemeClr val="bg1"/>
                </a:solidFill>
              </a:defRPr>
            </a:lvl1pPr>
          </a:lstStyle>
          <a:p>
            <a:pPr lvl="0"/>
            <a:r>
              <a:rPr lang="fr-FR"/>
              <a:t>Texte + image</a:t>
            </a:r>
          </a:p>
          <a:p>
            <a:pPr lvl="0"/>
            <a:endParaRPr lang="fr-FR"/>
          </a:p>
        </p:txBody>
      </p:sp>
      <p:sp>
        <p:nvSpPr>
          <p:cNvPr id="14" name="Espace réservé du contenu 9">
            <a:extLst>
              <a:ext uri="{FF2B5EF4-FFF2-40B4-BE49-F238E27FC236}">
                <a16:creationId xmlns:a16="http://schemas.microsoft.com/office/drawing/2014/main" id="{571E6515-20A9-B1C3-A9E2-5B10C7B3ADFD}"/>
              </a:ext>
            </a:extLst>
          </p:cNvPr>
          <p:cNvSpPr>
            <a:spLocks noGrp="1"/>
          </p:cNvSpPr>
          <p:nvPr>
            <p:ph sz="quarter" idx="23" hasCustomPrompt="1"/>
          </p:nvPr>
        </p:nvSpPr>
        <p:spPr>
          <a:xfrm>
            <a:off x="455245" y="5134832"/>
            <a:ext cx="3173412" cy="2836844"/>
          </a:xfrm>
          <a:prstGeom prst="roundRect">
            <a:avLst/>
          </a:prstGeom>
        </p:spPr>
        <p:txBody>
          <a:bodyPr/>
          <a:lstStyle>
            <a:lvl1pPr marL="0" indent="0">
              <a:buNone/>
              <a:defRPr sz="1800">
                <a:solidFill>
                  <a:schemeClr val="bg1"/>
                </a:solidFill>
              </a:defRPr>
            </a:lvl1pPr>
          </a:lstStyle>
          <a:p>
            <a:pPr lvl="0"/>
            <a:r>
              <a:rPr lang="fr-FR"/>
              <a:t>Texte + image</a:t>
            </a:r>
          </a:p>
          <a:p>
            <a:pPr lvl="0"/>
            <a:endParaRPr lang="fr-FR"/>
          </a:p>
        </p:txBody>
      </p:sp>
      <p:sp>
        <p:nvSpPr>
          <p:cNvPr id="17" name="Espace réservé du contenu 9">
            <a:extLst>
              <a:ext uri="{FF2B5EF4-FFF2-40B4-BE49-F238E27FC236}">
                <a16:creationId xmlns:a16="http://schemas.microsoft.com/office/drawing/2014/main" id="{1EFD0BC0-4F52-4E12-D50C-6C4B9A188659}"/>
              </a:ext>
            </a:extLst>
          </p:cNvPr>
          <p:cNvSpPr>
            <a:spLocks noGrp="1"/>
          </p:cNvSpPr>
          <p:nvPr>
            <p:ph sz="quarter" idx="24" hasCustomPrompt="1"/>
          </p:nvPr>
        </p:nvSpPr>
        <p:spPr>
          <a:xfrm>
            <a:off x="4094163" y="6571318"/>
            <a:ext cx="3173412" cy="1400358"/>
          </a:xfrm>
          <a:prstGeom prst="rect">
            <a:avLst/>
          </a:prstGeom>
        </p:spPr>
        <p:txBody>
          <a:bodyPr/>
          <a:lstStyle>
            <a:lvl1pPr marL="0" indent="0">
              <a:buNone/>
              <a:defRPr sz="1800">
                <a:solidFill>
                  <a:schemeClr val="bg1"/>
                </a:solidFill>
              </a:defRPr>
            </a:lvl1pPr>
          </a:lstStyle>
          <a:p>
            <a:pPr lvl="0"/>
            <a:r>
              <a:rPr lang="fr-FR"/>
              <a:t>Texte + image</a:t>
            </a:r>
          </a:p>
          <a:p>
            <a:pPr lvl="0"/>
            <a:endParaRPr lang="fr-FR"/>
          </a:p>
        </p:txBody>
      </p:sp>
      <p:sp>
        <p:nvSpPr>
          <p:cNvPr id="19" name="Espace réservé du contenu 9">
            <a:extLst>
              <a:ext uri="{FF2B5EF4-FFF2-40B4-BE49-F238E27FC236}">
                <a16:creationId xmlns:a16="http://schemas.microsoft.com/office/drawing/2014/main" id="{E0A41DF6-6EEA-E0C6-257B-389F7E5C5FCE}"/>
              </a:ext>
            </a:extLst>
          </p:cNvPr>
          <p:cNvSpPr>
            <a:spLocks noGrp="1"/>
          </p:cNvSpPr>
          <p:nvPr>
            <p:ph sz="quarter" idx="25" hasCustomPrompt="1"/>
          </p:nvPr>
        </p:nvSpPr>
        <p:spPr>
          <a:xfrm>
            <a:off x="423542" y="3038949"/>
            <a:ext cx="3239092" cy="1919645"/>
          </a:xfrm>
          <a:prstGeom prst="rect">
            <a:avLst/>
          </a:prstGeom>
        </p:spPr>
        <p:txBody>
          <a:bodyPr/>
          <a:lstStyle>
            <a:lvl1pPr marL="0" indent="0">
              <a:buNone/>
              <a:defRPr sz="1800">
                <a:solidFill>
                  <a:schemeClr val="bg1"/>
                </a:solidFill>
              </a:defRPr>
            </a:lvl1pPr>
          </a:lstStyle>
          <a:p>
            <a:pPr lvl="0"/>
            <a:r>
              <a:rPr lang="fr-FR"/>
              <a:t>Texte + image</a:t>
            </a:r>
          </a:p>
          <a:p>
            <a:pPr lvl="0"/>
            <a:endParaRPr lang="fr-FR"/>
          </a:p>
        </p:txBody>
      </p:sp>
    </p:spTree>
    <p:extLst>
      <p:ext uri="{BB962C8B-B14F-4D97-AF65-F5344CB8AC3E}">
        <p14:creationId xmlns:p14="http://schemas.microsoft.com/office/powerpoint/2010/main" val="38533397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rnière jaune/violet">
    <p:bg>
      <p:bgPr>
        <a:solidFill>
          <a:schemeClr val="accent5"/>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6F7717E-F137-1F10-5445-F64858F507E5}"/>
              </a:ext>
            </a:extLst>
          </p:cNvPr>
          <p:cNvGrpSpPr/>
          <p:nvPr userDrawn="1"/>
        </p:nvGrpSpPr>
        <p:grpSpPr>
          <a:xfrm>
            <a:off x="0" y="5346000"/>
            <a:ext cx="7560000" cy="5346000"/>
            <a:chOff x="0" y="0"/>
            <a:chExt cx="2709333" cy="1915886"/>
          </a:xfrm>
        </p:grpSpPr>
        <p:sp>
          <p:nvSpPr>
            <p:cNvPr id="3" name="Freeform 3">
              <a:extLst>
                <a:ext uri="{FF2B5EF4-FFF2-40B4-BE49-F238E27FC236}">
                  <a16:creationId xmlns:a16="http://schemas.microsoft.com/office/drawing/2014/main" id="{EDA9920F-AB56-45B8-BEC1-949DFEF4F11C}"/>
                </a:ext>
              </a:extLst>
            </p:cNvPr>
            <p:cNvSpPr/>
            <p:nvPr/>
          </p:nvSpPr>
          <p:spPr>
            <a:xfrm>
              <a:off x="0" y="0"/>
              <a:ext cx="2709333" cy="1915886"/>
            </a:xfrm>
            <a:custGeom>
              <a:avLst/>
              <a:gdLst/>
              <a:ahLst/>
              <a:cxnLst/>
              <a:rect l="l" t="t" r="r" b="b"/>
              <a:pathLst>
                <a:path w="2709333" h="1915886">
                  <a:moveTo>
                    <a:pt x="0" y="0"/>
                  </a:moveTo>
                  <a:lnTo>
                    <a:pt x="2709333" y="0"/>
                  </a:lnTo>
                  <a:lnTo>
                    <a:pt x="2709333" y="1915886"/>
                  </a:lnTo>
                  <a:lnTo>
                    <a:pt x="0" y="1915886"/>
                  </a:lnTo>
                  <a:close/>
                </a:path>
              </a:pathLst>
            </a:custGeom>
            <a:solidFill>
              <a:srgbClr val="594691"/>
            </a:solidFill>
          </p:spPr>
          <p:txBody>
            <a:bodyPr/>
            <a:lstStyle/>
            <a:p>
              <a:endParaRPr lang="fr-FR">
                <a:latin typeface="Aeonik MGEN" panose="020B0503030300000000" pitchFamily="34" charset="0"/>
              </a:endParaRPr>
            </a:p>
          </p:txBody>
        </p:sp>
        <p:sp>
          <p:nvSpPr>
            <p:cNvPr id="7" name="TextBox 4">
              <a:extLst>
                <a:ext uri="{FF2B5EF4-FFF2-40B4-BE49-F238E27FC236}">
                  <a16:creationId xmlns:a16="http://schemas.microsoft.com/office/drawing/2014/main" id="{FE181DE4-E970-E012-E24C-760FB11BC99A}"/>
                </a:ext>
              </a:extLst>
            </p:cNvPr>
            <p:cNvSpPr txBox="1"/>
            <p:nvPr/>
          </p:nvSpPr>
          <p:spPr>
            <a:xfrm>
              <a:off x="0" y="-47625"/>
              <a:ext cx="2709333" cy="1963511"/>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9" name="Group 5">
            <a:extLst>
              <a:ext uri="{FF2B5EF4-FFF2-40B4-BE49-F238E27FC236}">
                <a16:creationId xmlns:a16="http://schemas.microsoft.com/office/drawing/2014/main" id="{1596045A-A716-57CD-92D2-3DA118208580}"/>
              </a:ext>
            </a:extLst>
          </p:cNvPr>
          <p:cNvGrpSpPr/>
          <p:nvPr userDrawn="1"/>
        </p:nvGrpSpPr>
        <p:grpSpPr>
          <a:xfrm>
            <a:off x="982377" y="5070928"/>
            <a:ext cx="5595246" cy="550144"/>
            <a:chOff x="0" y="0"/>
            <a:chExt cx="2005210" cy="197159"/>
          </a:xfrm>
        </p:grpSpPr>
        <p:sp>
          <p:nvSpPr>
            <p:cNvPr id="12" name="Freeform 6">
              <a:extLst>
                <a:ext uri="{FF2B5EF4-FFF2-40B4-BE49-F238E27FC236}">
                  <a16:creationId xmlns:a16="http://schemas.microsoft.com/office/drawing/2014/main" id="{C9A0DE86-07C1-FEB9-29F1-F7EAAB0ED478}"/>
                </a:ext>
              </a:extLst>
            </p:cNvPr>
            <p:cNvSpPr/>
            <p:nvPr/>
          </p:nvSpPr>
          <p:spPr>
            <a:xfrm>
              <a:off x="0" y="0"/>
              <a:ext cx="2005210" cy="197159"/>
            </a:xfrm>
            <a:custGeom>
              <a:avLst/>
              <a:gdLst/>
              <a:ahLst/>
              <a:cxnLst/>
              <a:rect l="l" t="t" r="r" b="b"/>
              <a:pathLst>
                <a:path w="2005210" h="197159">
                  <a:moveTo>
                    <a:pt x="0" y="0"/>
                  </a:moveTo>
                  <a:lnTo>
                    <a:pt x="2005210" y="0"/>
                  </a:lnTo>
                  <a:lnTo>
                    <a:pt x="2005210" y="197159"/>
                  </a:lnTo>
                  <a:lnTo>
                    <a:pt x="0" y="197159"/>
                  </a:lnTo>
                  <a:close/>
                </a:path>
              </a:pathLst>
            </a:custGeom>
            <a:solidFill>
              <a:srgbClr val="69A517"/>
            </a:solidFill>
          </p:spPr>
          <p:txBody>
            <a:bodyPr/>
            <a:lstStyle/>
            <a:p>
              <a:endParaRPr lang="fr-FR">
                <a:latin typeface="Aeonik MGEN" panose="020B0503030300000000" pitchFamily="34" charset="0"/>
              </a:endParaRPr>
            </a:p>
          </p:txBody>
        </p:sp>
        <p:sp>
          <p:nvSpPr>
            <p:cNvPr id="15" name="TextBox 7">
              <a:extLst>
                <a:ext uri="{FF2B5EF4-FFF2-40B4-BE49-F238E27FC236}">
                  <a16:creationId xmlns:a16="http://schemas.microsoft.com/office/drawing/2014/main" id="{C34B18C5-C737-A487-0C6C-472573BCBB50}"/>
                </a:ext>
              </a:extLst>
            </p:cNvPr>
            <p:cNvSpPr txBox="1"/>
            <p:nvPr/>
          </p:nvSpPr>
          <p:spPr>
            <a:xfrm>
              <a:off x="0" y="-47625"/>
              <a:ext cx="2005210" cy="24478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16" name="Group 8">
            <a:extLst>
              <a:ext uri="{FF2B5EF4-FFF2-40B4-BE49-F238E27FC236}">
                <a16:creationId xmlns:a16="http://schemas.microsoft.com/office/drawing/2014/main" id="{116F8D61-88E0-A3D9-19E3-8FE507772E8E}"/>
              </a:ext>
            </a:extLst>
          </p:cNvPr>
          <p:cNvGrpSpPr/>
          <p:nvPr userDrawn="1"/>
        </p:nvGrpSpPr>
        <p:grpSpPr>
          <a:xfrm>
            <a:off x="3934310" y="1560087"/>
            <a:ext cx="1739431" cy="535478"/>
            <a:chOff x="0" y="0"/>
            <a:chExt cx="623373" cy="191903"/>
          </a:xfrm>
        </p:grpSpPr>
        <p:sp>
          <p:nvSpPr>
            <p:cNvPr id="17" name="Freeform 9">
              <a:extLst>
                <a:ext uri="{FF2B5EF4-FFF2-40B4-BE49-F238E27FC236}">
                  <a16:creationId xmlns:a16="http://schemas.microsoft.com/office/drawing/2014/main" id="{605704DE-3839-3561-65A1-3E756C4A0831}"/>
                </a:ext>
              </a:extLst>
            </p:cNvPr>
            <p:cNvSpPr/>
            <p:nvPr/>
          </p:nvSpPr>
          <p:spPr>
            <a:xfrm>
              <a:off x="0" y="0"/>
              <a:ext cx="623373" cy="191903"/>
            </a:xfrm>
            <a:custGeom>
              <a:avLst/>
              <a:gdLst/>
              <a:ahLst/>
              <a:cxnLst/>
              <a:rect l="l" t="t" r="r" b="b"/>
              <a:pathLst>
                <a:path w="623373" h="191903">
                  <a:moveTo>
                    <a:pt x="95952" y="0"/>
                  </a:moveTo>
                  <a:lnTo>
                    <a:pt x="527421" y="0"/>
                  </a:lnTo>
                  <a:cubicBezTo>
                    <a:pt x="552869" y="0"/>
                    <a:pt x="577275" y="10109"/>
                    <a:pt x="595269" y="28104"/>
                  </a:cubicBezTo>
                  <a:cubicBezTo>
                    <a:pt x="613264" y="46098"/>
                    <a:pt x="623373" y="70504"/>
                    <a:pt x="623373" y="95952"/>
                  </a:cubicBezTo>
                  <a:lnTo>
                    <a:pt x="623373" y="95952"/>
                  </a:lnTo>
                  <a:cubicBezTo>
                    <a:pt x="623373" y="148944"/>
                    <a:pt x="580414" y="191903"/>
                    <a:pt x="527421" y="191903"/>
                  </a:cubicBezTo>
                  <a:lnTo>
                    <a:pt x="95952" y="191903"/>
                  </a:lnTo>
                  <a:cubicBezTo>
                    <a:pt x="70504" y="191903"/>
                    <a:pt x="46098" y="181794"/>
                    <a:pt x="28104" y="163800"/>
                  </a:cubicBezTo>
                  <a:cubicBezTo>
                    <a:pt x="10109" y="145805"/>
                    <a:pt x="0" y="121399"/>
                    <a:pt x="0" y="95952"/>
                  </a:cubicBezTo>
                  <a:lnTo>
                    <a:pt x="0" y="95952"/>
                  </a:lnTo>
                  <a:cubicBezTo>
                    <a:pt x="0" y="70504"/>
                    <a:pt x="10109" y="46098"/>
                    <a:pt x="28104" y="28104"/>
                  </a:cubicBezTo>
                  <a:cubicBezTo>
                    <a:pt x="46098" y="10109"/>
                    <a:pt x="70504" y="0"/>
                    <a:pt x="95952" y="0"/>
                  </a:cubicBezTo>
                  <a:close/>
                </a:path>
              </a:pathLst>
            </a:custGeom>
            <a:solidFill>
              <a:srgbClr val="000000">
                <a:alpha val="0"/>
              </a:srgbClr>
            </a:solidFill>
            <a:ln w="28575" cap="rnd">
              <a:solidFill>
                <a:srgbClr val="594691"/>
              </a:solidFill>
              <a:prstDash val="solid"/>
              <a:round/>
            </a:ln>
          </p:spPr>
          <p:txBody>
            <a:bodyPr/>
            <a:lstStyle/>
            <a:p>
              <a:endParaRPr lang="fr-FR">
                <a:latin typeface="Aeonik MGEN" panose="020B0503030300000000" pitchFamily="34" charset="0"/>
              </a:endParaRPr>
            </a:p>
          </p:txBody>
        </p:sp>
        <p:sp>
          <p:nvSpPr>
            <p:cNvPr id="19" name="TextBox 10">
              <a:extLst>
                <a:ext uri="{FF2B5EF4-FFF2-40B4-BE49-F238E27FC236}">
                  <a16:creationId xmlns:a16="http://schemas.microsoft.com/office/drawing/2014/main" id="{17E1C7AB-426A-D757-43F0-696A57E88319}"/>
                </a:ext>
              </a:extLst>
            </p:cNvPr>
            <p:cNvSpPr txBox="1"/>
            <p:nvPr/>
          </p:nvSpPr>
          <p:spPr>
            <a:xfrm>
              <a:off x="0" y="-47625"/>
              <a:ext cx="623373" cy="239528"/>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1" name="Group 11">
            <a:extLst>
              <a:ext uri="{FF2B5EF4-FFF2-40B4-BE49-F238E27FC236}">
                <a16:creationId xmlns:a16="http://schemas.microsoft.com/office/drawing/2014/main" id="{A127F22A-4716-EF93-C18D-0C694D58C2B9}"/>
              </a:ext>
            </a:extLst>
          </p:cNvPr>
          <p:cNvGrpSpPr/>
          <p:nvPr userDrawn="1"/>
        </p:nvGrpSpPr>
        <p:grpSpPr>
          <a:xfrm>
            <a:off x="920918" y="891259"/>
            <a:ext cx="1739431" cy="535478"/>
            <a:chOff x="0" y="0"/>
            <a:chExt cx="623373" cy="191903"/>
          </a:xfrm>
        </p:grpSpPr>
        <p:sp>
          <p:nvSpPr>
            <p:cNvPr id="22" name="Freeform 12">
              <a:extLst>
                <a:ext uri="{FF2B5EF4-FFF2-40B4-BE49-F238E27FC236}">
                  <a16:creationId xmlns:a16="http://schemas.microsoft.com/office/drawing/2014/main" id="{C7F93A40-C9CE-B602-BF6B-3B7672186C33}"/>
                </a:ext>
              </a:extLst>
            </p:cNvPr>
            <p:cNvSpPr/>
            <p:nvPr/>
          </p:nvSpPr>
          <p:spPr>
            <a:xfrm>
              <a:off x="0" y="0"/>
              <a:ext cx="623373" cy="191903"/>
            </a:xfrm>
            <a:custGeom>
              <a:avLst/>
              <a:gdLst/>
              <a:ahLst/>
              <a:cxnLst/>
              <a:rect l="l" t="t" r="r" b="b"/>
              <a:pathLst>
                <a:path w="623373" h="191903">
                  <a:moveTo>
                    <a:pt x="95952" y="0"/>
                  </a:moveTo>
                  <a:lnTo>
                    <a:pt x="527421" y="0"/>
                  </a:lnTo>
                  <a:cubicBezTo>
                    <a:pt x="552869" y="0"/>
                    <a:pt x="577275" y="10109"/>
                    <a:pt x="595269" y="28104"/>
                  </a:cubicBezTo>
                  <a:cubicBezTo>
                    <a:pt x="613264" y="46098"/>
                    <a:pt x="623373" y="70504"/>
                    <a:pt x="623373" y="95952"/>
                  </a:cubicBezTo>
                  <a:lnTo>
                    <a:pt x="623373" y="95952"/>
                  </a:lnTo>
                  <a:cubicBezTo>
                    <a:pt x="623373" y="148944"/>
                    <a:pt x="580414" y="191903"/>
                    <a:pt x="527421" y="191903"/>
                  </a:cubicBezTo>
                  <a:lnTo>
                    <a:pt x="95952" y="191903"/>
                  </a:lnTo>
                  <a:cubicBezTo>
                    <a:pt x="70504" y="191903"/>
                    <a:pt x="46098" y="181794"/>
                    <a:pt x="28104" y="163800"/>
                  </a:cubicBezTo>
                  <a:cubicBezTo>
                    <a:pt x="10109" y="145805"/>
                    <a:pt x="0" y="121399"/>
                    <a:pt x="0" y="95952"/>
                  </a:cubicBezTo>
                  <a:lnTo>
                    <a:pt x="0" y="95952"/>
                  </a:lnTo>
                  <a:cubicBezTo>
                    <a:pt x="0" y="70504"/>
                    <a:pt x="10109" y="46098"/>
                    <a:pt x="28104" y="28104"/>
                  </a:cubicBezTo>
                  <a:cubicBezTo>
                    <a:pt x="46098" y="10109"/>
                    <a:pt x="70504" y="0"/>
                    <a:pt x="95952" y="0"/>
                  </a:cubicBezTo>
                  <a:close/>
                </a:path>
              </a:pathLst>
            </a:custGeom>
            <a:solidFill>
              <a:srgbClr val="000000">
                <a:alpha val="0"/>
              </a:srgbClr>
            </a:solidFill>
            <a:ln w="28575" cap="rnd">
              <a:solidFill>
                <a:srgbClr val="594691"/>
              </a:solidFill>
              <a:prstDash val="solid"/>
              <a:round/>
            </a:ln>
          </p:spPr>
          <p:txBody>
            <a:bodyPr/>
            <a:lstStyle/>
            <a:p>
              <a:endParaRPr lang="fr-FR">
                <a:latin typeface="Aeonik MGEN" panose="020B0503030300000000" pitchFamily="34" charset="0"/>
              </a:endParaRPr>
            </a:p>
          </p:txBody>
        </p:sp>
        <p:sp>
          <p:nvSpPr>
            <p:cNvPr id="25" name="TextBox 13">
              <a:extLst>
                <a:ext uri="{FF2B5EF4-FFF2-40B4-BE49-F238E27FC236}">
                  <a16:creationId xmlns:a16="http://schemas.microsoft.com/office/drawing/2014/main" id="{4E24A6BA-222A-2170-EBC5-A9B65654F225}"/>
                </a:ext>
              </a:extLst>
            </p:cNvPr>
            <p:cNvSpPr txBox="1"/>
            <p:nvPr/>
          </p:nvSpPr>
          <p:spPr>
            <a:xfrm>
              <a:off x="0" y="-47625"/>
              <a:ext cx="623373" cy="239528"/>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34" name="Group 14">
            <a:extLst>
              <a:ext uri="{FF2B5EF4-FFF2-40B4-BE49-F238E27FC236}">
                <a16:creationId xmlns:a16="http://schemas.microsoft.com/office/drawing/2014/main" id="{F5895F43-60B0-184C-0371-5D6DE40A3862}"/>
              </a:ext>
            </a:extLst>
          </p:cNvPr>
          <p:cNvGrpSpPr/>
          <p:nvPr userDrawn="1"/>
        </p:nvGrpSpPr>
        <p:grpSpPr>
          <a:xfrm>
            <a:off x="2910284" y="891259"/>
            <a:ext cx="1739431" cy="535478"/>
            <a:chOff x="0" y="0"/>
            <a:chExt cx="623373" cy="191903"/>
          </a:xfrm>
        </p:grpSpPr>
        <p:sp>
          <p:nvSpPr>
            <p:cNvPr id="35" name="Freeform 15">
              <a:extLst>
                <a:ext uri="{FF2B5EF4-FFF2-40B4-BE49-F238E27FC236}">
                  <a16:creationId xmlns:a16="http://schemas.microsoft.com/office/drawing/2014/main" id="{6BA220AE-B115-E721-6274-B8969FB02BCB}"/>
                </a:ext>
              </a:extLst>
            </p:cNvPr>
            <p:cNvSpPr/>
            <p:nvPr/>
          </p:nvSpPr>
          <p:spPr>
            <a:xfrm>
              <a:off x="0" y="0"/>
              <a:ext cx="623373" cy="191903"/>
            </a:xfrm>
            <a:custGeom>
              <a:avLst/>
              <a:gdLst/>
              <a:ahLst/>
              <a:cxnLst/>
              <a:rect l="l" t="t" r="r" b="b"/>
              <a:pathLst>
                <a:path w="623373" h="191903">
                  <a:moveTo>
                    <a:pt x="95952" y="0"/>
                  </a:moveTo>
                  <a:lnTo>
                    <a:pt x="527421" y="0"/>
                  </a:lnTo>
                  <a:cubicBezTo>
                    <a:pt x="552869" y="0"/>
                    <a:pt x="577275" y="10109"/>
                    <a:pt x="595269" y="28104"/>
                  </a:cubicBezTo>
                  <a:cubicBezTo>
                    <a:pt x="613264" y="46098"/>
                    <a:pt x="623373" y="70504"/>
                    <a:pt x="623373" y="95952"/>
                  </a:cubicBezTo>
                  <a:lnTo>
                    <a:pt x="623373" y="95952"/>
                  </a:lnTo>
                  <a:cubicBezTo>
                    <a:pt x="623373" y="148944"/>
                    <a:pt x="580414" y="191903"/>
                    <a:pt x="527421" y="191903"/>
                  </a:cubicBezTo>
                  <a:lnTo>
                    <a:pt x="95952" y="191903"/>
                  </a:lnTo>
                  <a:cubicBezTo>
                    <a:pt x="70504" y="191903"/>
                    <a:pt x="46098" y="181794"/>
                    <a:pt x="28104" y="163800"/>
                  </a:cubicBezTo>
                  <a:cubicBezTo>
                    <a:pt x="10109" y="145805"/>
                    <a:pt x="0" y="121399"/>
                    <a:pt x="0" y="95952"/>
                  </a:cubicBezTo>
                  <a:lnTo>
                    <a:pt x="0" y="95952"/>
                  </a:lnTo>
                  <a:cubicBezTo>
                    <a:pt x="0" y="70504"/>
                    <a:pt x="10109" y="46098"/>
                    <a:pt x="28104" y="28104"/>
                  </a:cubicBezTo>
                  <a:cubicBezTo>
                    <a:pt x="46098" y="10109"/>
                    <a:pt x="70504" y="0"/>
                    <a:pt x="95952" y="0"/>
                  </a:cubicBezTo>
                  <a:close/>
                </a:path>
              </a:pathLst>
            </a:custGeom>
            <a:solidFill>
              <a:srgbClr val="000000">
                <a:alpha val="0"/>
              </a:srgbClr>
            </a:solidFill>
            <a:ln w="28575" cap="rnd">
              <a:solidFill>
                <a:srgbClr val="594691"/>
              </a:solidFill>
              <a:prstDash val="solid"/>
              <a:round/>
            </a:ln>
          </p:spPr>
          <p:txBody>
            <a:bodyPr/>
            <a:lstStyle/>
            <a:p>
              <a:endParaRPr lang="fr-FR">
                <a:latin typeface="Aeonik MGEN" panose="020B0503030300000000" pitchFamily="34" charset="0"/>
              </a:endParaRPr>
            </a:p>
          </p:txBody>
        </p:sp>
        <p:sp>
          <p:nvSpPr>
            <p:cNvPr id="36" name="TextBox 16">
              <a:extLst>
                <a:ext uri="{FF2B5EF4-FFF2-40B4-BE49-F238E27FC236}">
                  <a16:creationId xmlns:a16="http://schemas.microsoft.com/office/drawing/2014/main" id="{E93A2E42-E1E1-EEF1-7359-1B4F651CFE39}"/>
                </a:ext>
              </a:extLst>
            </p:cNvPr>
            <p:cNvSpPr txBox="1"/>
            <p:nvPr/>
          </p:nvSpPr>
          <p:spPr>
            <a:xfrm>
              <a:off x="0" y="-47625"/>
              <a:ext cx="623373" cy="239528"/>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37" name="Group 17">
            <a:extLst>
              <a:ext uri="{FF2B5EF4-FFF2-40B4-BE49-F238E27FC236}">
                <a16:creationId xmlns:a16="http://schemas.microsoft.com/office/drawing/2014/main" id="{8FEBB88A-EE51-F8BA-B8E0-77E4462F1A15}"/>
              </a:ext>
            </a:extLst>
          </p:cNvPr>
          <p:cNvGrpSpPr/>
          <p:nvPr userDrawn="1"/>
        </p:nvGrpSpPr>
        <p:grpSpPr>
          <a:xfrm>
            <a:off x="4899650" y="891259"/>
            <a:ext cx="1739431" cy="535478"/>
            <a:chOff x="0" y="0"/>
            <a:chExt cx="623373" cy="191903"/>
          </a:xfrm>
        </p:grpSpPr>
        <p:sp>
          <p:nvSpPr>
            <p:cNvPr id="38" name="Freeform 18">
              <a:extLst>
                <a:ext uri="{FF2B5EF4-FFF2-40B4-BE49-F238E27FC236}">
                  <a16:creationId xmlns:a16="http://schemas.microsoft.com/office/drawing/2014/main" id="{9DAE532B-F36D-170E-5D0E-CC6A3B27CA3A}"/>
                </a:ext>
              </a:extLst>
            </p:cNvPr>
            <p:cNvSpPr/>
            <p:nvPr/>
          </p:nvSpPr>
          <p:spPr>
            <a:xfrm>
              <a:off x="0" y="0"/>
              <a:ext cx="623373" cy="191903"/>
            </a:xfrm>
            <a:custGeom>
              <a:avLst/>
              <a:gdLst/>
              <a:ahLst/>
              <a:cxnLst/>
              <a:rect l="l" t="t" r="r" b="b"/>
              <a:pathLst>
                <a:path w="623373" h="191903">
                  <a:moveTo>
                    <a:pt x="95952" y="0"/>
                  </a:moveTo>
                  <a:lnTo>
                    <a:pt x="527421" y="0"/>
                  </a:lnTo>
                  <a:cubicBezTo>
                    <a:pt x="552869" y="0"/>
                    <a:pt x="577275" y="10109"/>
                    <a:pt x="595269" y="28104"/>
                  </a:cubicBezTo>
                  <a:cubicBezTo>
                    <a:pt x="613264" y="46098"/>
                    <a:pt x="623373" y="70504"/>
                    <a:pt x="623373" y="95952"/>
                  </a:cubicBezTo>
                  <a:lnTo>
                    <a:pt x="623373" y="95952"/>
                  </a:lnTo>
                  <a:cubicBezTo>
                    <a:pt x="623373" y="148944"/>
                    <a:pt x="580414" y="191903"/>
                    <a:pt x="527421" y="191903"/>
                  </a:cubicBezTo>
                  <a:lnTo>
                    <a:pt x="95952" y="191903"/>
                  </a:lnTo>
                  <a:cubicBezTo>
                    <a:pt x="70504" y="191903"/>
                    <a:pt x="46098" y="181794"/>
                    <a:pt x="28104" y="163800"/>
                  </a:cubicBezTo>
                  <a:cubicBezTo>
                    <a:pt x="10109" y="145805"/>
                    <a:pt x="0" y="121399"/>
                    <a:pt x="0" y="95952"/>
                  </a:cubicBezTo>
                  <a:lnTo>
                    <a:pt x="0" y="95952"/>
                  </a:lnTo>
                  <a:cubicBezTo>
                    <a:pt x="0" y="70504"/>
                    <a:pt x="10109" y="46098"/>
                    <a:pt x="28104" y="28104"/>
                  </a:cubicBezTo>
                  <a:cubicBezTo>
                    <a:pt x="46098" y="10109"/>
                    <a:pt x="70504" y="0"/>
                    <a:pt x="95952" y="0"/>
                  </a:cubicBezTo>
                  <a:close/>
                </a:path>
              </a:pathLst>
            </a:custGeom>
            <a:solidFill>
              <a:srgbClr val="000000">
                <a:alpha val="0"/>
              </a:srgbClr>
            </a:solidFill>
            <a:ln w="28575" cap="rnd">
              <a:solidFill>
                <a:srgbClr val="594691"/>
              </a:solidFill>
              <a:prstDash val="solid"/>
              <a:round/>
            </a:ln>
          </p:spPr>
          <p:txBody>
            <a:bodyPr/>
            <a:lstStyle/>
            <a:p>
              <a:endParaRPr lang="fr-FR">
                <a:latin typeface="Aeonik MGEN" panose="020B0503030300000000" pitchFamily="34" charset="0"/>
              </a:endParaRPr>
            </a:p>
          </p:txBody>
        </p:sp>
        <p:sp>
          <p:nvSpPr>
            <p:cNvPr id="39" name="TextBox 19">
              <a:extLst>
                <a:ext uri="{FF2B5EF4-FFF2-40B4-BE49-F238E27FC236}">
                  <a16:creationId xmlns:a16="http://schemas.microsoft.com/office/drawing/2014/main" id="{9295CC34-9772-79B7-2920-2DB409008C71}"/>
                </a:ext>
              </a:extLst>
            </p:cNvPr>
            <p:cNvSpPr txBox="1"/>
            <p:nvPr/>
          </p:nvSpPr>
          <p:spPr>
            <a:xfrm>
              <a:off x="0" y="-47625"/>
              <a:ext cx="623373" cy="239528"/>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40" name="Group 20">
            <a:extLst>
              <a:ext uri="{FF2B5EF4-FFF2-40B4-BE49-F238E27FC236}">
                <a16:creationId xmlns:a16="http://schemas.microsoft.com/office/drawing/2014/main" id="{B95D3FB1-63F4-11F0-6B7B-630BB61A9B4E}"/>
              </a:ext>
            </a:extLst>
          </p:cNvPr>
          <p:cNvGrpSpPr/>
          <p:nvPr userDrawn="1"/>
        </p:nvGrpSpPr>
        <p:grpSpPr>
          <a:xfrm>
            <a:off x="1886259" y="1560087"/>
            <a:ext cx="1739431" cy="535478"/>
            <a:chOff x="0" y="0"/>
            <a:chExt cx="623373" cy="191903"/>
          </a:xfrm>
        </p:grpSpPr>
        <p:sp>
          <p:nvSpPr>
            <p:cNvPr id="41" name="Freeform 21">
              <a:extLst>
                <a:ext uri="{FF2B5EF4-FFF2-40B4-BE49-F238E27FC236}">
                  <a16:creationId xmlns:a16="http://schemas.microsoft.com/office/drawing/2014/main" id="{0F42DA38-3C05-F4E7-74A0-1B3257E77651}"/>
                </a:ext>
              </a:extLst>
            </p:cNvPr>
            <p:cNvSpPr/>
            <p:nvPr/>
          </p:nvSpPr>
          <p:spPr>
            <a:xfrm>
              <a:off x="0" y="0"/>
              <a:ext cx="623373" cy="191903"/>
            </a:xfrm>
            <a:custGeom>
              <a:avLst/>
              <a:gdLst/>
              <a:ahLst/>
              <a:cxnLst/>
              <a:rect l="l" t="t" r="r" b="b"/>
              <a:pathLst>
                <a:path w="623373" h="191903">
                  <a:moveTo>
                    <a:pt x="95952" y="0"/>
                  </a:moveTo>
                  <a:lnTo>
                    <a:pt x="527421" y="0"/>
                  </a:lnTo>
                  <a:cubicBezTo>
                    <a:pt x="552869" y="0"/>
                    <a:pt x="577275" y="10109"/>
                    <a:pt x="595269" y="28104"/>
                  </a:cubicBezTo>
                  <a:cubicBezTo>
                    <a:pt x="613264" y="46098"/>
                    <a:pt x="623373" y="70504"/>
                    <a:pt x="623373" y="95952"/>
                  </a:cubicBezTo>
                  <a:lnTo>
                    <a:pt x="623373" y="95952"/>
                  </a:lnTo>
                  <a:cubicBezTo>
                    <a:pt x="623373" y="148944"/>
                    <a:pt x="580414" y="191903"/>
                    <a:pt x="527421" y="191903"/>
                  </a:cubicBezTo>
                  <a:lnTo>
                    <a:pt x="95952" y="191903"/>
                  </a:lnTo>
                  <a:cubicBezTo>
                    <a:pt x="70504" y="191903"/>
                    <a:pt x="46098" y="181794"/>
                    <a:pt x="28104" y="163800"/>
                  </a:cubicBezTo>
                  <a:cubicBezTo>
                    <a:pt x="10109" y="145805"/>
                    <a:pt x="0" y="121399"/>
                    <a:pt x="0" y="95952"/>
                  </a:cubicBezTo>
                  <a:lnTo>
                    <a:pt x="0" y="95952"/>
                  </a:lnTo>
                  <a:cubicBezTo>
                    <a:pt x="0" y="70504"/>
                    <a:pt x="10109" y="46098"/>
                    <a:pt x="28104" y="28104"/>
                  </a:cubicBezTo>
                  <a:cubicBezTo>
                    <a:pt x="46098" y="10109"/>
                    <a:pt x="70504" y="0"/>
                    <a:pt x="95952" y="0"/>
                  </a:cubicBezTo>
                  <a:close/>
                </a:path>
              </a:pathLst>
            </a:custGeom>
            <a:solidFill>
              <a:srgbClr val="000000">
                <a:alpha val="0"/>
              </a:srgbClr>
            </a:solidFill>
            <a:ln w="28575" cap="rnd">
              <a:solidFill>
                <a:srgbClr val="594691"/>
              </a:solidFill>
              <a:prstDash val="solid"/>
              <a:round/>
            </a:ln>
          </p:spPr>
          <p:txBody>
            <a:bodyPr/>
            <a:lstStyle/>
            <a:p>
              <a:endParaRPr lang="fr-FR">
                <a:latin typeface="Aeonik MGEN" panose="020B0503030300000000" pitchFamily="34" charset="0"/>
              </a:endParaRPr>
            </a:p>
          </p:txBody>
        </p:sp>
        <p:sp>
          <p:nvSpPr>
            <p:cNvPr id="42" name="TextBox 22">
              <a:extLst>
                <a:ext uri="{FF2B5EF4-FFF2-40B4-BE49-F238E27FC236}">
                  <a16:creationId xmlns:a16="http://schemas.microsoft.com/office/drawing/2014/main" id="{5F306817-46FE-0D98-CEBF-30A8D5F493B9}"/>
                </a:ext>
              </a:extLst>
            </p:cNvPr>
            <p:cNvSpPr txBox="1"/>
            <p:nvPr/>
          </p:nvSpPr>
          <p:spPr>
            <a:xfrm>
              <a:off x="0" y="-47625"/>
              <a:ext cx="623373" cy="239528"/>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44" name="TextBox 24">
            <a:extLst>
              <a:ext uri="{FF2B5EF4-FFF2-40B4-BE49-F238E27FC236}">
                <a16:creationId xmlns:a16="http://schemas.microsoft.com/office/drawing/2014/main" id="{024B2E33-4B0B-D126-D138-03EBBA606851}"/>
              </a:ext>
            </a:extLst>
          </p:cNvPr>
          <p:cNvSpPr txBox="1"/>
          <p:nvPr userDrawn="1"/>
        </p:nvSpPr>
        <p:spPr>
          <a:xfrm>
            <a:off x="398435" y="187712"/>
            <a:ext cx="6762804" cy="476541"/>
          </a:xfrm>
          <a:prstGeom prst="rect">
            <a:avLst/>
          </a:prstGeom>
        </p:spPr>
        <p:txBody>
          <a:bodyPr wrap="square" lIns="0" tIns="0" rIns="0" bIns="0" rtlCol="0" anchor="t">
            <a:spAutoFit/>
          </a:bodyPr>
          <a:lstStyle/>
          <a:p>
            <a:pPr algn="l">
              <a:lnSpc>
                <a:spcPts val="4059"/>
              </a:lnSpc>
              <a:spcBef>
                <a:spcPct val="0"/>
              </a:spcBef>
            </a:pPr>
            <a:r>
              <a:rPr lang="fr-FR" sz="2899">
                <a:solidFill>
                  <a:srgbClr val="594691"/>
                </a:solidFill>
                <a:latin typeface="Aeonik MGEN Medium" panose="020B0603030300000000" pitchFamily="34" charset="0"/>
                <a:ea typeface="Arial"/>
                <a:cs typeface="Arial"/>
                <a:sym typeface="Arial"/>
              </a:rPr>
              <a:t>Découvrez d’autres articles de la région</a:t>
            </a:r>
          </a:p>
        </p:txBody>
      </p:sp>
      <p:sp>
        <p:nvSpPr>
          <p:cNvPr id="45" name="TextBox 25">
            <a:extLst>
              <a:ext uri="{FF2B5EF4-FFF2-40B4-BE49-F238E27FC236}">
                <a16:creationId xmlns:a16="http://schemas.microsoft.com/office/drawing/2014/main" id="{81163DD5-DBAA-B633-9956-77CBAD836AC5}"/>
              </a:ext>
            </a:extLst>
          </p:cNvPr>
          <p:cNvSpPr txBox="1"/>
          <p:nvPr userDrawn="1"/>
        </p:nvSpPr>
        <p:spPr>
          <a:xfrm>
            <a:off x="1129073" y="5153278"/>
            <a:ext cx="5301853" cy="278987"/>
          </a:xfrm>
          <a:prstGeom prst="rect">
            <a:avLst/>
          </a:prstGeom>
        </p:spPr>
        <p:txBody>
          <a:bodyPr lIns="0" tIns="0" rIns="0" bIns="0" rtlCol="0" anchor="t">
            <a:spAutoFit/>
          </a:bodyPr>
          <a:lstStyle/>
          <a:p>
            <a:pPr algn="l">
              <a:lnSpc>
                <a:spcPts val="2380"/>
              </a:lnSpc>
              <a:spcBef>
                <a:spcPct val="0"/>
              </a:spcBef>
            </a:pPr>
            <a:r>
              <a:rPr lang="fr-FR" sz="1700">
                <a:solidFill>
                  <a:srgbClr val="FFFFFF"/>
                </a:solidFill>
                <a:latin typeface="Aeonik MGEN" panose="020B0503030300000000" pitchFamily="34" charset="0"/>
                <a:ea typeface="Arial"/>
                <a:cs typeface="Arial"/>
                <a:sym typeface="Arial"/>
              </a:rPr>
              <a:t>MGEN, Première mutuelle des agents du service public</a:t>
            </a:r>
          </a:p>
        </p:txBody>
      </p:sp>
      <p:sp>
        <p:nvSpPr>
          <p:cNvPr id="52" name="TextBox 32">
            <a:extLst>
              <a:ext uri="{FF2B5EF4-FFF2-40B4-BE49-F238E27FC236}">
                <a16:creationId xmlns:a16="http://schemas.microsoft.com/office/drawing/2014/main" id="{2DDB06BC-BD49-F0A2-D58C-8D925163AA7C}"/>
              </a:ext>
            </a:extLst>
          </p:cNvPr>
          <p:cNvSpPr txBox="1"/>
          <p:nvPr userDrawn="1"/>
        </p:nvSpPr>
        <p:spPr>
          <a:xfrm>
            <a:off x="870885" y="2481815"/>
            <a:ext cx="6126850" cy="476541"/>
          </a:xfrm>
          <a:prstGeom prst="rect">
            <a:avLst/>
          </a:prstGeom>
        </p:spPr>
        <p:txBody>
          <a:bodyPr wrap="square" lIns="0" tIns="0" rIns="0" bIns="0" rtlCol="0" anchor="t">
            <a:spAutoFit/>
          </a:bodyPr>
          <a:lstStyle/>
          <a:p>
            <a:pPr algn="l">
              <a:lnSpc>
                <a:spcPts val="4059"/>
              </a:lnSpc>
              <a:spcBef>
                <a:spcPct val="0"/>
              </a:spcBef>
            </a:pPr>
            <a:r>
              <a:rPr lang="fr-FR" sz="2899">
                <a:solidFill>
                  <a:srgbClr val="594691"/>
                </a:solidFill>
                <a:latin typeface="Aeonik MGEN Medium" panose="020B0603030300000000" pitchFamily="34" charset="0"/>
                <a:ea typeface="Arial"/>
                <a:cs typeface="Arial"/>
                <a:sym typeface="Arial"/>
              </a:rPr>
              <a:t>L’info en direct sur fb et sur Internet </a:t>
            </a:r>
          </a:p>
        </p:txBody>
      </p:sp>
      <p:sp>
        <p:nvSpPr>
          <p:cNvPr id="53" name="TextBox 33">
            <a:extLst>
              <a:ext uri="{FF2B5EF4-FFF2-40B4-BE49-F238E27FC236}">
                <a16:creationId xmlns:a16="http://schemas.microsoft.com/office/drawing/2014/main" id="{F0D20D9B-B382-662E-A7EF-C4AECCEF2EA0}"/>
              </a:ext>
            </a:extLst>
          </p:cNvPr>
          <p:cNvSpPr txBox="1"/>
          <p:nvPr userDrawn="1"/>
        </p:nvSpPr>
        <p:spPr>
          <a:xfrm>
            <a:off x="5206610" y="3529012"/>
            <a:ext cx="1772039" cy="360483"/>
          </a:xfrm>
          <a:prstGeom prst="rect">
            <a:avLst/>
          </a:prstGeom>
        </p:spPr>
        <p:txBody>
          <a:bodyPr wrap="square" lIns="0" tIns="0" rIns="0" bIns="0" rtlCol="0" anchor="t">
            <a:spAutoFit/>
          </a:bodyPr>
          <a:lstStyle/>
          <a:p>
            <a:pPr algn="l">
              <a:lnSpc>
                <a:spcPts val="3079"/>
              </a:lnSpc>
              <a:spcBef>
                <a:spcPct val="0"/>
              </a:spcBef>
            </a:pPr>
            <a:r>
              <a:rPr lang="fr-FR" sz="2199">
                <a:solidFill>
                  <a:srgbClr val="FFFFFF"/>
                </a:solidFill>
                <a:latin typeface="Aeonik MGEN" panose="020B0503030300000000" pitchFamily="34" charset="0"/>
                <a:ea typeface="Arial"/>
                <a:cs typeface="Arial"/>
                <a:sym typeface="Arial"/>
                <a:hlinkClick r:id="rId2"/>
              </a:rPr>
              <a:t>mgen.fr</a:t>
            </a:r>
            <a:endParaRPr lang="fr-FR" sz="2199">
              <a:solidFill>
                <a:srgbClr val="FFFFFF"/>
              </a:solidFill>
              <a:latin typeface="Aeonik MGEN" panose="020B0503030300000000" pitchFamily="34" charset="0"/>
              <a:ea typeface="Arial"/>
              <a:cs typeface="Arial"/>
              <a:sym typeface="Arial"/>
            </a:endParaRPr>
          </a:p>
        </p:txBody>
      </p:sp>
      <p:sp>
        <p:nvSpPr>
          <p:cNvPr id="55" name="Espace réservé du texte 54">
            <a:extLst>
              <a:ext uri="{FF2B5EF4-FFF2-40B4-BE49-F238E27FC236}">
                <a16:creationId xmlns:a16="http://schemas.microsoft.com/office/drawing/2014/main" id="{A870B3F6-FAF9-915B-6C08-747011CC2EBF}"/>
              </a:ext>
            </a:extLst>
          </p:cNvPr>
          <p:cNvSpPr>
            <a:spLocks noGrp="1"/>
          </p:cNvSpPr>
          <p:nvPr>
            <p:ph type="body" sz="quarter" idx="10"/>
          </p:nvPr>
        </p:nvSpPr>
        <p:spPr>
          <a:xfrm>
            <a:off x="614363" y="6946900"/>
            <a:ext cx="4284662" cy="2184400"/>
          </a:xfrm>
          <a:prstGeom prst="rect">
            <a:avLst/>
          </a:prstGeom>
        </p:spPr>
        <p:txBody>
          <a:bodyPr/>
          <a:lstStyle>
            <a:lvl1pPr marL="0" indent="0">
              <a:buNone/>
              <a:defRPr sz="1100">
                <a:solidFill>
                  <a:srgbClr val="FFFFFF"/>
                </a:solidFill>
              </a:defRPr>
            </a:lvl1pPr>
          </a:lstStyle>
          <a:p>
            <a:pPr lvl="0"/>
            <a:endParaRPr lang="fr-FR"/>
          </a:p>
        </p:txBody>
      </p:sp>
      <p:pic>
        <p:nvPicPr>
          <p:cNvPr id="59" name="Graphique 58" descr="Flèche : pivoter à gauche avec un remplissage uni">
            <a:extLst>
              <a:ext uri="{FF2B5EF4-FFF2-40B4-BE49-F238E27FC236}">
                <a16:creationId xmlns:a16="http://schemas.microsoft.com/office/drawing/2014/main" id="{8710D0D8-B882-3DCD-45D6-F899E452618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411233">
            <a:off x="634892" y="3050130"/>
            <a:ext cx="694970" cy="694970"/>
          </a:xfrm>
          <a:prstGeom prst="rect">
            <a:avLst/>
          </a:prstGeom>
        </p:spPr>
      </p:pic>
      <p:pic>
        <p:nvPicPr>
          <p:cNvPr id="60" name="Graphique 59" descr="Flèche : pivoter à gauche avec un remplissage uni">
            <a:extLst>
              <a:ext uri="{FF2B5EF4-FFF2-40B4-BE49-F238E27FC236}">
                <a16:creationId xmlns:a16="http://schemas.microsoft.com/office/drawing/2014/main" id="{D8AA1CD8-30C5-5C72-C51E-4C51FB87D90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188767" flipH="1">
            <a:off x="6476179" y="3075978"/>
            <a:ext cx="694970" cy="694970"/>
          </a:xfrm>
          <a:prstGeom prst="rect">
            <a:avLst/>
          </a:prstGeom>
        </p:spPr>
      </p:pic>
      <p:sp>
        <p:nvSpPr>
          <p:cNvPr id="62" name="Espace réservé pour une image  61">
            <a:extLst>
              <a:ext uri="{FF2B5EF4-FFF2-40B4-BE49-F238E27FC236}">
                <a16:creationId xmlns:a16="http://schemas.microsoft.com/office/drawing/2014/main" id="{DD60D8FB-58CC-64F3-1C16-ED9FD29902CD}"/>
              </a:ext>
            </a:extLst>
          </p:cNvPr>
          <p:cNvSpPr>
            <a:spLocks noGrp="1"/>
          </p:cNvSpPr>
          <p:nvPr>
            <p:ph type="pic" sz="quarter" idx="11"/>
          </p:nvPr>
        </p:nvSpPr>
        <p:spPr>
          <a:xfrm>
            <a:off x="1471613" y="3397250"/>
            <a:ext cx="1440000" cy="1440000"/>
          </a:xfrm>
          <a:prstGeom prst="rect">
            <a:avLst/>
          </a:prstGeom>
        </p:spPr>
        <p:txBody>
          <a:bodyPr/>
          <a:lstStyle/>
          <a:p>
            <a:endParaRPr lang="fr-FR"/>
          </a:p>
        </p:txBody>
      </p:sp>
    </p:spTree>
    <p:extLst>
      <p:ext uri="{BB962C8B-B14F-4D97-AF65-F5344CB8AC3E}">
        <p14:creationId xmlns:p14="http://schemas.microsoft.com/office/powerpoint/2010/main" val="27462636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ernière rose/vert foncé">
    <p:bg>
      <p:bgPr>
        <a:solidFill>
          <a:schemeClr val="accent1"/>
        </a:solidFill>
        <a:effectLst/>
      </p:bgPr>
    </p:bg>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EDA9920F-AB56-45B8-BEC1-949DFEF4F11C}"/>
              </a:ext>
            </a:extLst>
          </p:cNvPr>
          <p:cNvSpPr/>
          <p:nvPr/>
        </p:nvSpPr>
        <p:spPr>
          <a:xfrm>
            <a:off x="0" y="5346000"/>
            <a:ext cx="7560000" cy="5346000"/>
          </a:xfrm>
          <a:custGeom>
            <a:avLst/>
            <a:gdLst/>
            <a:ahLst/>
            <a:cxnLst/>
            <a:rect l="l" t="t" r="r" b="b"/>
            <a:pathLst>
              <a:path w="2709333" h="1915886">
                <a:moveTo>
                  <a:pt x="0" y="0"/>
                </a:moveTo>
                <a:lnTo>
                  <a:pt x="2709333" y="0"/>
                </a:lnTo>
                <a:lnTo>
                  <a:pt x="2709333" y="1915886"/>
                </a:lnTo>
                <a:lnTo>
                  <a:pt x="0" y="1915886"/>
                </a:lnTo>
                <a:close/>
              </a:path>
            </a:pathLst>
          </a:custGeom>
          <a:solidFill>
            <a:schemeClr val="accent2"/>
          </a:solidFill>
          <a:ln>
            <a:solidFill>
              <a:schemeClr val="accent2"/>
            </a:solidFill>
          </a:ln>
        </p:spPr>
        <p:txBody>
          <a:bodyPr/>
          <a:lstStyle/>
          <a:p>
            <a:endParaRPr lang="fr-FR">
              <a:latin typeface="Aeonik MGEN" panose="020B0503030300000000" pitchFamily="34" charset="0"/>
            </a:endParaRPr>
          </a:p>
        </p:txBody>
      </p:sp>
      <p:grpSp>
        <p:nvGrpSpPr>
          <p:cNvPr id="9" name="Group 5">
            <a:extLst>
              <a:ext uri="{FF2B5EF4-FFF2-40B4-BE49-F238E27FC236}">
                <a16:creationId xmlns:a16="http://schemas.microsoft.com/office/drawing/2014/main" id="{1596045A-A716-57CD-92D2-3DA118208580}"/>
              </a:ext>
            </a:extLst>
          </p:cNvPr>
          <p:cNvGrpSpPr/>
          <p:nvPr userDrawn="1"/>
        </p:nvGrpSpPr>
        <p:grpSpPr>
          <a:xfrm>
            <a:off x="982377" y="5070928"/>
            <a:ext cx="5595246" cy="550144"/>
            <a:chOff x="0" y="0"/>
            <a:chExt cx="2005210" cy="197159"/>
          </a:xfrm>
        </p:grpSpPr>
        <p:sp>
          <p:nvSpPr>
            <p:cNvPr id="12" name="Freeform 6">
              <a:extLst>
                <a:ext uri="{FF2B5EF4-FFF2-40B4-BE49-F238E27FC236}">
                  <a16:creationId xmlns:a16="http://schemas.microsoft.com/office/drawing/2014/main" id="{C9A0DE86-07C1-FEB9-29F1-F7EAAB0ED478}"/>
                </a:ext>
              </a:extLst>
            </p:cNvPr>
            <p:cNvSpPr/>
            <p:nvPr/>
          </p:nvSpPr>
          <p:spPr>
            <a:xfrm>
              <a:off x="0" y="0"/>
              <a:ext cx="2005210" cy="197159"/>
            </a:xfrm>
            <a:custGeom>
              <a:avLst/>
              <a:gdLst/>
              <a:ahLst/>
              <a:cxnLst/>
              <a:rect l="l" t="t" r="r" b="b"/>
              <a:pathLst>
                <a:path w="2005210" h="197159">
                  <a:moveTo>
                    <a:pt x="0" y="0"/>
                  </a:moveTo>
                  <a:lnTo>
                    <a:pt x="2005210" y="0"/>
                  </a:lnTo>
                  <a:lnTo>
                    <a:pt x="2005210" y="197159"/>
                  </a:lnTo>
                  <a:lnTo>
                    <a:pt x="0" y="197159"/>
                  </a:lnTo>
                  <a:close/>
                </a:path>
              </a:pathLst>
            </a:custGeom>
            <a:solidFill>
              <a:srgbClr val="69A517"/>
            </a:solidFill>
          </p:spPr>
          <p:txBody>
            <a:bodyPr/>
            <a:lstStyle/>
            <a:p>
              <a:endParaRPr lang="fr-FR">
                <a:latin typeface="Aeonik MGEN" panose="020B0503030300000000" pitchFamily="34" charset="0"/>
              </a:endParaRPr>
            </a:p>
          </p:txBody>
        </p:sp>
        <p:sp>
          <p:nvSpPr>
            <p:cNvPr id="15" name="TextBox 7">
              <a:extLst>
                <a:ext uri="{FF2B5EF4-FFF2-40B4-BE49-F238E27FC236}">
                  <a16:creationId xmlns:a16="http://schemas.microsoft.com/office/drawing/2014/main" id="{C34B18C5-C737-A487-0C6C-472573BCBB50}"/>
                </a:ext>
              </a:extLst>
            </p:cNvPr>
            <p:cNvSpPr txBox="1"/>
            <p:nvPr/>
          </p:nvSpPr>
          <p:spPr>
            <a:xfrm>
              <a:off x="0" y="-47625"/>
              <a:ext cx="2005210" cy="24478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17" name="Freeform 9">
            <a:extLst>
              <a:ext uri="{FF2B5EF4-FFF2-40B4-BE49-F238E27FC236}">
                <a16:creationId xmlns:a16="http://schemas.microsoft.com/office/drawing/2014/main" id="{605704DE-3839-3561-65A1-3E756C4A0831}"/>
              </a:ext>
            </a:extLst>
          </p:cNvPr>
          <p:cNvSpPr/>
          <p:nvPr/>
        </p:nvSpPr>
        <p:spPr>
          <a:xfrm>
            <a:off x="3934310" y="1560087"/>
            <a:ext cx="1739431" cy="535478"/>
          </a:xfrm>
          <a:custGeom>
            <a:avLst/>
            <a:gdLst/>
            <a:ahLst/>
            <a:cxnLst/>
            <a:rect l="l" t="t" r="r" b="b"/>
            <a:pathLst>
              <a:path w="623373" h="191903">
                <a:moveTo>
                  <a:pt x="95952" y="0"/>
                </a:moveTo>
                <a:lnTo>
                  <a:pt x="527421" y="0"/>
                </a:lnTo>
                <a:cubicBezTo>
                  <a:pt x="552869" y="0"/>
                  <a:pt x="577275" y="10109"/>
                  <a:pt x="595269" y="28104"/>
                </a:cubicBezTo>
                <a:cubicBezTo>
                  <a:pt x="613264" y="46098"/>
                  <a:pt x="623373" y="70504"/>
                  <a:pt x="623373" y="95952"/>
                </a:cubicBezTo>
                <a:lnTo>
                  <a:pt x="623373" y="95952"/>
                </a:lnTo>
                <a:cubicBezTo>
                  <a:pt x="623373" y="148944"/>
                  <a:pt x="580414" y="191903"/>
                  <a:pt x="527421" y="191903"/>
                </a:cubicBezTo>
                <a:lnTo>
                  <a:pt x="95952" y="191903"/>
                </a:lnTo>
                <a:cubicBezTo>
                  <a:pt x="70504" y="191903"/>
                  <a:pt x="46098" y="181794"/>
                  <a:pt x="28104" y="163800"/>
                </a:cubicBezTo>
                <a:cubicBezTo>
                  <a:pt x="10109" y="145805"/>
                  <a:pt x="0" y="121399"/>
                  <a:pt x="0" y="95952"/>
                </a:cubicBezTo>
                <a:lnTo>
                  <a:pt x="0" y="95952"/>
                </a:lnTo>
                <a:cubicBezTo>
                  <a:pt x="0" y="70504"/>
                  <a:pt x="10109" y="46098"/>
                  <a:pt x="28104" y="28104"/>
                </a:cubicBezTo>
                <a:cubicBezTo>
                  <a:pt x="46098" y="10109"/>
                  <a:pt x="70504" y="0"/>
                  <a:pt x="95952" y="0"/>
                </a:cubicBezTo>
                <a:close/>
              </a:path>
            </a:pathLst>
          </a:custGeom>
          <a:solidFill>
            <a:srgbClr val="000000">
              <a:alpha val="0"/>
            </a:srgbClr>
          </a:solidFill>
          <a:ln w="28575" cap="rnd">
            <a:solidFill>
              <a:schemeClr val="accent2"/>
            </a:solidFill>
            <a:prstDash val="solid"/>
            <a:round/>
          </a:ln>
        </p:spPr>
        <p:txBody>
          <a:bodyPr/>
          <a:lstStyle/>
          <a:p>
            <a:endParaRPr lang="fr-FR">
              <a:latin typeface="Aeonik MGEN" panose="020B0503030300000000" pitchFamily="34" charset="0"/>
            </a:endParaRPr>
          </a:p>
        </p:txBody>
      </p:sp>
      <p:sp>
        <p:nvSpPr>
          <p:cNvPr id="22" name="Freeform 12">
            <a:extLst>
              <a:ext uri="{FF2B5EF4-FFF2-40B4-BE49-F238E27FC236}">
                <a16:creationId xmlns:a16="http://schemas.microsoft.com/office/drawing/2014/main" id="{C7F93A40-C9CE-B602-BF6B-3B7672186C33}"/>
              </a:ext>
            </a:extLst>
          </p:cNvPr>
          <p:cNvSpPr/>
          <p:nvPr userDrawn="1"/>
        </p:nvSpPr>
        <p:spPr>
          <a:xfrm>
            <a:off x="920918" y="891259"/>
            <a:ext cx="1739431" cy="535478"/>
          </a:xfrm>
          <a:custGeom>
            <a:avLst/>
            <a:gdLst/>
            <a:ahLst/>
            <a:cxnLst/>
            <a:rect l="l" t="t" r="r" b="b"/>
            <a:pathLst>
              <a:path w="623373" h="191903">
                <a:moveTo>
                  <a:pt x="95952" y="0"/>
                </a:moveTo>
                <a:lnTo>
                  <a:pt x="527421" y="0"/>
                </a:lnTo>
                <a:cubicBezTo>
                  <a:pt x="552869" y="0"/>
                  <a:pt x="577275" y="10109"/>
                  <a:pt x="595269" y="28104"/>
                </a:cubicBezTo>
                <a:cubicBezTo>
                  <a:pt x="613264" y="46098"/>
                  <a:pt x="623373" y="70504"/>
                  <a:pt x="623373" y="95952"/>
                </a:cubicBezTo>
                <a:lnTo>
                  <a:pt x="623373" y="95952"/>
                </a:lnTo>
                <a:cubicBezTo>
                  <a:pt x="623373" y="148944"/>
                  <a:pt x="580414" y="191903"/>
                  <a:pt x="527421" y="191903"/>
                </a:cubicBezTo>
                <a:lnTo>
                  <a:pt x="95952" y="191903"/>
                </a:lnTo>
                <a:cubicBezTo>
                  <a:pt x="70504" y="191903"/>
                  <a:pt x="46098" y="181794"/>
                  <a:pt x="28104" y="163800"/>
                </a:cubicBezTo>
                <a:cubicBezTo>
                  <a:pt x="10109" y="145805"/>
                  <a:pt x="0" y="121399"/>
                  <a:pt x="0" y="95952"/>
                </a:cubicBezTo>
                <a:lnTo>
                  <a:pt x="0" y="95952"/>
                </a:lnTo>
                <a:cubicBezTo>
                  <a:pt x="0" y="70504"/>
                  <a:pt x="10109" y="46098"/>
                  <a:pt x="28104" y="28104"/>
                </a:cubicBezTo>
                <a:cubicBezTo>
                  <a:pt x="46098" y="10109"/>
                  <a:pt x="70504" y="0"/>
                  <a:pt x="95952" y="0"/>
                </a:cubicBezTo>
                <a:close/>
              </a:path>
            </a:pathLst>
          </a:custGeom>
          <a:solidFill>
            <a:srgbClr val="000000">
              <a:alpha val="0"/>
            </a:srgbClr>
          </a:solidFill>
          <a:ln w="28575" cap="rnd">
            <a:solidFill>
              <a:schemeClr val="accent2"/>
            </a:solidFill>
            <a:prstDash val="solid"/>
            <a:round/>
          </a:ln>
        </p:spPr>
        <p:txBody>
          <a:bodyPr/>
          <a:lstStyle/>
          <a:p>
            <a:endParaRPr lang="fr-FR">
              <a:latin typeface="Aeonik MGEN" panose="020B0503030300000000" pitchFamily="34" charset="0"/>
            </a:endParaRPr>
          </a:p>
        </p:txBody>
      </p:sp>
      <p:sp>
        <p:nvSpPr>
          <p:cNvPr id="35" name="Freeform 15">
            <a:extLst>
              <a:ext uri="{FF2B5EF4-FFF2-40B4-BE49-F238E27FC236}">
                <a16:creationId xmlns:a16="http://schemas.microsoft.com/office/drawing/2014/main" id="{6BA220AE-B115-E721-6274-B8969FB02BCB}"/>
              </a:ext>
            </a:extLst>
          </p:cNvPr>
          <p:cNvSpPr/>
          <p:nvPr userDrawn="1"/>
        </p:nvSpPr>
        <p:spPr>
          <a:xfrm>
            <a:off x="2910284" y="891259"/>
            <a:ext cx="1739431" cy="535478"/>
          </a:xfrm>
          <a:custGeom>
            <a:avLst/>
            <a:gdLst/>
            <a:ahLst/>
            <a:cxnLst/>
            <a:rect l="l" t="t" r="r" b="b"/>
            <a:pathLst>
              <a:path w="623373" h="191903">
                <a:moveTo>
                  <a:pt x="95952" y="0"/>
                </a:moveTo>
                <a:lnTo>
                  <a:pt x="527421" y="0"/>
                </a:lnTo>
                <a:cubicBezTo>
                  <a:pt x="552869" y="0"/>
                  <a:pt x="577275" y="10109"/>
                  <a:pt x="595269" y="28104"/>
                </a:cubicBezTo>
                <a:cubicBezTo>
                  <a:pt x="613264" y="46098"/>
                  <a:pt x="623373" y="70504"/>
                  <a:pt x="623373" y="95952"/>
                </a:cubicBezTo>
                <a:lnTo>
                  <a:pt x="623373" y="95952"/>
                </a:lnTo>
                <a:cubicBezTo>
                  <a:pt x="623373" y="148944"/>
                  <a:pt x="580414" y="191903"/>
                  <a:pt x="527421" y="191903"/>
                </a:cubicBezTo>
                <a:lnTo>
                  <a:pt x="95952" y="191903"/>
                </a:lnTo>
                <a:cubicBezTo>
                  <a:pt x="70504" y="191903"/>
                  <a:pt x="46098" y="181794"/>
                  <a:pt x="28104" y="163800"/>
                </a:cubicBezTo>
                <a:cubicBezTo>
                  <a:pt x="10109" y="145805"/>
                  <a:pt x="0" y="121399"/>
                  <a:pt x="0" y="95952"/>
                </a:cubicBezTo>
                <a:lnTo>
                  <a:pt x="0" y="95952"/>
                </a:lnTo>
                <a:cubicBezTo>
                  <a:pt x="0" y="70504"/>
                  <a:pt x="10109" y="46098"/>
                  <a:pt x="28104" y="28104"/>
                </a:cubicBezTo>
                <a:cubicBezTo>
                  <a:pt x="46098" y="10109"/>
                  <a:pt x="70504" y="0"/>
                  <a:pt x="95952" y="0"/>
                </a:cubicBezTo>
                <a:close/>
              </a:path>
            </a:pathLst>
          </a:custGeom>
          <a:solidFill>
            <a:srgbClr val="000000">
              <a:alpha val="0"/>
            </a:srgbClr>
          </a:solidFill>
          <a:ln w="28575" cap="rnd">
            <a:solidFill>
              <a:schemeClr val="accent2"/>
            </a:solidFill>
            <a:prstDash val="solid"/>
            <a:round/>
          </a:ln>
        </p:spPr>
        <p:txBody>
          <a:bodyPr/>
          <a:lstStyle/>
          <a:p>
            <a:endParaRPr lang="fr-FR">
              <a:latin typeface="Aeonik MGEN" panose="020B0503030300000000" pitchFamily="34" charset="0"/>
            </a:endParaRPr>
          </a:p>
        </p:txBody>
      </p:sp>
      <p:sp>
        <p:nvSpPr>
          <p:cNvPr id="38" name="Freeform 18">
            <a:extLst>
              <a:ext uri="{FF2B5EF4-FFF2-40B4-BE49-F238E27FC236}">
                <a16:creationId xmlns:a16="http://schemas.microsoft.com/office/drawing/2014/main" id="{9DAE532B-F36D-170E-5D0E-CC6A3B27CA3A}"/>
              </a:ext>
            </a:extLst>
          </p:cNvPr>
          <p:cNvSpPr/>
          <p:nvPr userDrawn="1"/>
        </p:nvSpPr>
        <p:spPr>
          <a:xfrm>
            <a:off x="4899650" y="891259"/>
            <a:ext cx="1739431" cy="535478"/>
          </a:xfrm>
          <a:custGeom>
            <a:avLst/>
            <a:gdLst/>
            <a:ahLst/>
            <a:cxnLst/>
            <a:rect l="l" t="t" r="r" b="b"/>
            <a:pathLst>
              <a:path w="623373" h="191903">
                <a:moveTo>
                  <a:pt x="95952" y="0"/>
                </a:moveTo>
                <a:lnTo>
                  <a:pt x="527421" y="0"/>
                </a:lnTo>
                <a:cubicBezTo>
                  <a:pt x="552869" y="0"/>
                  <a:pt x="577275" y="10109"/>
                  <a:pt x="595269" y="28104"/>
                </a:cubicBezTo>
                <a:cubicBezTo>
                  <a:pt x="613264" y="46098"/>
                  <a:pt x="623373" y="70504"/>
                  <a:pt x="623373" y="95952"/>
                </a:cubicBezTo>
                <a:lnTo>
                  <a:pt x="623373" y="95952"/>
                </a:lnTo>
                <a:cubicBezTo>
                  <a:pt x="623373" y="148944"/>
                  <a:pt x="580414" y="191903"/>
                  <a:pt x="527421" y="191903"/>
                </a:cubicBezTo>
                <a:lnTo>
                  <a:pt x="95952" y="191903"/>
                </a:lnTo>
                <a:cubicBezTo>
                  <a:pt x="70504" y="191903"/>
                  <a:pt x="46098" y="181794"/>
                  <a:pt x="28104" y="163800"/>
                </a:cubicBezTo>
                <a:cubicBezTo>
                  <a:pt x="10109" y="145805"/>
                  <a:pt x="0" y="121399"/>
                  <a:pt x="0" y="95952"/>
                </a:cubicBezTo>
                <a:lnTo>
                  <a:pt x="0" y="95952"/>
                </a:lnTo>
                <a:cubicBezTo>
                  <a:pt x="0" y="70504"/>
                  <a:pt x="10109" y="46098"/>
                  <a:pt x="28104" y="28104"/>
                </a:cubicBezTo>
                <a:cubicBezTo>
                  <a:pt x="46098" y="10109"/>
                  <a:pt x="70504" y="0"/>
                  <a:pt x="95952" y="0"/>
                </a:cubicBezTo>
                <a:close/>
              </a:path>
            </a:pathLst>
          </a:custGeom>
          <a:solidFill>
            <a:srgbClr val="000000">
              <a:alpha val="0"/>
            </a:srgbClr>
          </a:solidFill>
          <a:ln w="28575" cap="rnd">
            <a:solidFill>
              <a:schemeClr val="accent2"/>
            </a:solidFill>
            <a:prstDash val="solid"/>
            <a:round/>
          </a:ln>
        </p:spPr>
        <p:txBody>
          <a:bodyPr/>
          <a:lstStyle/>
          <a:p>
            <a:endParaRPr lang="fr-FR">
              <a:latin typeface="Aeonik MGEN" panose="020B0503030300000000" pitchFamily="34" charset="0"/>
            </a:endParaRPr>
          </a:p>
        </p:txBody>
      </p:sp>
      <p:sp>
        <p:nvSpPr>
          <p:cNvPr id="41" name="Freeform 21">
            <a:extLst>
              <a:ext uri="{FF2B5EF4-FFF2-40B4-BE49-F238E27FC236}">
                <a16:creationId xmlns:a16="http://schemas.microsoft.com/office/drawing/2014/main" id="{0F42DA38-3C05-F4E7-74A0-1B3257E77651}"/>
              </a:ext>
            </a:extLst>
          </p:cNvPr>
          <p:cNvSpPr/>
          <p:nvPr/>
        </p:nvSpPr>
        <p:spPr>
          <a:xfrm>
            <a:off x="1886259" y="1560087"/>
            <a:ext cx="1739431" cy="535478"/>
          </a:xfrm>
          <a:custGeom>
            <a:avLst/>
            <a:gdLst/>
            <a:ahLst/>
            <a:cxnLst/>
            <a:rect l="l" t="t" r="r" b="b"/>
            <a:pathLst>
              <a:path w="623373" h="191903">
                <a:moveTo>
                  <a:pt x="95952" y="0"/>
                </a:moveTo>
                <a:lnTo>
                  <a:pt x="527421" y="0"/>
                </a:lnTo>
                <a:cubicBezTo>
                  <a:pt x="552869" y="0"/>
                  <a:pt x="577275" y="10109"/>
                  <a:pt x="595269" y="28104"/>
                </a:cubicBezTo>
                <a:cubicBezTo>
                  <a:pt x="613264" y="46098"/>
                  <a:pt x="623373" y="70504"/>
                  <a:pt x="623373" y="95952"/>
                </a:cubicBezTo>
                <a:lnTo>
                  <a:pt x="623373" y="95952"/>
                </a:lnTo>
                <a:cubicBezTo>
                  <a:pt x="623373" y="148944"/>
                  <a:pt x="580414" y="191903"/>
                  <a:pt x="527421" y="191903"/>
                </a:cubicBezTo>
                <a:lnTo>
                  <a:pt x="95952" y="191903"/>
                </a:lnTo>
                <a:cubicBezTo>
                  <a:pt x="70504" y="191903"/>
                  <a:pt x="46098" y="181794"/>
                  <a:pt x="28104" y="163800"/>
                </a:cubicBezTo>
                <a:cubicBezTo>
                  <a:pt x="10109" y="145805"/>
                  <a:pt x="0" y="121399"/>
                  <a:pt x="0" y="95952"/>
                </a:cubicBezTo>
                <a:lnTo>
                  <a:pt x="0" y="95952"/>
                </a:lnTo>
                <a:cubicBezTo>
                  <a:pt x="0" y="70504"/>
                  <a:pt x="10109" y="46098"/>
                  <a:pt x="28104" y="28104"/>
                </a:cubicBezTo>
                <a:cubicBezTo>
                  <a:pt x="46098" y="10109"/>
                  <a:pt x="70504" y="0"/>
                  <a:pt x="95952" y="0"/>
                </a:cubicBezTo>
                <a:close/>
              </a:path>
            </a:pathLst>
          </a:custGeom>
          <a:solidFill>
            <a:srgbClr val="000000">
              <a:alpha val="0"/>
            </a:srgbClr>
          </a:solidFill>
          <a:ln w="28575" cap="rnd">
            <a:solidFill>
              <a:schemeClr val="accent2"/>
            </a:solidFill>
            <a:prstDash val="solid"/>
            <a:round/>
          </a:ln>
        </p:spPr>
        <p:txBody>
          <a:bodyPr/>
          <a:lstStyle/>
          <a:p>
            <a:endParaRPr lang="fr-FR">
              <a:latin typeface="Aeonik MGEN" panose="020B0503030300000000" pitchFamily="34" charset="0"/>
            </a:endParaRPr>
          </a:p>
        </p:txBody>
      </p:sp>
      <p:sp>
        <p:nvSpPr>
          <p:cNvPr id="44" name="TextBox 24">
            <a:extLst>
              <a:ext uri="{FF2B5EF4-FFF2-40B4-BE49-F238E27FC236}">
                <a16:creationId xmlns:a16="http://schemas.microsoft.com/office/drawing/2014/main" id="{024B2E33-4B0B-D126-D138-03EBBA606851}"/>
              </a:ext>
            </a:extLst>
          </p:cNvPr>
          <p:cNvSpPr txBox="1"/>
          <p:nvPr userDrawn="1"/>
        </p:nvSpPr>
        <p:spPr>
          <a:xfrm>
            <a:off x="398435" y="187712"/>
            <a:ext cx="6762804" cy="476541"/>
          </a:xfrm>
          <a:prstGeom prst="rect">
            <a:avLst/>
          </a:prstGeom>
        </p:spPr>
        <p:txBody>
          <a:bodyPr wrap="square" lIns="0" tIns="0" rIns="0" bIns="0" rtlCol="0" anchor="t">
            <a:spAutoFit/>
          </a:bodyPr>
          <a:lstStyle/>
          <a:p>
            <a:pPr algn="l">
              <a:lnSpc>
                <a:spcPts val="4059"/>
              </a:lnSpc>
              <a:spcBef>
                <a:spcPct val="0"/>
              </a:spcBef>
            </a:pPr>
            <a:r>
              <a:rPr lang="fr-FR" sz="2899">
                <a:solidFill>
                  <a:schemeClr val="accent2"/>
                </a:solidFill>
                <a:latin typeface="Aeonik MGEN Medium" panose="020B0603030300000000" pitchFamily="34" charset="0"/>
                <a:ea typeface="Arial"/>
                <a:cs typeface="Arial"/>
                <a:sym typeface="Arial"/>
              </a:rPr>
              <a:t>Découvrez d’autres articles de la région</a:t>
            </a:r>
          </a:p>
        </p:txBody>
      </p:sp>
      <p:sp>
        <p:nvSpPr>
          <p:cNvPr id="45" name="TextBox 25">
            <a:extLst>
              <a:ext uri="{FF2B5EF4-FFF2-40B4-BE49-F238E27FC236}">
                <a16:creationId xmlns:a16="http://schemas.microsoft.com/office/drawing/2014/main" id="{81163DD5-DBAA-B633-9956-77CBAD836AC5}"/>
              </a:ext>
            </a:extLst>
          </p:cNvPr>
          <p:cNvSpPr txBox="1"/>
          <p:nvPr userDrawn="1"/>
        </p:nvSpPr>
        <p:spPr>
          <a:xfrm>
            <a:off x="1129073" y="5153278"/>
            <a:ext cx="5301853" cy="278987"/>
          </a:xfrm>
          <a:prstGeom prst="rect">
            <a:avLst/>
          </a:prstGeom>
        </p:spPr>
        <p:txBody>
          <a:bodyPr lIns="0" tIns="0" rIns="0" bIns="0" rtlCol="0" anchor="t">
            <a:spAutoFit/>
          </a:bodyPr>
          <a:lstStyle/>
          <a:p>
            <a:pPr algn="l">
              <a:lnSpc>
                <a:spcPts val="2380"/>
              </a:lnSpc>
              <a:spcBef>
                <a:spcPct val="0"/>
              </a:spcBef>
            </a:pPr>
            <a:r>
              <a:rPr lang="fr-FR" sz="1700">
                <a:solidFill>
                  <a:srgbClr val="FFFFFF"/>
                </a:solidFill>
                <a:latin typeface="Aeonik MGEN" panose="020B0503030300000000" pitchFamily="34" charset="0"/>
                <a:ea typeface="Arial"/>
                <a:cs typeface="Arial"/>
                <a:sym typeface="Arial"/>
              </a:rPr>
              <a:t>MGEN, Première mutuelle des agents du service public</a:t>
            </a:r>
          </a:p>
        </p:txBody>
      </p:sp>
      <p:sp>
        <p:nvSpPr>
          <p:cNvPr id="52" name="TextBox 32">
            <a:extLst>
              <a:ext uri="{FF2B5EF4-FFF2-40B4-BE49-F238E27FC236}">
                <a16:creationId xmlns:a16="http://schemas.microsoft.com/office/drawing/2014/main" id="{2DDB06BC-BD49-F0A2-D58C-8D925163AA7C}"/>
              </a:ext>
            </a:extLst>
          </p:cNvPr>
          <p:cNvSpPr txBox="1"/>
          <p:nvPr userDrawn="1"/>
        </p:nvSpPr>
        <p:spPr>
          <a:xfrm>
            <a:off x="870885" y="2481815"/>
            <a:ext cx="6126850" cy="476541"/>
          </a:xfrm>
          <a:prstGeom prst="rect">
            <a:avLst/>
          </a:prstGeom>
        </p:spPr>
        <p:txBody>
          <a:bodyPr wrap="square" lIns="0" tIns="0" rIns="0" bIns="0" rtlCol="0" anchor="t">
            <a:spAutoFit/>
          </a:bodyPr>
          <a:lstStyle/>
          <a:p>
            <a:pPr algn="l">
              <a:lnSpc>
                <a:spcPts val="4059"/>
              </a:lnSpc>
              <a:spcBef>
                <a:spcPct val="0"/>
              </a:spcBef>
            </a:pPr>
            <a:r>
              <a:rPr lang="fr-FR" sz="2899">
                <a:solidFill>
                  <a:schemeClr val="accent2"/>
                </a:solidFill>
                <a:latin typeface="Aeonik MGEN Medium" panose="020B0603030300000000" pitchFamily="34" charset="0"/>
                <a:ea typeface="Arial"/>
                <a:cs typeface="Arial"/>
                <a:sym typeface="Arial"/>
              </a:rPr>
              <a:t>L’info en direct sur fb et sur Internet </a:t>
            </a:r>
          </a:p>
        </p:txBody>
      </p:sp>
      <p:sp>
        <p:nvSpPr>
          <p:cNvPr id="53" name="TextBox 33">
            <a:extLst>
              <a:ext uri="{FF2B5EF4-FFF2-40B4-BE49-F238E27FC236}">
                <a16:creationId xmlns:a16="http://schemas.microsoft.com/office/drawing/2014/main" id="{F0D20D9B-B382-662E-A7EF-C4AECCEF2EA0}"/>
              </a:ext>
            </a:extLst>
          </p:cNvPr>
          <p:cNvSpPr txBox="1"/>
          <p:nvPr userDrawn="1"/>
        </p:nvSpPr>
        <p:spPr>
          <a:xfrm>
            <a:off x="5206610" y="3529012"/>
            <a:ext cx="1772039" cy="360483"/>
          </a:xfrm>
          <a:prstGeom prst="rect">
            <a:avLst/>
          </a:prstGeom>
        </p:spPr>
        <p:txBody>
          <a:bodyPr wrap="square" lIns="0" tIns="0" rIns="0" bIns="0" rtlCol="0" anchor="t">
            <a:spAutoFit/>
          </a:bodyPr>
          <a:lstStyle/>
          <a:p>
            <a:pPr algn="l">
              <a:lnSpc>
                <a:spcPts val="3079"/>
              </a:lnSpc>
              <a:spcBef>
                <a:spcPct val="0"/>
              </a:spcBef>
            </a:pPr>
            <a:r>
              <a:rPr lang="fr-FR" sz="2199">
                <a:solidFill>
                  <a:srgbClr val="FFFFFF"/>
                </a:solidFill>
                <a:latin typeface="Aeonik MGEN" panose="020B0503030300000000" pitchFamily="34" charset="0"/>
                <a:ea typeface="Arial"/>
                <a:cs typeface="Arial"/>
                <a:sym typeface="Arial"/>
                <a:hlinkClick r:id="rId2"/>
              </a:rPr>
              <a:t>mgen.fr</a:t>
            </a:r>
            <a:endParaRPr lang="fr-FR" sz="2199">
              <a:solidFill>
                <a:srgbClr val="FFFFFF"/>
              </a:solidFill>
              <a:latin typeface="Aeonik MGEN" panose="020B0503030300000000" pitchFamily="34" charset="0"/>
              <a:ea typeface="Arial"/>
              <a:cs typeface="Arial"/>
              <a:sym typeface="Arial"/>
            </a:endParaRPr>
          </a:p>
        </p:txBody>
      </p:sp>
      <p:sp>
        <p:nvSpPr>
          <p:cNvPr id="55" name="Espace réservé du texte 54">
            <a:extLst>
              <a:ext uri="{FF2B5EF4-FFF2-40B4-BE49-F238E27FC236}">
                <a16:creationId xmlns:a16="http://schemas.microsoft.com/office/drawing/2014/main" id="{A870B3F6-FAF9-915B-6C08-747011CC2EBF}"/>
              </a:ext>
            </a:extLst>
          </p:cNvPr>
          <p:cNvSpPr>
            <a:spLocks noGrp="1"/>
          </p:cNvSpPr>
          <p:nvPr userDrawn="1">
            <p:ph type="body" sz="quarter" idx="10"/>
          </p:nvPr>
        </p:nvSpPr>
        <p:spPr>
          <a:xfrm>
            <a:off x="614363" y="6946900"/>
            <a:ext cx="4284662" cy="2184400"/>
          </a:xfrm>
          <a:prstGeom prst="rect">
            <a:avLst/>
          </a:prstGeom>
        </p:spPr>
        <p:txBody>
          <a:bodyPr/>
          <a:lstStyle>
            <a:lvl1pPr marL="0" indent="0">
              <a:buNone/>
              <a:defRPr sz="1100">
                <a:solidFill>
                  <a:srgbClr val="FFFFFF"/>
                </a:solidFill>
              </a:defRPr>
            </a:lvl1pPr>
          </a:lstStyle>
          <a:p>
            <a:pPr lvl="0"/>
            <a:endParaRPr lang="fr-FR"/>
          </a:p>
        </p:txBody>
      </p:sp>
      <p:pic>
        <p:nvPicPr>
          <p:cNvPr id="59" name="Graphique 58" descr="Flèche : pivoter à gauche avec un remplissage uni">
            <a:extLst>
              <a:ext uri="{FF2B5EF4-FFF2-40B4-BE49-F238E27FC236}">
                <a16:creationId xmlns:a16="http://schemas.microsoft.com/office/drawing/2014/main" id="{8710D0D8-B882-3DCD-45D6-F899E452618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411233">
            <a:off x="634892" y="3050130"/>
            <a:ext cx="694970" cy="694970"/>
          </a:xfrm>
          <a:prstGeom prst="rect">
            <a:avLst/>
          </a:prstGeom>
        </p:spPr>
      </p:pic>
      <p:pic>
        <p:nvPicPr>
          <p:cNvPr id="60" name="Graphique 59" descr="Flèche : pivoter à gauche avec un remplissage uni">
            <a:extLst>
              <a:ext uri="{FF2B5EF4-FFF2-40B4-BE49-F238E27FC236}">
                <a16:creationId xmlns:a16="http://schemas.microsoft.com/office/drawing/2014/main" id="{D8AA1CD8-30C5-5C72-C51E-4C51FB87D90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188767" flipH="1">
            <a:off x="6476179" y="3075978"/>
            <a:ext cx="694970" cy="694970"/>
          </a:xfrm>
          <a:prstGeom prst="rect">
            <a:avLst/>
          </a:prstGeom>
        </p:spPr>
      </p:pic>
      <p:sp>
        <p:nvSpPr>
          <p:cNvPr id="62" name="Espace réservé pour une image  61">
            <a:extLst>
              <a:ext uri="{FF2B5EF4-FFF2-40B4-BE49-F238E27FC236}">
                <a16:creationId xmlns:a16="http://schemas.microsoft.com/office/drawing/2014/main" id="{DD60D8FB-58CC-64F3-1C16-ED9FD29902CD}"/>
              </a:ext>
            </a:extLst>
          </p:cNvPr>
          <p:cNvSpPr>
            <a:spLocks noGrp="1"/>
          </p:cNvSpPr>
          <p:nvPr userDrawn="1">
            <p:ph type="pic" sz="quarter" idx="11"/>
          </p:nvPr>
        </p:nvSpPr>
        <p:spPr>
          <a:xfrm>
            <a:off x="1471613" y="3397250"/>
            <a:ext cx="1440000" cy="1440000"/>
          </a:xfrm>
          <a:prstGeom prst="rect">
            <a:avLst/>
          </a:prstGeom>
        </p:spPr>
        <p:txBody>
          <a:bodyPr/>
          <a:lstStyle/>
          <a:p>
            <a:endParaRPr lang="fr-FR"/>
          </a:p>
        </p:txBody>
      </p:sp>
    </p:spTree>
    <p:extLst>
      <p:ext uri="{BB962C8B-B14F-4D97-AF65-F5344CB8AC3E}">
        <p14:creationId xmlns:p14="http://schemas.microsoft.com/office/powerpoint/2010/main" val="31357265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ernière vert/bleu">
    <p:bg>
      <p:bgPr>
        <a:solidFill>
          <a:schemeClr val="accent3"/>
        </a:solidFill>
        <a:effectLst/>
      </p:bgPr>
    </p:bg>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EDA9920F-AB56-45B8-BEC1-949DFEF4F11C}"/>
              </a:ext>
            </a:extLst>
          </p:cNvPr>
          <p:cNvSpPr/>
          <p:nvPr/>
        </p:nvSpPr>
        <p:spPr>
          <a:xfrm>
            <a:off x="0" y="5346000"/>
            <a:ext cx="7560000" cy="5346000"/>
          </a:xfrm>
          <a:custGeom>
            <a:avLst/>
            <a:gdLst/>
            <a:ahLst/>
            <a:cxnLst/>
            <a:rect l="l" t="t" r="r" b="b"/>
            <a:pathLst>
              <a:path w="2709333" h="1915886">
                <a:moveTo>
                  <a:pt x="0" y="0"/>
                </a:moveTo>
                <a:lnTo>
                  <a:pt x="2709333" y="0"/>
                </a:lnTo>
                <a:lnTo>
                  <a:pt x="2709333" y="1915886"/>
                </a:lnTo>
                <a:lnTo>
                  <a:pt x="0" y="1915886"/>
                </a:lnTo>
                <a:close/>
              </a:path>
            </a:pathLst>
          </a:custGeom>
          <a:solidFill>
            <a:schemeClr val="accent4"/>
          </a:solidFill>
          <a:ln>
            <a:solidFill>
              <a:schemeClr val="accent4"/>
            </a:solidFill>
          </a:ln>
        </p:spPr>
        <p:txBody>
          <a:bodyPr/>
          <a:lstStyle/>
          <a:p>
            <a:endParaRPr lang="fr-FR">
              <a:latin typeface="Aeonik MGEN" panose="020B0503030300000000" pitchFamily="34" charset="0"/>
            </a:endParaRPr>
          </a:p>
        </p:txBody>
      </p:sp>
      <p:grpSp>
        <p:nvGrpSpPr>
          <p:cNvPr id="9" name="Group 5">
            <a:extLst>
              <a:ext uri="{FF2B5EF4-FFF2-40B4-BE49-F238E27FC236}">
                <a16:creationId xmlns:a16="http://schemas.microsoft.com/office/drawing/2014/main" id="{1596045A-A716-57CD-92D2-3DA118208580}"/>
              </a:ext>
            </a:extLst>
          </p:cNvPr>
          <p:cNvGrpSpPr/>
          <p:nvPr userDrawn="1"/>
        </p:nvGrpSpPr>
        <p:grpSpPr>
          <a:xfrm>
            <a:off x="982377" y="5070928"/>
            <a:ext cx="5595246" cy="550144"/>
            <a:chOff x="0" y="0"/>
            <a:chExt cx="2005210" cy="197159"/>
          </a:xfrm>
        </p:grpSpPr>
        <p:sp>
          <p:nvSpPr>
            <p:cNvPr id="12" name="Freeform 6">
              <a:extLst>
                <a:ext uri="{FF2B5EF4-FFF2-40B4-BE49-F238E27FC236}">
                  <a16:creationId xmlns:a16="http://schemas.microsoft.com/office/drawing/2014/main" id="{C9A0DE86-07C1-FEB9-29F1-F7EAAB0ED478}"/>
                </a:ext>
              </a:extLst>
            </p:cNvPr>
            <p:cNvSpPr/>
            <p:nvPr/>
          </p:nvSpPr>
          <p:spPr>
            <a:xfrm>
              <a:off x="0" y="0"/>
              <a:ext cx="2005210" cy="197159"/>
            </a:xfrm>
            <a:custGeom>
              <a:avLst/>
              <a:gdLst/>
              <a:ahLst/>
              <a:cxnLst/>
              <a:rect l="l" t="t" r="r" b="b"/>
              <a:pathLst>
                <a:path w="2005210" h="197159">
                  <a:moveTo>
                    <a:pt x="0" y="0"/>
                  </a:moveTo>
                  <a:lnTo>
                    <a:pt x="2005210" y="0"/>
                  </a:lnTo>
                  <a:lnTo>
                    <a:pt x="2005210" y="197159"/>
                  </a:lnTo>
                  <a:lnTo>
                    <a:pt x="0" y="197159"/>
                  </a:lnTo>
                  <a:close/>
                </a:path>
              </a:pathLst>
            </a:custGeom>
            <a:solidFill>
              <a:srgbClr val="69A517"/>
            </a:solidFill>
          </p:spPr>
          <p:txBody>
            <a:bodyPr/>
            <a:lstStyle/>
            <a:p>
              <a:endParaRPr lang="fr-FR">
                <a:latin typeface="Aeonik MGEN" panose="020B0503030300000000" pitchFamily="34" charset="0"/>
              </a:endParaRPr>
            </a:p>
          </p:txBody>
        </p:sp>
        <p:sp>
          <p:nvSpPr>
            <p:cNvPr id="15" name="TextBox 7">
              <a:extLst>
                <a:ext uri="{FF2B5EF4-FFF2-40B4-BE49-F238E27FC236}">
                  <a16:creationId xmlns:a16="http://schemas.microsoft.com/office/drawing/2014/main" id="{C34B18C5-C737-A487-0C6C-472573BCBB50}"/>
                </a:ext>
              </a:extLst>
            </p:cNvPr>
            <p:cNvSpPr txBox="1"/>
            <p:nvPr/>
          </p:nvSpPr>
          <p:spPr>
            <a:xfrm>
              <a:off x="0" y="-47625"/>
              <a:ext cx="2005210" cy="24478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17" name="Freeform 9">
            <a:extLst>
              <a:ext uri="{FF2B5EF4-FFF2-40B4-BE49-F238E27FC236}">
                <a16:creationId xmlns:a16="http://schemas.microsoft.com/office/drawing/2014/main" id="{605704DE-3839-3561-65A1-3E756C4A0831}"/>
              </a:ext>
            </a:extLst>
          </p:cNvPr>
          <p:cNvSpPr/>
          <p:nvPr/>
        </p:nvSpPr>
        <p:spPr>
          <a:xfrm>
            <a:off x="3934310" y="1560087"/>
            <a:ext cx="1739431" cy="535478"/>
          </a:xfrm>
          <a:custGeom>
            <a:avLst/>
            <a:gdLst/>
            <a:ahLst/>
            <a:cxnLst/>
            <a:rect l="l" t="t" r="r" b="b"/>
            <a:pathLst>
              <a:path w="623373" h="191903">
                <a:moveTo>
                  <a:pt x="95952" y="0"/>
                </a:moveTo>
                <a:lnTo>
                  <a:pt x="527421" y="0"/>
                </a:lnTo>
                <a:cubicBezTo>
                  <a:pt x="552869" y="0"/>
                  <a:pt x="577275" y="10109"/>
                  <a:pt x="595269" y="28104"/>
                </a:cubicBezTo>
                <a:cubicBezTo>
                  <a:pt x="613264" y="46098"/>
                  <a:pt x="623373" y="70504"/>
                  <a:pt x="623373" y="95952"/>
                </a:cubicBezTo>
                <a:lnTo>
                  <a:pt x="623373" y="95952"/>
                </a:lnTo>
                <a:cubicBezTo>
                  <a:pt x="623373" y="148944"/>
                  <a:pt x="580414" y="191903"/>
                  <a:pt x="527421" y="191903"/>
                </a:cubicBezTo>
                <a:lnTo>
                  <a:pt x="95952" y="191903"/>
                </a:lnTo>
                <a:cubicBezTo>
                  <a:pt x="70504" y="191903"/>
                  <a:pt x="46098" y="181794"/>
                  <a:pt x="28104" y="163800"/>
                </a:cubicBezTo>
                <a:cubicBezTo>
                  <a:pt x="10109" y="145805"/>
                  <a:pt x="0" y="121399"/>
                  <a:pt x="0" y="95952"/>
                </a:cubicBezTo>
                <a:lnTo>
                  <a:pt x="0" y="95952"/>
                </a:lnTo>
                <a:cubicBezTo>
                  <a:pt x="0" y="70504"/>
                  <a:pt x="10109" y="46098"/>
                  <a:pt x="28104" y="28104"/>
                </a:cubicBezTo>
                <a:cubicBezTo>
                  <a:pt x="46098" y="10109"/>
                  <a:pt x="70504" y="0"/>
                  <a:pt x="95952" y="0"/>
                </a:cubicBezTo>
                <a:close/>
              </a:path>
            </a:pathLst>
          </a:custGeom>
          <a:solidFill>
            <a:srgbClr val="000000">
              <a:alpha val="0"/>
            </a:srgbClr>
          </a:solidFill>
          <a:ln w="28575" cap="rnd">
            <a:solidFill>
              <a:schemeClr val="accent4"/>
            </a:solidFill>
            <a:prstDash val="solid"/>
            <a:round/>
          </a:ln>
        </p:spPr>
        <p:txBody>
          <a:bodyPr/>
          <a:lstStyle/>
          <a:p>
            <a:endParaRPr lang="fr-FR">
              <a:latin typeface="Aeonik MGEN" panose="020B0503030300000000" pitchFamily="34" charset="0"/>
            </a:endParaRPr>
          </a:p>
        </p:txBody>
      </p:sp>
      <p:sp>
        <p:nvSpPr>
          <p:cNvPr id="22" name="Freeform 12">
            <a:extLst>
              <a:ext uri="{FF2B5EF4-FFF2-40B4-BE49-F238E27FC236}">
                <a16:creationId xmlns:a16="http://schemas.microsoft.com/office/drawing/2014/main" id="{C7F93A40-C9CE-B602-BF6B-3B7672186C33}"/>
              </a:ext>
            </a:extLst>
          </p:cNvPr>
          <p:cNvSpPr/>
          <p:nvPr userDrawn="1"/>
        </p:nvSpPr>
        <p:spPr>
          <a:xfrm>
            <a:off x="920918" y="891259"/>
            <a:ext cx="1739431" cy="535478"/>
          </a:xfrm>
          <a:custGeom>
            <a:avLst/>
            <a:gdLst/>
            <a:ahLst/>
            <a:cxnLst/>
            <a:rect l="l" t="t" r="r" b="b"/>
            <a:pathLst>
              <a:path w="623373" h="191903">
                <a:moveTo>
                  <a:pt x="95952" y="0"/>
                </a:moveTo>
                <a:lnTo>
                  <a:pt x="527421" y="0"/>
                </a:lnTo>
                <a:cubicBezTo>
                  <a:pt x="552869" y="0"/>
                  <a:pt x="577275" y="10109"/>
                  <a:pt x="595269" y="28104"/>
                </a:cubicBezTo>
                <a:cubicBezTo>
                  <a:pt x="613264" y="46098"/>
                  <a:pt x="623373" y="70504"/>
                  <a:pt x="623373" y="95952"/>
                </a:cubicBezTo>
                <a:lnTo>
                  <a:pt x="623373" y="95952"/>
                </a:lnTo>
                <a:cubicBezTo>
                  <a:pt x="623373" y="148944"/>
                  <a:pt x="580414" y="191903"/>
                  <a:pt x="527421" y="191903"/>
                </a:cubicBezTo>
                <a:lnTo>
                  <a:pt x="95952" y="191903"/>
                </a:lnTo>
                <a:cubicBezTo>
                  <a:pt x="70504" y="191903"/>
                  <a:pt x="46098" y="181794"/>
                  <a:pt x="28104" y="163800"/>
                </a:cubicBezTo>
                <a:cubicBezTo>
                  <a:pt x="10109" y="145805"/>
                  <a:pt x="0" y="121399"/>
                  <a:pt x="0" y="95952"/>
                </a:cubicBezTo>
                <a:lnTo>
                  <a:pt x="0" y="95952"/>
                </a:lnTo>
                <a:cubicBezTo>
                  <a:pt x="0" y="70504"/>
                  <a:pt x="10109" y="46098"/>
                  <a:pt x="28104" y="28104"/>
                </a:cubicBezTo>
                <a:cubicBezTo>
                  <a:pt x="46098" y="10109"/>
                  <a:pt x="70504" y="0"/>
                  <a:pt x="95952" y="0"/>
                </a:cubicBezTo>
                <a:close/>
              </a:path>
            </a:pathLst>
          </a:custGeom>
          <a:solidFill>
            <a:srgbClr val="000000">
              <a:alpha val="0"/>
            </a:srgbClr>
          </a:solidFill>
          <a:ln w="28575" cap="rnd">
            <a:solidFill>
              <a:schemeClr val="accent4"/>
            </a:solidFill>
            <a:prstDash val="solid"/>
            <a:round/>
          </a:ln>
        </p:spPr>
        <p:txBody>
          <a:bodyPr/>
          <a:lstStyle/>
          <a:p>
            <a:endParaRPr lang="fr-FR">
              <a:latin typeface="Aeonik MGEN" panose="020B0503030300000000" pitchFamily="34" charset="0"/>
            </a:endParaRPr>
          </a:p>
        </p:txBody>
      </p:sp>
      <p:sp>
        <p:nvSpPr>
          <p:cNvPr id="35" name="Freeform 15">
            <a:extLst>
              <a:ext uri="{FF2B5EF4-FFF2-40B4-BE49-F238E27FC236}">
                <a16:creationId xmlns:a16="http://schemas.microsoft.com/office/drawing/2014/main" id="{6BA220AE-B115-E721-6274-B8969FB02BCB}"/>
              </a:ext>
            </a:extLst>
          </p:cNvPr>
          <p:cNvSpPr/>
          <p:nvPr userDrawn="1"/>
        </p:nvSpPr>
        <p:spPr>
          <a:xfrm>
            <a:off x="2910284" y="891259"/>
            <a:ext cx="1739431" cy="535478"/>
          </a:xfrm>
          <a:custGeom>
            <a:avLst/>
            <a:gdLst/>
            <a:ahLst/>
            <a:cxnLst/>
            <a:rect l="l" t="t" r="r" b="b"/>
            <a:pathLst>
              <a:path w="623373" h="191903">
                <a:moveTo>
                  <a:pt x="95952" y="0"/>
                </a:moveTo>
                <a:lnTo>
                  <a:pt x="527421" y="0"/>
                </a:lnTo>
                <a:cubicBezTo>
                  <a:pt x="552869" y="0"/>
                  <a:pt x="577275" y="10109"/>
                  <a:pt x="595269" y="28104"/>
                </a:cubicBezTo>
                <a:cubicBezTo>
                  <a:pt x="613264" y="46098"/>
                  <a:pt x="623373" y="70504"/>
                  <a:pt x="623373" y="95952"/>
                </a:cubicBezTo>
                <a:lnTo>
                  <a:pt x="623373" y="95952"/>
                </a:lnTo>
                <a:cubicBezTo>
                  <a:pt x="623373" y="148944"/>
                  <a:pt x="580414" y="191903"/>
                  <a:pt x="527421" y="191903"/>
                </a:cubicBezTo>
                <a:lnTo>
                  <a:pt x="95952" y="191903"/>
                </a:lnTo>
                <a:cubicBezTo>
                  <a:pt x="70504" y="191903"/>
                  <a:pt x="46098" y="181794"/>
                  <a:pt x="28104" y="163800"/>
                </a:cubicBezTo>
                <a:cubicBezTo>
                  <a:pt x="10109" y="145805"/>
                  <a:pt x="0" y="121399"/>
                  <a:pt x="0" y="95952"/>
                </a:cubicBezTo>
                <a:lnTo>
                  <a:pt x="0" y="95952"/>
                </a:lnTo>
                <a:cubicBezTo>
                  <a:pt x="0" y="70504"/>
                  <a:pt x="10109" y="46098"/>
                  <a:pt x="28104" y="28104"/>
                </a:cubicBezTo>
                <a:cubicBezTo>
                  <a:pt x="46098" y="10109"/>
                  <a:pt x="70504" y="0"/>
                  <a:pt x="95952" y="0"/>
                </a:cubicBezTo>
                <a:close/>
              </a:path>
            </a:pathLst>
          </a:custGeom>
          <a:solidFill>
            <a:srgbClr val="000000">
              <a:alpha val="0"/>
            </a:srgbClr>
          </a:solidFill>
          <a:ln w="28575" cap="rnd">
            <a:solidFill>
              <a:schemeClr val="accent4"/>
            </a:solidFill>
            <a:prstDash val="solid"/>
            <a:round/>
          </a:ln>
        </p:spPr>
        <p:txBody>
          <a:bodyPr/>
          <a:lstStyle/>
          <a:p>
            <a:endParaRPr lang="fr-FR">
              <a:latin typeface="Aeonik MGEN" panose="020B0503030300000000" pitchFamily="34" charset="0"/>
            </a:endParaRPr>
          </a:p>
        </p:txBody>
      </p:sp>
      <p:sp>
        <p:nvSpPr>
          <p:cNvPr id="38" name="Freeform 18">
            <a:extLst>
              <a:ext uri="{FF2B5EF4-FFF2-40B4-BE49-F238E27FC236}">
                <a16:creationId xmlns:a16="http://schemas.microsoft.com/office/drawing/2014/main" id="{9DAE532B-F36D-170E-5D0E-CC6A3B27CA3A}"/>
              </a:ext>
            </a:extLst>
          </p:cNvPr>
          <p:cNvSpPr/>
          <p:nvPr userDrawn="1"/>
        </p:nvSpPr>
        <p:spPr>
          <a:xfrm>
            <a:off x="4899650" y="891259"/>
            <a:ext cx="1739431" cy="535478"/>
          </a:xfrm>
          <a:custGeom>
            <a:avLst/>
            <a:gdLst/>
            <a:ahLst/>
            <a:cxnLst/>
            <a:rect l="l" t="t" r="r" b="b"/>
            <a:pathLst>
              <a:path w="623373" h="191903">
                <a:moveTo>
                  <a:pt x="95952" y="0"/>
                </a:moveTo>
                <a:lnTo>
                  <a:pt x="527421" y="0"/>
                </a:lnTo>
                <a:cubicBezTo>
                  <a:pt x="552869" y="0"/>
                  <a:pt x="577275" y="10109"/>
                  <a:pt x="595269" y="28104"/>
                </a:cubicBezTo>
                <a:cubicBezTo>
                  <a:pt x="613264" y="46098"/>
                  <a:pt x="623373" y="70504"/>
                  <a:pt x="623373" y="95952"/>
                </a:cubicBezTo>
                <a:lnTo>
                  <a:pt x="623373" y="95952"/>
                </a:lnTo>
                <a:cubicBezTo>
                  <a:pt x="623373" y="148944"/>
                  <a:pt x="580414" y="191903"/>
                  <a:pt x="527421" y="191903"/>
                </a:cubicBezTo>
                <a:lnTo>
                  <a:pt x="95952" y="191903"/>
                </a:lnTo>
                <a:cubicBezTo>
                  <a:pt x="70504" y="191903"/>
                  <a:pt x="46098" y="181794"/>
                  <a:pt x="28104" y="163800"/>
                </a:cubicBezTo>
                <a:cubicBezTo>
                  <a:pt x="10109" y="145805"/>
                  <a:pt x="0" y="121399"/>
                  <a:pt x="0" y="95952"/>
                </a:cubicBezTo>
                <a:lnTo>
                  <a:pt x="0" y="95952"/>
                </a:lnTo>
                <a:cubicBezTo>
                  <a:pt x="0" y="70504"/>
                  <a:pt x="10109" y="46098"/>
                  <a:pt x="28104" y="28104"/>
                </a:cubicBezTo>
                <a:cubicBezTo>
                  <a:pt x="46098" y="10109"/>
                  <a:pt x="70504" y="0"/>
                  <a:pt x="95952" y="0"/>
                </a:cubicBezTo>
                <a:close/>
              </a:path>
            </a:pathLst>
          </a:custGeom>
          <a:solidFill>
            <a:srgbClr val="000000">
              <a:alpha val="0"/>
            </a:srgbClr>
          </a:solidFill>
          <a:ln w="28575" cap="rnd">
            <a:solidFill>
              <a:schemeClr val="accent4"/>
            </a:solidFill>
            <a:prstDash val="solid"/>
            <a:round/>
          </a:ln>
        </p:spPr>
        <p:txBody>
          <a:bodyPr/>
          <a:lstStyle/>
          <a:p>
            <a:endParaRPr lang="fr-FR">
              <a:latin typeface="Aeonik MGEN" panose="020B0503030300000000" pitchFamily="34" charset="0"/>
            </a:endParaRPr>
          </a:p>
        </p:txBody>
      </p:sp>
      <p:sp>
        <p:nvSpPr>
          <p:cNvPr id="41" name="Freeform 21">
            <a:extLst>
              <a:ext uri="{FF2B5EF4-FFF2-40B4-BE49-F238E27FC236}">
                <a16:creationId xmlns:a16="http://schemas.microsoft.com/office/drawing/2014/main" id="{0F42DA38-3C05-F4E7-74A0-1B3257E77651}"/>
              </a:ext>
            </a:extLst>
          </p:cNvPr>
          <p:cNvSpPr/>
          <p:nvPr/>
        </p:nvSpPr>
        <p:spPr>
          <a:xfrm>
            <a:off x="1886259" y="1560087"/>
            <a:ext cx="1739431" cy="535478"/>
          </a:xfrm>
          <a:custGeom>
            <a:avLst/>
            <a:gdLst/>
            <a:ahLst/>
            <a:cxnLst/>
            <a:rect l="l" t="t" r="r" b="b"/>
            <a:pathLst>
              <a:path w="623373" h="191903">
                <a:moveTo>
                  <a:pt x="95952" y="0"/>
                </a:moveTo>
                <a:lnTo>
                  <a:pt x="527421" y="0"/>
                </a:lnTo>
                <a:cubicBezTo>
                  <a:pt x="552869" y="0"/>
                  <a:pt x="577275" y="10109"/>
                  <a:pt x="595269" y="28104"/>
                </a:cubicBezTo>
                <a:cubicBezTo>
                  <a:pt x="613264" y="46098"/>
                  <a:pt x="623373" y="70504"/>
                  <a:pt x="623373" y="95952"/>
                </a:cubicBezTo>
                <a:lnTo>
                  <a:pt x="623373" y="95952"/>
                </a:lnTo>
                <a:cubicBezTo>
                  <a:pt x="623373" y="148944"/>
                  <a:pt x="580414" y="191903"/>
                  <a:pt x="527421" y="191903"/>
                </a:cubicBezTo>
                <a:lnTo>
                  <a:pt x="95952" y="191903"/>
                </a:lnTo>
                <a:cubicBezTo>
                  <a:pt x="70504" y="191903"/>
                  <a:pt x="46098" y="181794"/>
                  <a:pt x="28104" y="163800"/>
                </a:cubicBezTo>
                <a:cubicBezTo>
                  <a:pt x="10109" y="145805"/>
                  <a:pt x="0" y="121399"/>
                  <a:pt x="0" y="95952"/>
                </a:cubicBezTo>
                <a:lnTo>
                  <a:pt x="0" y="95952"/>
                </a:lnTo>
                <a:cubicBezTo>
                  <a:pt x="0" y="70504"/>
                  <a:pt x="10109" y="46098"/>
                  <a:pt x="28104" y="28104"/>
                </a:cubicBezTo>
                <a:cubicBezTo>
                  <a:pt x="46098" y="10109"/>
                  <a:pt x="70504" y="0"/>
                  <a:pt x="95952" y="0"/>
                </a:cubicBezTo>
                <a:close/>
              </a:path>
            </a:pathLst>
          </a:custGeom>
          <a:solidFill>
            <a:srgbClr val="000000">
              <a:alpha val="0"/>
            </a:srgbClr>
          </a:solidFill>
          <a:ln w="28575" cap="rnd">
            <a:solidFill>
              <a:schemeClr val="accent4"/>
            </a:solidFill>
            <a:prstDash val="solid"/>
            <a:round/>
          </a:ln>
        </p:spPr>
        <p:txBody>
          <a:bodyPr/>
          <a:lstStyle/>
          <a:p>
            <a:endParaRPr lang="fr-FR">
              <a:latin typeface="Aeonik MGEN" panose="020B0503030300000000" pitchFamily="34" charset="0"/>
            </a:endParaRPr>
          </a:p>
        </p:txBody>
      </p:sp>
      <p:sp>
        <p:nvSpPr>
          <p:cNvPr id="44" name="TextBox 24">
            <a:extLst>
              <a:ext uri="{FF2B5EF4-FFF2-40B4-BE49-F238E27FC236}">
                <a16:creationId xmlns:a16="http://schemas.microsoft.com/office/drawing/2014/main" id="{024B2E33-4B0B-D126-D138-03EBBA606851}"/>
              </a:ext>
            </a:extLst>
          </p:cNvPr>
          <p:cNvSpPr txBox="1"/>
          <p:nvPr userDrawn="1"/>
        </p:nvSpPr>
        <p:spPr>
          <a:xfrm>
            <a:off x="398435" y="187712"/>
            <a:ext cx="6762804" cy="476541"/>
          </a:xfrm>
          <a:prstGeom prst="rect">
            <a:avLst/>
          </a:prstGeom>
        </p:spPr>
        <p:txBody>
          <a:bodyPr wrap="square" lIns="0" tIns="0" rIns="0" bIns="0" rtlCol="0" anchor="t">
            <a:spAutoFit/>
          </a:bodyPr>
          <a:lstStyle/>
          <a:p>
            <a:pPr algn="l">
              <a:lnSpc>
                <a:spcPts val="4059"/>
              </a:lnSpc>
              <a:spcBef>
                <a:spcPct val="0"/>
              </a:spcBef>
            </a:pPr>
            <a:r>
              <a:rPr lang="fr-FR" sz="2899">
                <a:solidFill>
                  <a:schemeClr val="accent4"/>
                </a:solidFill>
                <a:latin typeface="Aeonik MGEN Medium" panose="020B0603030300000000" pitchFamily="34" charset="0"/>
                <a:ea typeface="Arial"/>
                <a:cs typeface="Arial"/>
                <a:sym typeface="Arial"/>
              </a:rPr>
              <a:t>Découvrez d’autres articles de la région</a:t>
            </a:r>
          </a:p>
        </p:txBody>
      </p:sp>
      <p:sp>
        <p:nvSpPr>
          <p:cNvPr id="45" name="TextBox 25">
            <a:extLst>
              <a:ext uri="{FF2B5EF4-FFF2-40B4-BE49-F238E27FC236}">
                <a16:creationId xmlns:a16="http://schemas.microsoft.com/office/drawing/2014/main" id="{81163DD5-DBAA-B633-9956-77CBAD836AC5}"/>
              </a:ext>
            </a:extLst>
          </p:cNvPr>
          <p:cNvSpPr txBox="1"/>
          <p:nvPr userDrawn="1"/>
        </p:nvSpPr>
        <p:spPr>
          <a:xfrm>
            <a:off x="1129073" y="5153278"/>
            <a:ext cx="5301853" cy="278987"/>
          </a:xfrm>
          <a:prstGeom prst="rect">
            <a:avLst/>
          </a:prstGeom>
        </p:spPr>
        <p:txBody>
          <a:bodyPr lIns="0" tIns="0" rIns="0" bIns="0" rtlCol="0" anchor="t">
            <a:spAutoFit/>
          </a:bodyPr>
          <a:lstStyle/>
          <a:p>
            <a:pPr algn="l">
              <a:lnSpc>
                <a:spcPts val="2380"/>
              </a:lnSpc>
              <a:spcBef>
                <a:spcPct val="0"/>
              </a:spcBef>
            </a:pPr>
            <a:r>
              <a:rPr lang="fr-FR" sz="1700">
                <a:solidFill>
                  <a:srgbClr val="FFFFFF"/>
                </a:solidFill>
                <a:latin typeface="Aeonik MGEN" panose="020B0503030300000000" pitchFamily="34" charset="0"/>
                <a:ea typeface="Arial"/>
                <a:cs typeface="Arial"/>
                <a:sym typeface="Arial"/>
              </a:rPr>
              <a:t>MGEN, Première mutuelle des agents du service public</a:t>
            </a:r>
          </a:p>
        </p:txBody>
      </p:sp>
      <p:sp>
        <p:nvSpPr>
          <p:cNvPr id="52" name="TextBox 32">
            <a:extLst>
              <a:ext uri="{FF2B5EF4-FFF2-40B4-BE49-F238E27FC236}">
                <a16:creationId xmlns:a16="http://schemas.microsoft.com/office/drawing/2014/main" id="{2DDB06BC-BD49-F0A2-D58C-8D925163AA7C}"/>
              </a:ext>
            </a:extLst>
          </p:cNvPr>
          <p:cNvSpPr txBox="1"/>
          <p:nvPr userDrawn="1"/>
        </p:nvSpPr>
        <p:spPr>
          <a:xfrm>
            <a:off x="870885" y="2481815"/>
            <a:ext cx="6126850" cy="476541"/>
          </a:xfrm>
          <a:prstGeom prst="rect">
            <a:avLst/>
          </a:prstGeom>
        </p:spPr>
        <p:txBody>
          <a:bodyPr wrap="square" lIns="0" tIns="0" rIns="0" bIns="0" rtlCol="0" anchor="t">
            <a:spAutoFit/>
          </a:bodyPr>
          <a:lstStyle/>
          <a:p>
            <a:pPr algn="l">
              <a:lnSpc>
                <a:spcPts val="4059"/>
              </a:lnSpc>
              <a:spcBef>
                <a:spcPct val="0"/>
              </a:spcBef>
            </a:pPr>
            <a:r>
              <a:rPr lang="fr-FR" sz="2899">
                <a:solidFill>
                  <a:schemeClr val="accent4"/>
                </a:solidFill>
                <a:latin typeface="Aeonik MGEN Medium" panose="020B0603030300000000" pitchFamily="34" charset="0"/>
                <a:ea typeface="Arial"/>
                <a:cs typeface="Arial"/>
                <a:sym typeface="Arial"/>
              </a:rPr>
              <a:t>L’info en direct sur fb et sur Internet </a:t>
            </a:r>
          </a:p>
        </p:txBody>
      </p:sp>
      <p:sp>
        <p:nvSpPr>
          <p:cNvPr id="53" name="TextBox 33">
            <a:extLst>
              <a:ext uri="{FF2B5EF4-FFF2-40B4-BE49-F238E27FC236}">
                <a16:creationId xmlns:a16="http://schemas.microsoft.com/office/drawing/2014/main" id="{F0D20D9B-B382-662E-A7EF-C4AECCEF2EA0}"/>
              </a:ext>
            </a:extLst>
          </p:cNvPr>
          <p:cNvSpPr txBox="1"/>
          <p:nvPr userDrawn="1"/>
        </p:nvSpPr>
        <p:spPr>
          <a:xfrm>
            <a:off x="5206610" y="3529012"/>
            <a:ext cx="1772039" cy="360483"/>
          </a:xfrm>
          <a:prstGeom prst="rect">
            <a:avLst/>
          </a:prstGeom>
        </p:spPr>
        <p:txBody>
          <a:bodyPr wrap="square" lIns="0" tIns="0" rIns="0" bIns="0" rtlCol="0" anchor="t">
            <a:spAutoFit/>
          </a:bodyPr>
          <a:lstStyle/>
          <a:p>
            <a:pPr algn="l">
              <a:lnSpc>
                <a:spcPts val="3079"/>
              </a:lnSpc>
              <a:spcBef>
                <a:spcPct val="0"/>
              </a:spcBef>
            </a:pPr>
            <a:r>
              <a:rPr lang="fr-FR" sz="2199">
                <a:solidFill>
                  <a:srgbClr val="FFFFFF"/>
                </a:solidFill>
                <a:latin typeface="Aeonik MGEN" panose="020B0503030300000000" pitchFamily="34" charset="0"/>
                <a:ea typeface="Arial"/>
                <a:cs typeface="Arial"/>
                <a:sym typeface="Arial"/>
                <a:hlinkClick r:id="rId2"/>
              </a:rPr>
              <a:t>mgen.fr</a:t>
            </a:r>
            <a:endParaRPr lang="fr-FR" sz="2199">
              <a:solidFill>
                <a:srgbClr val="FFFFFF"/>
              </a:solidFill>
              <a:latin typeface="Aeonik MGEN" panose="020B0503030300000000" pitchFamily="34" charset="0"/>
              <a:ea typeface="Arial"/>
              <a:cs typeface="Arial"/>
              <a:sym typeface="Arial"/>
            </a:endParaRPr>
          </a:p>
        </p:txBody>
      </p:sp>
      <p:sp>
        <p:nvSpPr>
          <p:cNvPr id="55" name="Espace réservé du texte 54">
            <a:extLst>
              <a:ext uri="{FF2B5EF4-FFF2-40B4-BE49-F238E27FC236}">
                <a16:creationId xmlns:a16="http://schemas.microsoft.com/office/drawing/2014/main" id="{A870B3F6-FAF9-915B-6C08-747011CC2EBF}"/>
              </a:ext>
            </a:extLst>
          </p:cNvPr>
          <p:cNvSpPr>
            <a:spLocks noGrp="1"/>
          </p:cNvSpPr>
          <p:nvPr userDrawn="1">
            <p:ph type="body" sz="quarter" idx="10"/>
          </p:nvPr>
        </p:nvSpPr>
        <p:spPr>
          <a:xfrm>
            <a:off x="614363" y="6946900"/>
            <a:ext cx="4284662" cy="2184400"/>
          </a:xfrm>
          <a:prstGeom prst="rect">
            <a:avLst/>
          </a:prstGeom>
        </p:spPr>
        <p:txBody>
          <a:bodyPr/>
          <a:lstStyle>
            <a:lvl1pPr marL="0" indent="0">
              <a:buNone/>
              <a:defRPr sz="1100">
                <a:solidFill>
                  <a:srgbClr val="FFFFFF"/>
                </a:solidFill>
              </a:defRPr>
            </a:lvl1pPr>
          </a:lstStyle>
          <a:p>
            <a:pPr lvl="0"/>
            <a:endParaRPr lang="fr-FR"/>
          </a:p>
        </p:txBody>
      </p:sp>
      <p:pic>
        <p:nvPicPr>
          <p:cNvPr id="59" name="Graphique 58" descr="Flèche : pivoter à gauche avec un remplissage uni">
            <a:extLst>
              <a:ext uri="{FF2B5EF4-FFF2-40B4-BE49-F238E27FC236}">
                <a16:creationId xmlns:a16="http://schemas.microsoft.com/office/drawing/2014/main" id="{8710D0D8-B882-3DCD-45D6-F899E452618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411233">
            <a:off x="634892" y="3050130"/>
            <a:ext cx="694970" cy="694970"/>
          </a:xfrm>
          <a:prstGeom prst="rect">
            <a:avLst/>
          </a:prstGeom>
        </p:spPr>
      </p:pic>
      <p:pic>
        <p:nvPicPr>
          <p:cNvPr id="60" name="Graphique 59" descr="Flèche : pivoter à gauche avec un remplissage uni">
            <a:extLst>
              <a:ext uri="{FF2B5EF4-FFF2-40B4-BE49-F238E27FC236}">
                <a16:creationId xmlns:a16="http://schemas.microsoft.com/office/drawing/2014/main" id="{D8AA1CD8-30C5-5C72-C51E-4C51FB87D90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188767" flipH="1">
            <a:off x="6476179" y="3075978"/>
            <a:ext cx="694970" cy="694970"/>
          </a:xfrm>
          <a:prstGeom prst="rect">
            <a:avLst/>
          </a:prstGeom>
        </p:spPr>
      </p:pic>
      <p:sp>
        <p:nvSpPr>
          <p:cNvPr id="62" name="Espace réservé pour une image  61">
            <a:extLst>
              <a:ext uri="{FF2B5EF4-FFF2-40B4-BE49-F238E27FC236}">
                <a16:creationId xmlns:a16="http://schemas.microsoft.com/office/drawing/2014/main" id="{DD60D8FB-58CC-64F3-1C16-ED9FD29902CD}"/>
              </a:ext>
            </a:extLst>
          </p:cNvPr>
          <p:cNvSpPr>
            <a:spLocks noGrp="1"/>
          </p:cNvSpPr>
          <p:nvPr userDrawn="1">
            <p:ph type="pic" sz="quarter" idx="11"/>
          </p:nvPr>
        </p:nvSpPr>
        <p:spPr>
          <a:xfrm>
            <a:off x="1471613" y="3397250"/>
            <a:ext cx="1440000" cy="1440000"/>
          </a:xfrm>
          <a:prstGeom prst="rect">
            <a:avLst/>
          </a:prstGeom>
        </p:spPr>
        <p:txBody>
          <a:bodyPr/>
          <a:lstStyle/>
          <a:p>
            <a:endParaRPr lang="fr-FR"/>
          </a:p>
        </p:txBody>
      </p:sp>
    </p:spTree>
    <p:extLst>
      <p:ext uri="{BB962C8B-B14F-4D97-AF65-F5344CB8AC3E}">
        <p14:creationId xmlns:p14="http://schemas.microsoft.com/office/powerpoint/2010/main" val="13005318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Ernière blanc/gris">
    <p:bg>
      <p:bgPr>
        <a:solidFill>
          <a:srgbClr val="FFFFFF"/>
        </a:solidFill>
        <a:effectLst/>
      </p:bgPr>
    </p:bg>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EDA9920F-AB56-45B8-BEC1-949DFEF4F11C}"/>
              </a:ext>
            </a:extLst>
          </p:cNvPr>
          <p:cNvSpPr/>
          <p:nvPr/>
        </p:nvSpPr>
        <p:spPr>
          <a:xfrm>
            <a:off x="0" y="5346000"/>
            <a:ext cx="7560000" cy="5346000"/>
          </a:xfrm>
          <a:custGeom>
            <a:avLst/>
            <a:gdLst/>
            <a:ahLst/>
            <a:cxnLst/>
            <a:rect l="l" t="t" r="r" b="b"/>
            <a:pathLst>
              <a:path w="2709333" h="1915886">
                <a:moveTo>
                  <a:pt x="0" y="0"/>
                </a:moveTo>
                <a:lnTo>
                  <a:pt x="2709333" y="0"/>
                </a:lnTo>
                <a:lnTo>
                  <a:pt x="2709333" y="1915886"/>
                </a:lnTo>
                <a:lnTo>
                  <a:pt x="0" y="1915886"/>
                </a:lnTo>
                <a:close/>
              </a:path>
            </a:pathLst>
          </a:custGeom>
          <a:solidFill>
            <a:schemeClr val="tx2"/>
          </a:solidFill>
          <a:ln>
            <a:solidFill>
              <a:schemeClr val="tx2"/>
            </a:solidFill>
          </a:ln>
        </p:spPr>
        <p:txBody>
          <a:bodyPr/>
          <a:lstStyle/>
          <a:p>
            <a:endParaRPr lang="fr-FR">
              <a:latin typeface="Aeonik MGEN" panose="020B0503030300000000" pitchFamily="34" charset="0"/>
            </a:endParaRPr>
          </a:p>
        </p:txBody>
      </p:sp>
      <p:grpSp>
        <p:nvGrpSpPr>
          <p:cNvPr id="9" name="Group 5">
            <a:extLst>
              <a:ext uri="{FF2B5EF4-FFF2-40B4-BE49-F238E27FC236}">
                <a16:creationId xmlns:a16="http://schemas.microsoft.com/office/drawing/2014/main" id="{1596045A-A716-57CD-92D2-3DA118208580}"/>
              </a:ext>
            </a:extLst>
          </p:cNvPr>
          <p:cNvGrpSpPr/>
          <p:nvPr userDrawn="1"/>
        </p:nvGrpSpPr>
        <p:grpSpPr>
          <a:xfrm>
            <a:off x="982377" y="5070928"/>
            <a:ext cx="5595246" cy="550144"/>
            <a:chOff x="0" y="0"/>
            <a:chExt cx="2005210" cy="197159"/>
          </a:xfrm>
        </p:grpSpPr>
        <p:sp>
          <p:nvSpPr>
            <p:cNvPr id="12" name="Freeform 6">
              <a:extLst>
                <a:ext uri="{FF2B5EF4-FFF2-40B4-BE49-F238E27FC236}">
                  <a16:creationId xmlns:a16="http://schemas.microsoft.com/office/drawing/2014/main" id="{C9A0DE86-07C1-FEB9-29F1-F7EAAB0ED478}"/>
                </a:ext>
              </a:extLst>
            </p:cNvPr>
            <p:cNvSpPr/>
            <p:nvPr/>
          </p:nvSpPr>
          <p:spPr>
            <a:xfrm>
              <a:off x="0" y="0"/>
              <a:ext cx="2005210" cy="197159"/>
            </a:xfrm>
            <a:custGeom>
              <a:avLst/>
              <a:gdLst/>
              <a:ahLst/>
              <a:cxnLst/>
              <a:rect l="l" t="t" r="r" b="b"/>
              <a:pathLst>
                <a:path w="2005210" h="197159">
                  <a:moveTo>
                    <a:pt x="0" y="0"/>
                  </a:moveTo>
                  <a:lnTo>
                    <a:pt x="2005210" y="0"/>
                  </a:lnTo>
                  <a:lnTo>
                    <a:pt x="2005210" y="197159"/>
                  </a:lnTo>
                  <a:lnTo>
                    <a:pt x="0" y="197159"/>
                  </a:lnTo>
                  <a:close/>
                </a:path>
              </a:pathLst>
            </a:custGeom>
            <a:solidFill>
              <a:srgbClr val="69A517"/>
            </a:solidFill>
          </p:spPr>
          <p:txBody>
            <a:bodyPr/>
            <a:lstStyle/>
            <a:p>
              <a:endParaRPr lang="fr-FR">
                <a:latin typeface="Aeonik MGEN" panose="020B0503030300000000" pitchFamily="34" charset="0"/>
              </a:endParaRPr>
            </a:p>
          </p:txBody>
        </p:sp>
        <p:sp>
          <p:nvSpPr>
            <p:cNvPr id="15" name="TextBox 7">
              <a:extLst>
                <a:ext uri="{FF2B5EF4-FFF2-40B4-BE49-F238E27FC236}">
                  <a16:creationId xmlns:a16="http://schemas.microsoft.com/office/drawing/2014/main" id="{C34B18C5-C737-A487-0C6C-472573BCBB50}"/>
                </a:ext>
              </a:extLst>
            </p:cNvPr>
            <p:cNvSpPr txBox="1"/>
            <p:nvPr/>
          </p:nvSpPr>
          <p:spPr>
            <a:xfrm>
              <a:off x="0" y="-47625"/>
              <a:ext cx="2005210" cy="24478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17" name="Freeform 9">
            <a:extLst>
              <a:ext uri="{FF2B5EF4-FFF2-40B4-BE49-F238E27FC236}">
                <a16:creationId xmlns:a16="http://schemas.microsoft.com/office/drawing/2014/main" id="{605704DE-3839-3561-65A1-3E756C4A0831}"/>
              </a:ext>
            </a:extLst>
          </p:cNvPr>
          <p:cNvSpPr/>
          <p:nvPr/>
        </p:nvSpPr>
        <p:spPr>
          <a:xfrm>
            <a:off x="3934310" y="1560087"/>
            <a:ext cx="1739431" cy="535478"/>
          </a:xfrm>
          <a:custGeom>
            <a:avLst/>
            <a:gdLst/>
            <a:ahLst/>
            <a:cxnLst/>
            <a:rect l="l" t="t" r="r" b="b"/>
            <a:pathLst>
              <a:path w="623373" h="191903">
                <a:moveTo>
                  <a:pt x="95952" y="0"/>
                </a:moveTo>
                <a:lnTo>
                  <a:pt x="527421" y="0"/>
                </a:lnTo>
                <a:cubicBezTo>
                  <a:pt x="552869" y="0"/>
                  <a:pt x="577275" y="10109"/>
                  <a:pt x="595269" y="28104"/>
                </a:cubicBezTo>
                <a:cubicBezTo>
                  <a:pt x="613264" y="46098"/>
                  <a:pt x="623373" y="70504"/>
                  <a:pt x="623373" y="95952"/>
                </a:cubicBezTo>
                <a:lnTo>
                  <a:pt x="623373" y="95952"/>
                </a:lnTo>
                <a:cubicBezTo>
                  <a:pt x="623373" y="148944"/>
                  <a:pt x="580414" y="191903"/>
                  <a:pt x="527421" y="191903"/>
                </a:cubicBezTo>
                <a:lnTo>
                  <a:pt x="95952" y="191903"/>
                </a:lnTo>
                <a:cubicBezTo>
                  <a:pt x="70504" y="191903"/>
                  <a:pt x="46098" y="181794"/>
                  <a:pt x="28104" y="163800"/>
                </a:cubicBezTo>
                <a:cubicBezTo>
                  <a:pt x="10109" y="145805"/>
                  <a:pt x="0" y="121399"/>
                  <a:pt x="0" y="95952"/>
                </a:cubicBezTo>
                <a:lnTo>
                  <a:pt x="0" y="95952"/>
                </a:lnTo>
                <a:cubicBezTo>
                  <a:pt x="0" y="70504"/>
                  <a:pt x="10109" y="46098"/>
                  <a:pt x="28104" y="28104"/>
                </a:cubicBezTo>
                <a:cubicBezTo>
                  <a:pt x="46098" y="10109"/>
                  <a:pt x="70504" y="0"/>
                  <a:pt x="95952" y="0"/>
                </a:cubicBezTo>
                <a:close/>
              </a:path>
            </a:pathLst>
          </a:custGeom>
          <a:solidFill>
            <a:srgbClr val="000000">
              <a:alpha val="0"/>
            </a:srgbClr>
          </a:solidFill>
          <a:ln w="28575" cap="rnd">
            <a:solidFill>
              <a:schemeClr val="bg1"/>
            </a:solidFill>
            <a:prstDash val="solid"/>
            <a:round/>
          </a:ln>
        </p:spPr>
        <p:txBody>
          <a:bodyPr/>
          <a:lstStyle/>
          <a:p>
            <a:endParaRPr lang="fr-FR">
              <a:latin typeface="Aeonik MGEN" panose="020B0503030300000000" pitchFamily="34" charset="0"/>
            </a:endParaRPr>
          </a:p>
        </p:txBody>
      </p:sp>
      <p:sp>
        <p:nvSpPr>
          <p:cNvPr id="22" name="Freeform 12">
            <a:extLst>
              <a:ext uri="{FF2B5EF4-FFF2-40B4-BE49-F238E27FC236}">
                <a16:creationId xmlns:a16="http://schemas.microsoft.com/office/drawing/2014/main" id="{C7F93A40-C9CE-B602-BF6B-3B7672186C33}"/>
              </a:ext>
            </a:extLst>
          </p:cNvPr>
          <p:cNvSpPr/>
          <p:nvPr userDrawn="1"/>
        </p:nvSpPr>
        <p:spPr>
          <a:xfrm>
            <a:off x="920918" y="891259"/>
            <a:ext cx="1739431" cy="535478"/>
          </a:xfrm>
          <a:custGeom>
            <a:avLst/>
            <a:gdLst/>
            <a:ahLst/>
            <a:cxnLst/>
            <a:rect l="l" t="t" r="r" b="b"/>
            <a:pathLst>
              <a:path w="623373" h="191903">
                <a:moveTo>
                  <a:pt x="95952" y="0"/>
                </a:moveTo>
                <a:lnTo>
                  <a:pt x="527421" y="0"/>
                </a:lnTo>
                <a:cubicBezTo>
                  <a:pt x="552869" y="0"/>
                  <a:pt x="577275" y="10109"/>
                  <a:pt x="595269" y="28104"/>
                </a:cubicBezTo>
                <a:cubicBezTo>
                  <a:pt x="613264" y="46098"/>
                  <a:pt x="623373" y="70504"/>
                  <a:pt x="623373" y="95952"/>
                </a:cubicBezTo>
                <a:lnTo>
                  <a:pt x="623373" y="95952"/>
                </a:lnTo>
                <a:cubicBezTo>
                  <a:pt x="623373" y="148944"/>
                  <a:pt x="580414" y="191903"/>
                  <a:pt x="527421" y="191903"/>
                </a:cubicBezTo>
                <a:lnTo>
                  <a:pt x="95952" y="191903"/>
                </a:lnTo>
                <a:cubicBezTo>
                  <a:pt x="70504" y="191903"/>
                  <a:pt x="46098" y="181794"/>
                  <a:pt x="28104" y="163800"/>
                </a:cubicBezTo>
                <a:cubicBezTo>
                  <a:pt x="10109" y="145805"/>
                  <a:pt x="0" y="121399"/>
                  <a:pt x="0" y="95952"/>
                </a:cubicBezTo>
                <a:lnTo>
                  <a:pt x="0" y="95952"/>
                </a:lnTo>
                <a:cubicBezTo>
                  <a:pt x="0" y="70504"/>
                  <a:pt x="10109" y="46098"/>
                  <a:pt x="28104" y="28104"/>
                </a:cubicBezTo>
                <a:cubicBezTo>
                  <a:pt x="46098" y="10109"/>
                  <a:pt x="70504" y="0"/>
                  <a:pt x="95952" y="0"/>
                </a:cubicBezTo>
                <a:close/>
              </a:path>
            </a:pathLst>
          </a:custGeom>
          <a:solidFill>
            <a:srgbClr val="000000">
              <a:alpha val="0"/>
            </a:srgbClr>
          </a:solidFill>
          <a:ln w="28575" cap="rnd">
            <a:solidFill>
              <a:schemeClr val="bg1"/>
            </a:solidFill>
            <a:prstDash val="solid"/>
            <a:round/>
          </a:ln>
        </p:spPr>
        <p:txBody>
          <a:bodyPr/>
          <a:lstStyle/>
          <a:p>
            <a:endParaRPr lang="fr-FR">
              <a:latin typeface="Aeonik MGEN" panose="020B0503030300000000" pitchFamily="34" charset="0"/>
            </a:endParaRPr>
          </a:p>
        </p:txBody>
      </p:sp>
      <p:sp>
        <p:nvSpPr>
          <p:cNvPr id="35" name="Freeform 15">
            <a:extLst>
              <a:ext uri="{FF2B5EF4-FFF2-40B4-BE49-F238E27FC236}">
                <a16:creationId xmlns:a16="http://schemas.microsoft.com/office/drawing/2014/main" id="{6BA220AE-B115-E721-6274-B8969FB02BCB}"/>
              </a:ext>
            </a:extLst>
          </p:cNvPr>
          <p:cNvSpPr/>
          <p:nvPr userDrawn="1"/>
        </p:nvSpPr>
        <p:spPr>
          <a:xfrm>
            <a:off x="2910284" y="891259"/>
            <a:ext cx="1739431" cy="535478"/>
          </a:xfrm>
          <a:custGeom>
            <a:avLst/>
            <a:gdLst/>
            <a:ahLst/>
            <a:cxnLst/>
            <a:rect l="l" t="t" r="r" b="b"/>
            <a:pathLst>
              <a:path w="623373" h="191903">
                <a:moveTo>
                  <a:pt x="95952" y="0"/>
                </a:moveTo>
                <a:lnTo>
                  <a:pt x="527421" y="0"/>
                </a:lnTo>
                <a:cubicBezTo>
                  <a:pt x="552869" y="0"/>
                  <a:pt x="577275" y="10109"/>
                  <a:pt x="595269" y="28104"/>
                </a:cubicBezTo>
                <a:cubicBezTo>
                  <a:pt x="613264" y="46098"/>
                  <a:pt x="623373" y="70504"/>
                  <a:pt x="623373" y="95952"/>
                </a:cubicBezTo>
                <a:lnTo>
                  <a:pt x="623373" y="95952"/>
                </a:lnTo>
                <a:cubicBezTo>
                  <a:pt x="623373" y="148944"/>
                  <a:pt x="580414" y="191903"/>
                  <a:pt x="527421" y="191903"/>
                </a:cubicBezTo>
                <a:lnTo>
                  <a:pt x="95952" y="191903"/>
                </a:lnTo>
                <a:cubicBezTo>
                  <a:pt x="70504" y="191903"/>
                  <a:pt x="46098" y="181794"/>
                  <a:pt x="28104" y="163800"/>
                </a:cubicBezTo>
                <a:cubicBezTo>
                  <a:pt x="10109" y="145805"/>
                  <a:pt x="0" y="121399"/>
                  <a:pt x="0" y="95952"/>
                </a:cubicBezTo>
                <a:lnTo>
                  <a:pt x="0" y="95952"/>
                </a:lnTo>
                <a:cubicBezTo>
                  <a:pt x="0" y="70504"/>
                  <a:pt x="10109" y="46098"/>
                  <a:pt x="28104" y="28104"/>
                </a:cubicBezTo>
                <a:cubicBezTo>
                  <a:pt x="46098" y="10109"/>
                  <a:pt x="70504" y="0"/>
                  <a:pt x="95952" y="0"/>
                </a:cubicBezTo>
                <a:close/>
              </a:path>
            </a:pathLst>
          </a:custGeom>
          <a:solidFill>
            <a:srgbClr val="000000">
              <a:alpha val="0"/>
            </a:srgbClr>
          </a:solidFill>
          <a:ln w="28575" cap="rnd">
            <a:solidFill>
              <a:schemeClr val="bg1"/>
            </a:solidFill>
            <a:prstDash val="solid"/>
            <a:round/>
          </a:ln>
        </p:spPr>
        <p:txBody>
          <a:bodyPr/>
          <a:lstStyle/>
          <a:p>
            <a:endParaRPr lang="fr-FR">
              <a:latin typeface="Aeonik MGEN" panose="020B0503030300000000" pitchFamily="34" charset="0"/>
            </a:endParaRPr>
          </a:p>
        </p:txBody>
      </p:sp>
      <p:sp>
        <p:nvSpPr>
          <p:cNvPr id="38" name="Freeform 18">
            <a:extLst>
              <a:ext uri="{FF2B5EF4-FFF2-40B4-BE49-F238E27FC236}">
                <a16:creationId xmlns:a16="http://schemas.microsoft.com/office/drawing/2014/main" id="{9DAE532B-F36D-170E-5D0E-CC6A3B27CA3A}"/>
              </a:ext>
            </a:extLst>
          </p:cNvPr>
          <p:cNvSpPr/>
          <p:nvPr userDrawn="1"/>
        </p:nvSpPr>
        <p:spPr>
          <a:xfrm>
            <a:off x="4899650" y="891259"/>
            <a:ext cx="1739431" cy="535478"/>
          </a:xfrm>
          <a:custGeom>
            <a:avLst/>
            <a:gdLst/>
            <a:ahLst/>
            <a:cxnLst/>
            <a:rect l="l" t="t" r="r" b="b"/>
            <a:pathLst>
              <a:path w="623373" h="191903">
                <a:moveTo>
                  <a:pt x="95952" y="0"/>
                </a:moveTo>
                <a:lnTo>
                  <a:pt x="527421" y="0"/>
                </a:lnTo>
                <a:cubicBezTo>
                  <a:pt x="552869" y="0"/>
                  <a:pt x="577275" y="10109"/>
                  <a:pt x="595269" y="28104"/>
                </a:cubicBezTo>
                <a:cubicBezTo>
                  <a:pt x="613264" y="46098"/>
                  <a:pt x="623373" y="70504"/>
                  <a:pt x="623373" y="95952"/>
                </a:cubicBezTo>
                <a:lnTo>
                  <a:pt x="623373" y="95952"/>
                </a:lnTo>
                <a:cubicBezTo>
                  <a:pt x="623373" y="148944"/>
                  <a:pt x="580414" y="191903"/>
                  <a:pt x="527421" y="191903"/>
                </a:cubicBezTo>
                <a:lnTo>
                  <a:pt x="95952" y="191903"/>
                </a:lnTo>
                <a:cubicBezTo>
                  <a:pt x="70504" y="191903"/>
                  <a:pt x="46098" y="181794"/>
                  <a:pt x="28104" y="163800"/>
                </a:cubicBezTo>
                <a:cubicBezTo>
                  <a:pt x="10109" y="145805"/>
                  <a:pt x="0" y="121399"/>
                  <a:pt x="0" y="95952"/>
                </a:cubicBezTo>
                <a:lnTo>
                  <a:pt x="0" y="95952"/>
                </a:lnTo>
                <a:cubicBezTo>
                  <a:pt x="0" y="70504"/>
                  <a:pt x="10109" y="46098"/>
                  <a:pt x="28104" y="28104"/>
                </a:cubicBezTo>
                <a:cubicBezTo>
                  <a:pt x="46098" y="10109"/>
                  <a:pt x="70504" y="0"/>
                  <a:pt x="95952" y="0"/>
                </a:cubicBezTo>
                <a:close/>
              </a:path>
            </a:pathLst>
          </a:custGeom>
          <a:solidFill>
            <a:srgbClr val="000000">
              <a:alpha val="0"/>
            </a:srgbClr>
          </a:solidFill>
          <a:ln w="28575" cap="rnd">
            <a:solidFill>
              <a:schemeClr val="bg1"/>
            </a:solidFill>
            <a:prstDash val="solid"/>
            <a:round/>
          </a:ln>
        </p:spPr>
        <p:txBody>
          <a:bodyPr/>
          <a:lstStyle/>
          <a:p>
            <a:endParaRPr lang="fr-FR">
              <a:latin typeface="Aeonik MGEN" panose="020B0503030300000000" pitchFamily="34" charset="0"/>
            </a:endParaRPr>
          </a:p>
        </p:txBody>
      </p:sp>
      <p:sp>
        <p:nvSpPr>
          <p:cNvPr id="41" name="Freeform 21">
            <a:extLst>
              <a:ext uri="{FF2B5EF4-FFF2-40B4-BE49-F238E27FC236}">
                <a16:creationId xmlns:a16="http://schemas.microsoft.com/office/drawing/2014/main" id="{0F42DA38-3C05-F4E7-74A0-1B3257E77651}"/>
              </a:ext>
            </a:extLst>
          </p:cNvPr>
          <p:cNvSpPr/>
          <p:nvPr/>
        </p:nvSpPr>
        <p:spPr>
          <a:xfrm>
            <a:off x="1886259" y="1560087"/>
            <a:ext cx="1739431" cy="535478"/>
          </a:xfrm>
          <a:custGeom>
            <a:avLst/>
            <a:gdLst/>
            <a:ahLst/>
            <a:cxnLst/>
            <a:rect l="l" t="t" r="r" b="b"/>
            <a:pathLst>
              <a:path w="623373" h="191903">
                <a:moveTo>
                  <a:pt x="95952" y="0"/>
                </a:moveTo>
                <a:lnTo>
                  <a:pt x="527421" y="0"/>
                </a:lnTo>
                <a:cubicBezTo>
                  <a:pt x="552869" y="0"/>
                  <a:pt x="577275" y="10109"/>
                  <a:pt x="595269" y="28104"/>
                </a:cubicBezTo>
                <a:cubicBezTo>
                  <a:pt x="613264" y="46098"/>
                  <a:pt x="623373" y="70504"/>
                  <a:pt x="623373" y="95952"/>
                </a:cubicBezTo>
                <a:lnTo>
                  <a:pt x="623373" y="95952"/>
                </a:lnTo>
                <a:cubicBezTo>
                  <a:pt x="623373" y="148944"/>
                  <a:pt x="580414" y="191903"/>
                  <a:pt x="527421" y="191903"/>
                </a:cubicBezTo>
                <a:lnTo>
                  <a:pt x="95952" y="191903"/>
                </a:lnTo>
                <a:cubicBezTo>
                  <a:pt x="70504" y="191903"/>
                  <a:pt x="46098" y="181794"/>
                  <a:pt x="28104" y="163800"/>
                </a:cubicBezTo>
                <a:cubicBezTo>
                  <a:pt x="10109" y="145805"/>
                  <a:pt x="0" y="121399"/>
                  <a:pt x="0" y="95952"/>
                </a:cubicBezTo>
                <a:lnTo>
                  <a:pt x="0" y="95952"/>
                </a:lnTo>
                <a:cubicBezTo>
                  <a:pt x="0" y="70504"/>
                  <a:pt x="10109" y="46098"/>
                  <a:pt x="28104" y="28104"/>
                </a:cubicBezTo>
                <a:cubicBezTo>
                  <a:pt x="46098" y="10109"/>
                  <a:pt x="70504" y="0"/>
                  <a:pt x="95952" y="0"/>
                </a:cubicBezTo>
                <a:close/>
              </a:path>
            </a:pathLst>
          </a:custGeom>
          <a:solidFill>
            <a:srgbClr val="000000">
              <a:alpha val="0"/>
            </a:srgbClr>
          </a:solidFill>
          <a:ln w="28575" cap="rnd">
            <a:solidFill>
              <a:schemeClr val="bg1"/>
            </a:solidFill>
            <a:prstDash val="solid"/>
            <a:round/>
          </a:ln>
        </p:spPr>
        <p:txBody>
          <a:bodyPr/>
          <a:lstStyle/>
          <a:p>
            <a:endParaRPr lang="fr-FR">
              <a:latin typeface="Aeonik MGEN" panose="020B0503030300000000" pitchFamily="34" charset="0"/>
            </a:endParaRPr>
          </a:p>
        </p:txBody>
      </p:sp>
      <p:sp>
        <p:nvSpPr>
          <p:cNvPr id="44" name="TextBox 24">
            <a:extLst>
              <a:ext uri="{FF2B5EF4-FFF2-40B4-BE49-F238E27FC236}">
                <a16:creationId xmlns:a16="http://schemas.microsoft.com/office/drawing/2014/main" id="{024B2E33-4B0B-D126-D138-03EBBA606851}"/>
              </a:ext>
            </a:extLst>
          </p:cNvPr>
          <p:cNvSpPr txBox="1"/>
          <p:nvPr userDrawn="1"/>
        </p:nvSpPr>
        <p:spPr>
          <a:xfrm>
            <a:off x="398435" y="187712"/>
            <a:ext cx="6762804" cy="476541"/>
          </a:xfrm>
          <a:prstGeom prst="rect">
            <a:avLst/>
          </a:prstGeom>
        </p:spPr>
        <p:txBody>
          <a:bodyPr wrap="square" lIns="0" tIns="0" rIns="0" bIns="0" rtlCol="0" anchor="t">
            <a:spAutoFit/>
          </a:bodyPr>
          <a:lstStyle/>
          <a:p>
            <a:pPr algn="l">
              <a:lnSpc>
                <a:spcPts val="4059"/>
              </a:lnSpc>
              <a:spcBef>
                <a:spcPct val="0"/>
              </a:spcBef>
            </a:pPr>
            <a:r>
              <a:rPr lang="fr-FR" sz="2899">
                <a:solidFill>
                  <a:schemeClr val="bg1"/>
                </a:solidFill>
                <a:latin typeface="Aeonik MGEN Medium" panose="020B0603030300000000" pitchFamily="34" charset="0"/>
                <a:ea typeface="Arial"/>
                <a:cs typeface="Arial"/>
                <a:sym typeface="Arial"/>
              </a:rPr>
              <a:t>Découvrez d’autres articles de la région</a:t>
            </a:r>
          </a:p>
        </p:txBody>
      </p:sp>
      <p:sp>
        <p:nvSpPr>
          <p:cNvPr id="45" name="TextBox 25">
            <a:extLst>
              <a:ext uri="{FF2B5EF4-FFF2-40B4-BE49-F238E27FC236}">
                <a16:creationId xmlns:a16="http://schemas.microsoft.com/office/drawing/2014/main" id="{81163DD5-DBAA-B633-9956-77CBAD836AC5}"/>
              </a:ext>
            </a:extLst>
          </p:cNvPr>
          <p:cNvSpPr txBox="1"/>
          <p:nvPr userDrawn="1"/>
        </p:nvSpPr>
        <p:spPr>
          <a:xfrm>
            <a:off x="1129073" y="5153278"/>
            <a:ext cx="5301853" cy="278987"/>
          </a:xfrm>
          <a:prstGeom prst="rect">
            <a:avLst/>
          </a:prstGeom>
        </p:spPr>
        <p:txBody>
          <a:bodyPr lIns="0" tIns="0" rIns="0" bIns="0" rtlCol="0" anchor="t">
            <a:spAutoFit/>
          </a:bodyPr>
          <a:lstStyle/>
          <a:p>
            <a:pPr algn="l">
              <a:lnSpc>
                <a:spcPts val="2380"/>
              </a:lnSpc>
              <a:spcBef>
                <a:spcPct val="0"/>
              </a:spcBef>
            </a:pPr>
            <a:r>
              <a:rPr lang="fr-FR" sz="1700">
                <a:solidFill>
                  <a:srgbClr val="FFFFFF"/>
                </a:solidFill>
                <a:latin typeface="Aeonik MGEN" panose="020B0503030300000000" pitchFamily="34" charset="0"/>
                <a:ea typeface="Arial"/>
                <a:cs typeface="Arial"/>
                <a:sym typeface="Arial"/>
              </a:rPr>
              <a:t>MGEN, Première mutuelle des agents du service public</a:t>
            </a:r>
          </a:p>
        </p:txBody>
      </p:sp>
      <p:sp>
        <p:nvSpPr>
          <p:cNvPr id="52" name="TextBox 32">
            <a:extLst>
              <a:ext uri="{FF2B5EF4-FFF2-40B4-BE49-F238E27FC236}">
                <a16:creationId xmlns:a16="http://schemas.microsoft.com/office/drawing/2014/main" id="{2DDB06BC-BD49-F0A2-D58C-8D925163AA7C}"/>
              </a:ext>
            </a:extLst>
          </p:cNvPr>
          <p:cNvSpPr txBox="1"/>
          <p:nvPr userDrawn="1"/>
        </p:nvSpPr>
        <p:spPr>
          <a:xfrm>
            <a:off x="870885" y="2481815"/>
            <a:ext cx="6126850" cy="476541"/>
          </a:xfrm>
          <a:prstGeom prst="rect">
            <a:avLst/>
          </a:prstGeom>
        </p:spPr>
        <p:txBody>
          <a:bodyPr wrap="square" lIns="0" tIns="0" rIns="0" bIns="0" rtlCol="0" anchor="t">
            <a:spAutoFit/>
          </a:bodyPr>
          <a:lstStyle/>
          <a:p>
            <a:pPr algn="l">
              <a:lnSpc>
                <a:spcPts val="4059"/>
              </a:lnSpc>
              <a:spcBef>
                <a:spcPct val="0"/>
              </a:spcBef>
            </a:pPr>
            <a:r>
              <a:rPr lang="fr-FR" sz="2899">
                <a:solidFill>
                  <a:schemeClr val="bg1"/>
                </a:solidFill>
                <a:latin typeface="Aeonik MGEN Medium" panose="020B0603030300000000" pitchFamily="34" charset="0"/>
                <a:ea typeface="Arial"/>
                <a:cs typeface="Arial"/>
                <a:sym typeface="Arial"/>
              </a:rPr>
              <a:t>L’info en direct sur fb et sur Internet </a:t>
            </a:r>
          </a:p>
        </p:txBody>
      </p:sp>
      <p:sp>
        <p:nvSpPr>
          <p:cNvPr id="53" name="TextBox 33">
            <a:extLst>
              <a:ext uri="{FF2B5EF4-FFF2-40B4-BE49-F238E27FC236}">
                <a16:creationId xmlns:a16="http://schemas.microsoft.com/office/drawing/2014/main" id="{F0D20D9B-B382-662E-A7EF-C4AECCEF2EA0}"/>
              </a:ext>
            </a:extLst>
          </p:cNvPr>
          <p:cNvSpPr txBox="1"/>
          <p:nvPr userDrawn="1"/>
        </p:nvSpPr>
        <p:spPr>
          <a:xfrm>
            <a:off x="5206610" y="3529012"/>
            <a:ext cx="1772039" cy="360483"/>
          </a:xfrm>
          <a:prstGeom prst="rect">
            <a:avLst/>
          </a:prstGeom>
        </p:spPr>
        <p:txBody>
          <a:bodyPr wrap="square" lIns="0" tIns="0" rIns="0" bIns="0" rtlCol="0" anchor="t">
            <a:spAutoFit/>
          </a:bodyPr>
          <a:lstStyle/>
          <a:p>
            <a:pPr algn="l">
              <a:lnSpc>
                <a:spcPts val="3079"/>
              </a:lnSpc>
              <a:spcBef>
                <a:spcPct val="0"/>
              </a:spcBef>
            </a:pPr>
            <a:r>
              <a:rPr lang="fr-FR" sz="2199">
                <a:solidFill>
                  <a:srgbClr val="FFFFFF"/>
                </a:solidFill>
                <a:latin typeface="Aeonik MGEN" panose="020B0503030300000000" pitchFamily="34" charset="0"/>
                <a:ea typeface="Arial"/>
                <a:cs typeface="Arial"/>
                <a:sym typeface="Arial"/>
                <a:hlinkClick r:id="rId2"/>
              </a:rPr>
              <a:t>mgen.fr</a:t>
            </a:r>
            <a:endParaRPr lang="fr-FR" sz="2199">
              <a:solidFill>
                <a:srgbClr val="FFFFFF"/>
              </a:solidFill>
              <a:latin typeface="Aeonik MGEN" panose="020B0503030300000000" pitchFamily="34" charset="0"/>
              <a:ea typeface="Arial"/>
              <a:cs typeface="Arial"/>
              <a:sym typeface="Arial"/>
            </a:endParaRPr>
          </a:p>
        </p:txBody>
      </p:sp>
      <p:sp>
        <p:nvSpPr>
          <p:cNvPr id="55" name="Espace réservé du texte 54">
            <a:extLst>
              <a:ext uri="{FF2B5EF4-FFF2-40B4-BE49-F238E27FC236}">
                <a16:creationId xmlns:a16="http://schemas.microsoft.com/office/drawing/2014/main" id="{A870B3F6-FAF9-915B-6C08-747011CC2EBF}"/>
              </a:ext>
            </a:extLst>
          </p:cNvPr>
          <p:cNvSpPr>
            <a:spLocks noGrp="1"/>
          </p:cNvSpPr>
          <p:nvPr userDrawn="1">
            <p:ph type="body" sz="quarter" idx="10"/>
          </p:nvPr>
        </p:nvSpPr>
        <p:spPr>
          <a:xfrm>
            <a:off x="614363" y="6946900"/>
            <a:ext cx="4284662" cy="2184400"/>
          </a:xfrm>
          <a:prstGeom prst="rect">
            <a:avLst/>
          </a:prstGeom>
        </p:spPr>
        <p:txBody>
          <a:bodyPr/>
          <a:lstStyle>
            <a:lvl1pPr marL="0" indent="0">
              <a:buNone/>
              <a:defRPr sz="1100">
                <a:solidFill>
                  <a:srgbClr val="FFFFFF"/>
                </a:solidFill>
              </a:defRPr>
            </a:lvl1pPr>
          </a:lstStyle>
          <a:p>
            <a:pPr lvl="0"/>
            <a:endParaRPr lang="fr-FR"/>
          </a:p>
        </p:txBody>
      </p:sp>
      <p:pic>
        <p:nvPicPr>
          <p:cNvPr id="59" name="Graphique 58" descr="Flèche : pivoter à gauche avec un remplissage uni">
            <a:extLst>
              <a:ext uri="{FF2B5EF4-FFF2-40B4-BE49-F238E27FC236}">
                <a16:creationId xmlns:a16="http://schemas.microsoft.com/office/drawing/2014/main" id="{8710D0D8-B882-3DCD-45D6-F899E452618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411233">
            <a:off x="634892" y="3050130"/>
            <a:ext cx="694970" cy="694970"/>
          </a:xfrm>
          <a:prstGeom prst="rect">
            <a:avLst/>
          </a:prstGeom>
        </p:spPr>
      </p:pic>
      <p:pic>
        <p:nvPicPr>
          <p:cNvPr id="60" name="Graphique 59" descr="Flèche : pivoter à gauche avec un remplissage uni">
            <a:extLst>
              <a:ext uri="{FF2B5EF4-FFF2-40B4-BE49-F238E27FC236}">
                <a16:creationId xmlns:a16="http://schemas.microsoft.com/office/drawing/2014/main" id="{D8AA1CD8-30C5-5C72-C51E-4C51FB87D90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188767" flipH="1">
            <a:off x="6476179" y="3075978"/>
            <a:ext cx="694970" cy="694970"/>
          </a:xfrm>
          <a:prstGeom prst="rect">
            <a:avLst/>
          </a:prstGeom>
        </p:spPr>
      </p:pic>
      <p:sp>
        <p:nvSpPr>
          <p:cNvPr id="62" name="Espace réservé pour une image  61">
            <a:extLst>
              <a:ext uri="{FF2B5EF4-FFF2-40B4-BE49-F238E27FC236}">
                <a16:creationId xmlns:a16="http://schemas.microsoft.com/office/drawing/2014/main" id="{DD60D8FB-58CC-64F3-1C16-ED9FD29902CD}"/>
              </a:ext>
            </a:extLst>
          </p:cNvPr>
          <p:cNvSpPr>
            <a:spLocks noGrp="1"/>
          </p:cNvSpPr>
          <p:nvPr userDrawn="1">
            <p:ph type="pic" sz="quarter" idx="11"/>
          </p:nvPr>
        </p:nvSpPr>
        <p:spPr>
          <a:xfrm>
            <a:off x="1471613" y="3397250"/>
            <a:ext cx="1440000" cy="1440000"/>
          </a:xfrm>
          <a:prstGeom prst="rect">
            <a:avLst/>
          </a:prstGeom>
        </p:spPr>
        <p:txBody>
          <a:bodyPr/>
          <a:lstStyle/>
          <a:p>
            <a:endParaRPr lang="fr-FR"/>
          </a:p>
        </p:txBody>
      </p:sp>
    </p:spTree>
    <p:extLst>
      <p:ext uri="{BB962C8B-B14F-4D97-AF65-F5344CB8AC3E}">
        <p14:creationId xmlns:p14="http://schemas.microsoft.com/office/powerpoint/2010/main" val="1145383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ommaire +Edito - blanc01">
    <p:bg>
      <p:bgPr>
        <a:solidFill>
          <a:srgbClr val="FFFFFF"/>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70C2177-20B5-1B6B-6392-579760662FF6}"/>
              </a:ext>
            </a:extLst>
          </p:cNvPr>
          <p:cNvSpPr txBox="1"/>
          <p:nvPr userDrawn="1"/>
        </p:nvSpPr>
        <p:spPr>
          <a:xfrm>
            <a:off x="477671" y="409433"/>
            <a:ext cx="2756848" cy="707886"/>
          </a:xfrm>
          <a:prstGeom prst="rect">
            <a:avLst/>
          </a:prstGeom>
          <a:noFill/>
        </p:spPr>
        <p:txBody>
          <a:bodyPr wrap="square" rtlCol="0">
            <a:spAutoFit/>
          </a:bodyPr>
          <a:lstStyle/>
          <a:p>
            <a:r>
              <a:rPr lang="fr-FR" sz="4000">
                <a:solidFill>
                  <a:schemeClr val="bg2">
                    <a:lumMod val="60000"/>
                    <a:lumOff val="40000"/>
                  </a:schemeClr>
                </a:solidFill>
                <a:latin typeface="+mj-lt"/>
              </a:rPr>
              <a:t>Edito</a:t>
            </a:r>
          </a:p>
        </p:txBody>
      </p:sp>
      <p:sp>
        <p:nvSpPr>
          <p:cNvPr id="6" name="ZoneTexte 5">
            <a:extLst>
              <a:ext uri="{FF2B5EF4-FFF2-40B4-BE49-F238E27FC236}">
                <a16:creationId xmlns:a16="http://schemas.microsoft.com/office/drawing/2014/main" id="{AA93EECD-C257-301D-C348-831956CAE497}"/>
              </a:ext>
            </a:extLst>
          </p:cNvPr>
          <p:cNvSpPr txBox="1"/>
          <p:nvPr userDrawn="1"/>
        </p:nvSpPr>
        <p:spPr>
          <a:xfrm>
            <a:off x="477671" y="6744268"/>
            <a:ext cx="2756848" cy="707886"/>
          </a:xfrm>
          <a:prstGeom prst="rect">
            <a:avLst/>
          </a:prstGeom>
          <a:noFill/>
        </p:spPr>
        <p:txBody>
          <a:bodyPr wrap="square" rtlCol="0">
            <a:spAutoFit/>
          </a:bodyPr>
          <a:lstStyle/>
          <a:p>
            <a:r>
              <a:rPr lang="fr-FR" sz="4000">
                <a:solidFill>
                  <a:schemeClr val="bg2">
                    <a:lumMod val="60000"/>
                    <a:lumOff val="40000"/>
                  </a:schemeClr>
                </a:solidFill>
                <a:latin typeface="+mj-lt"/>
              </a:rPr>
              <a:t>Sommaire</a:t>
            </a:r>
          </a:p>
        </p:txBody>
      </p:sp>
      <p:sp>
        <p:nvSpPr>
          <p:cNvPr id="8" name="Espace réservé du texte 7">
            <a:extLst>
              <a:ext uri="{FF2B5EF4-FFF2-40B4-BE49-F238E27FC236}">
                <a16:creationId xmlns:a16="http://schemas.microsoft.com/office/drawing/2014/main" id="{1173D33D-9826-D6AD-246A-57DF1F0024F0}"/>
              </a:ext>
            </a:extLst>
          </p:cNvPr>
          <p:cNvSpPr>
            <a:spLocks noGrp="1"/>
          </p:cNvSpPr>
          <p:nvPr>
            <p:ph type="body" sz="quarter" idx="11"/>
          </p:nvPr>
        </p:nvSpPr>
        <p:spPr>
          <a:xfrm>
            <a:off x="587375" y="1487488"/>
            <a:ext cx="6508750" cy="4613275"/>
          </a:xfrm>
          <a:prstGeom prst="rect">
            <a:avLst/>
          </a:prstGeom>
        </p:spPr>
        <p:txBody>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10" name="Espace réservé du texte 9">
            <a:extLst>
              <a:ext uri="{FF2B5EF4-FFF2-40B4-BE49-F238E27FC236}">
                <a16:creationId xmlns:a16="http://schemas.microsoft.com/office/drawing/2014/main" id="{77CCEF3D-1DFB-D793-1EA9-03F13791F760}"/>
              </a:ext>
            </a:extLst>
          </p:cNvPr>
          <p:cNvSpPr>
            <a:spLocks noGrp="1"/>
          </p:cNvSpPr>
          <p:nvPr>
            <p:ph type="body" sz="quarter" idx="12"/>
          </p:nvPr>
        </p:nvSpPr>
        <p:spPr>
          <a:xfrm>
            <a:off x="1090388" y="7805880"/>
            <a:ext cx="5508188" cy="2476500"/>
          </a:xfrm>
          <a:prstGeom prst="rect">
            <a:avLst/>
          </a:prstGeom>
        </p:spPr>
        <p:txBody>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12" name="Freeform 6">
            <a:extLst>
              <a:ext uri="{FF2B5EF4-FFF2-40B4-BE49-F238E27FC236}">
                <a16:creationId xmlns:a16="http://schemas.microsoft.com/office/drawing/2014/main" id="{D4065200-431A-9202-7245-2A73F17C7652}"/>
              </a:ext>
            </a:extLst>
          </p:cNvPr>
          <p:cNvSpPr/>
          <p:nvPr userDrawn="1"/>
        </p:nvSpPr>
        <p:spPr>
          <a:xfrm>
            <a:off x="803650" y="7541491"/>
            <a:ext cx="6048000" cy="2980015"/>
          </a:xfrm>
          <a:custGeom>
            <a:avLst/>
            <a:gdLst/>
            <a:ahLst/>
            <a:cxnLst/>
            <a:rect l="l" t="t" r="r" b="b"/>
            <a:pathLst>
              <a:path w="6048000" h="2980015">
                <a:moveTo>
                  <a:pt x="0" y="0"/>
                </a:moveTo>
                <a:lnTo>
                  <a:pt x="6048000" y="0"/>
                </a:lnTo>
                <a:lnTo>
                  <a:pt x="6048000" y="2980015"/>
                </a:lnTo>
                <a:lnTo>
                  <a:pt x="0" y="29800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latin typeface="Aeonik MGEN" panose="020B0503030300000000" pitchFamily="34" charset="0"/>
            </a:endParaRPr>
          </a:p>
        </p:txBody>
      </p:sp>
      <p:sp>
        <p:nvSpPr>
          <p:cNvPr id="15" name="Espace réservé pour une image  14">
            <a:extLst>
              <a:ext uri="{FF2B5EF4-FFF2-40B4-BE49-F238E27FC236}">
                <a16:creationId xmlns:a16="http://schemas.microsoft.com/office/drawing/2014/main" id="{4E48774E-96A4-2CF5-E25B-1E7C5D748F0B}"/>
              </a:ext>
            </a:extLst>
          </p:cNvPr>
          <p:cNvSpPr>
            <a:spLocks noGrp="1"/>
          </p:cNvSpPr>
          <p:nvPr>
            <p:ph type="pic" sz="quarter" idx="13"/>
          </p:nvPr>
        </p:nvSpPr>
        <p:spPr>
          <a:xfrm>
            <a:off x="4876800" y="593725"/>
            <a:ext cx="2219325" cy="1812925"/>
          </a:xfrm>
          <a:prstGeom prst="roundRect">
            <a:avLst/>
          </a:prstGeom>
        </p:spPr>
        <p:txBody>
          <a:bodyPr/>
          <a:lstStyle>
            <a:lvl1pPr marL="0" indent="0">
              <a:buNone/>
              <a:defRPr/>
            </a:lvl1pPr>
          </a:lstStyle>
          <a:p>
            <a:endParaRPr lang="fr-FR"/>
          </a:p>
        </p:txBody>
      </p:sp>
    </p:spTree>
    <p:extLst>
      <p:ext uri="{BB962C8B-B14F-4D97-AF65-F5344CB8AC3E}">
        <p14:creationId xmlns:p14="http://schemas.microsoft.com/office/powerpoint/2010/main" val="2424832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ommaire +Edito - gris01">
    <p:bg>
      <p:bgPr>
        <a:solidFill>
          <a:schemeClr val="tx2"/>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70C2177-20B5-1B6B-6392-579760662FF6}"/>
              </a:ext>
            </a:extLst>
          </p:cNvPr>
          <p:cNvSpPr txBox="1"/>
          <p:nvPr userDrawn="1"/>
        </p:nvSpPr>
        <p:spPr>
          <a:xfrm>
            <a:off x="477671" y="409433"/>
            <a:ext cx="2756848" cy="707886"/>
          </a:xfrm>
          <a:prstGeom prst="rect">
            <a:avLst/>
          </a:prstGeom>
          <a:noFill/>
        </p:spPr>
        <p:txBody>
          <a:bodyPr wrap="square" rtlCol="0">
            <a:spAutoFit/>
          </a:bodyPr>
          <a:lstStyle/>
          <a:p>
            <a:r>
              <a:rPr lang="fr-FR" sz="4000">
                <a:solidFill>
                  <a:schemeClr val="bg1"/>
                </a:solidFill>
                <a:latin typeface="+mj-lt"/>
              </a:rPr>
              <a:t>Edito</a:t>
            </a:r>
          </a:p>
        </p:txBody>
      </p:sp>
      <p:sp>
        <p:nvSpPr>
          <p:cNvPr id="6" name="ZoneTexte 5">
            <a:extLst>
              <a:ext uri="{FF2B5EF4-FFF2-40B4-BE49-F238E27FC236}">
                <a16:creationId xmlns:a16="http://schemas.microsoft.com/office/drawing/2014/main" id="{AA93EECD-C257-301D-C348-831956CAE497}"/>
              </a:ext>
            </a:extLst>
          </p:cNvPr>
          <p:cNvSpPr txBox="1"/>
          <p:nvPr userDrawn="1"/>
        </p:nvSpPr>
        <p:spPr>
          <a:xfrm>
            <a:off x="477671" y="6744268"/>
            <a:ext cx="2756848" cy="707886"/>
          </a:xfrm>
          <a:prstGeom prst="rect">
            <a:avLst/>
          </a:prstGeom>
          <a:noFill/>
        </p:spPr>
        <p:txBody>
          <a:bodyPr wrap="square" rtlCol="0">
            <a:spAutoFit/>
          </a:bodyPr>
          <a:lstStyle/>
          <a:p>
            <a:r>
              <a:rPr lang="fr-FR" sz="4000">
                <a:solidFill>
                  <a:schemeClr val="bg1"/>
                </a:solidFill>
                <a:latin typeface="+mj-lt"/>
              </a:rPr>
              <a:t>Sommaire</a:t>
            </a:r>
          </a:p>
        </p:txBody>
      </p:sp>
      <p:sp>
        <p:nvSpPr>
          <p:cNvPr id="8" name="Espace réservé du texte 7">
            <a:extLst>
              <a:ext uri="{FF2B5EF4-FFF2-40B4-BE49-F238E27FC236}">
                <a16:creationId xmlns:a16="http://schemas.microsoft.com/office/drawing/2014/main" id="{1173D33D-9826-D6AD-246A-57DF1F0024F0}"/>
              </a:ext>
            </a:extLst>
          </p:cNvPr>
          <p:cNvSpPr>
            <a:spLocks noGrp="1"/>
          </p:cNvSpPr>
          <p:nvPr>
            <p:ph type="body" sz="quarter" idx="11"/>
          </p:nvPr>
        </p:nvSpPr>
        <p:spPr>
          <a:xfrm>
            <a:off x="587375" y="1487488"/>
            <a:ext cx="6508750" cy="4613275"/>
          </a:xfrm>
          <a:prstGeom prst="rect">
            <a:avLst/>
          </a:prstGeom>
        </p:spPr>
        <p:txBody>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10" name="Espace réservé du texte 9">
            <a:extLst>
              <a:ext uri="{FF2B5EF4-FFF2-40B4-BE49-F238E27FC236}">
                <a16:creationId xmlns:a16="http://schemas.microsoft.com/office/drawing/2014/main" id="{77CCEF3D-1DFB-D793-1EA9-03F13791F760}"/>
              </a:ext>
            </a:extLst>
          </p:cNvPr>
          <p:cNvSpPr>
            <a:spLocks noGrp="1"/>
          </p:cNvSpPr>
          <p:nvPr>
            <p:ph type="body" sz="quarter" idx="12"/>
          </p:nvPr>
        </p:nvSpPr>
        <p:spPr>
          <a:xfrm>
            <a:off x="1090388" y="7805880"/>
            <a:ext cx="5508188" cy="2476500"/>
          </a:xfrm>
          <a:prstGeom prst="rect">
            <a:avLst/>
          </a:prstGeom>
        </p:spPr>
        <p:txBody>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12" name="Freeform 6">
            <a:extLst>
              <a:ext uri="{FF2B5EF4-FFF2-40B4-BE49-F238E27FC236}">
                <a16:creationId xmlns:a16="http://schemas.microsoft.com/office/drawing/2014/main" id="{D4065200-431A-9202-7245-2A73F17C7652}"/>
              </a:ext>
            </a:extLst>
          </p:cNvPr>
          <p:cNvSpPr/>
          <p:nvPr userDrawn="1"/>
        </p:nvSpPr>
        <p:spPr>
          <a:xfrm>
            <a:off x="803650" y="7541491"/>
            <a:ext cx="6048000" cy="2980015"/>
          </a:xfrm>
          <a:custGeom>
            <a:avLst/>
            <a:gdLst/>
            <a:ahLst/>
            <a:cxnLst/>
            <a:rect l="l" t="t" r="r" b="b"/>
            <a:pathLst>
              <a:path w="6048000" h="2980015">
                <a:moveTo>
                  <a:pt x="0" y="0"/>
                </a:moveTo>
                <a:lnTo>
                  <a:pt x="6048000" y="0"/>
                </a:lnTo>
                <a:lnTo>
                  <a:pt x="6048000" y="2980015"/>
                </a:lnTo>
                <a:lnTo>
                  <a:pt x="0" y="29800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latin typeface="Aeonik MGEN" panose="020B0503030300000000" pitchFamily="34" charset="0"/>
            </a:endParaRPr>
          </a:p>
        </p:txBody>
      </p:sp>
      <p:sp>
        <p:nvSpPr>
          <p:cNvPr id="15" name="Espace réservé pour une image  14">
            <a:extLst>
              <a:ext uri="{FF2B5EF4-FFF2-40B4-BE49-F238E27FC236}">
                <a16:creationId xmlns:a16="http://schemas.microsoft.com/office/drawing/2014/main" id="{4E48774E-96A4-2CF5-E25B-1E7C5D748F0B}"/>
              </a:ext>
            </a:extLst>
          </p:cNvPr>
          <p:cNvSpPr>
            <a:spLocks noGrp="1"/>
          </p:cNvSpPr>
          <p:nvPr>
            <p:ph type="pic" sz="quarter" idx="13"/>
          </p:nvPr>
        </p:nvSpPr>
        <p:spPr>
          <a:xfrm>
            <a:off x="4876800" y="593725"/>
            <a:ext cx="2219325" cy="1812925"/>
          </a:xfrm>
          <a:prstGeom prst="roundRect">
            <a:avLst/>
          </a:prstGeom>
        </p:spPr>
        <p:txBody>
          <a:bodyPr/>
          <a:lstStyle>
            <a:lvl1pPr marL="0" indent="0">
              <a:buNone/>
              <a:defRPr/>
            </a:lvl1pPr>
          </a:lstStyle>
          <a:p>
            <a:endParaRPr lang="fr-FR"/>
          </a:p>
        </p:txBody>
      </p:sp>
    </p:spTree>
    <p:extLst>
      <p:ext uri="{BB962C8B-B14F-4D97-AF65-F5344CB8AC3E}">
        <p14:creationId xmlns:p14="http://schemas.microsoft.com/office/powerpoint/2010/main" val="964944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mmaire+Edito - rose02">
    <p:bg>
      <p:bgPr>
        <a:solidFill>
          <a:schemeClr val="accent1"/>
        </a:solidFill>
        <a:effectLst/>
      </p:bgPr>
    </p:bg>
    <p:spTree>
      <p:nvGrpSpPr>
        <p:cNvPr id="1" name=""/>
        <p:cNvGrpSpPr/>
        <p:nvPr/>
      </p:nvGrpSpPr>
      <p:grpSpPr>
        <a:xfrm>
          <a:off x="0" y="0"/>
          <a:ext cx="0" cy="0"/>
          <a:chOff x="0" y="0"/>
          <a:chExt cx="0" cy="0"/>
        </a:xfrm>
      </p:grpSpPr>
      <p:sp>
        <p:nvSpPr>
          <p:cNvPr id="20" name="Freeform 2">
            <a:extLst>
              <a:ext uri="{FF2B5EF4-FFF2-40B4-BE49-F238E27FC236}">
                <a16:creationId xmlns:a16="http://schemas.microsoft.com/office/drawing/2014/main" id="{93BBBAE4-CF91-D7F3-2062-7C9F0589BB99}"/>
              </a:ext>
            </a:extLst>
          </p:cNvPr>
          <p:cNvSpPr/>
          <p:nvPr userDrawn="1"/>
        </p:nvSpPr>
        <p:spPr>
          <a:xfrm>
            <a:off x="464374" y="5484904"/>
            <a:ext cx="6617464" cy="4739069"/>
          </a:xfrm>
          <a:custGeom>
            <a:avLst/>
            <a:gdLst/>
            <a:ahLst/>
            <a:cxnLst/>
            <a:rect l="l" t="t" r="r" b="b"/>
            <a:pathLst>
              <a:path w="6617464" h="4739069">
                <a:moveTo>
                  <a:pt x="0" y="0"/>
                </a:moveTo>
                <a:lnTo>
                  <a:pt x="6617464" y="0"/>
                </a:lnTo>
                <a:lnTo>
                  <a:pt x="6617464" y="4739069"/>
                </a:lnTo>
                <a:lnTo>
                  <a:pt x="0" y="4739069"/>
                </a:lnTo>
                <a:lnTo>
                  <a:pt x="0" y="0"/>
                </a:lnTo>
                <a:close/>
              </a:path>
            </a:pathLst>
          </a:custGeom>
          <a:blipFill>
            <a:blip r:embed="rId2">
              <a:extLst>
                <a:ext uri="{96DAC541-7B7A-43D3-8B79-37D633B846F1}">
                  <asvg:svgBlip xmlns:asvg="http://schemas.microsoft.com/office/drawing/2016/SVG/main" r:embed="rId3"/>
                </a:ext>
              </a:extLst>
            </a:blip>
            <a:stretch>
              <a:fillRect/>
            </a:stretch>
          </a:blipFill>
          <a:ln>
            <a:noFill/>
          </a:ln>
        </p:spPr>
        <p:txBody>
          <a:bodyPr/>
          <a:lstStyle/>
          <a:p>
            <a:endParaRPr lang="fr-FR" noProof="0">
              <a:solidFill>
                <a:schemeClr val="accent2"/>
              </a:solidFill>
              <a:latin typeface="Aeonik MGEN" panose="020B0503030300000000" pitchFamily="34" charset="0"/>
            </a:endParaRPr>
          </a:p>
        </p:txBody>
      </p:sp>
      <p:sp>
        <p:nvSpPr>
          <p:cNvPr id="4" name="ZoneTexte 3">
            <a:extLst>
              <a:ext uri="{FF2B5EF4-FFF2-40B4-BE49-F238E27FC236}">
                <a16:creationId xmlns:a16="http://schemas.microsoft.com/office/drawing/2014/main" id="{65D6948F-AF4C-6702-5120-E633904D8AEA}"/>
              </a:ext>
            </a:extLst>
          </p:cNvPr>
          <p:cNvSpPr txBox="1"/>
          <p:nvPr userDrawn="1"/>
        </p:nvSpPr>
        <p:spPr>
          <a:xfrm>
            <a:off x="477671" y="409433"/>
            <a:ext cx="2756848" cy="707886"/>
          </a:xfrm>
          <a:prstGeom prst="rect">
            <a:avLst/>
          </a:prstGeom>
          <a:noFill/>
        </p:spPr>
        <p:txBody>
          <a:bodyPr wrap="square" rtlCol="0">
            <a:spAutoFit/>
          </a:bodyPr>
          <a:lstStyle/>
          <a:p>
            <a:r>
              <a:rPr lang="fr-FR" sz="4000" noProof="0">
                <a:solidFill>
                  <a:schemeClr val="accent2"/>
                </a:solidFill>
                <a:latin typeface="+mj-lt"/>
              </a:rPr>
              <a:t>Edito</a:t>
            </a:r>
          </a:p>
        </p:txBody>
      </p:sp>
      <p:sp>
        <p:nvSpPr>
          <p:cNvPr id="11" name="Freeform 2">
            <a:extLst>
              <a:ext uri="{FF2B5EF4-FFF2-40B4-BE49-F238E27FC236}">
                <a16:creationId xmlns:a16="http://schemas.microsoft.com/office/drawing/2014/main" id="{DAC81E09-F88E-0ACE-0DC4-A244E3789823}"/>
              </a:ext>
            </a:extLst>
          </p:cNvPr>
          <p:cNvSpPr/>
          <p:nvPr userDrawn="1"/>
        </p:nvSpPr>
        <p:spPr>
          <a:xfrm>
            <a:off x="525798" y="5549072"/>
            <a:ext cx="6211552" cy="4413075"/>
          </a:xfrm>
          <a:custGeom>
            <a:avLst/>
            <a:gdLst/>
            <a:ahLst/>
            <a:cxnLst/>
            <a:rect l="l" t="t" r="r" b="b"/>
            <a:pathLst>
              <a:path w="6617464" h="4739069">
                <a:moveTo>
                  <a:pt x="0" y="0"/>
                </a:moveTo>
                <a:lnTo>
                  <a:pt x="6617464" y="0"/>
                </a:lnTo>
                <a:lnTo>
                  <a:pt x="6617464" y="4739069"/>
                </a:lnTo>
                <a:lnTo>
                  <a:pt x="0" y="4739069"/>
                </a:lnTo>
                <a:lnTo>
                  <a:pt x="0" y="0"/>
                </a:lnTo>
                <a:close/>
              </a:path>
            </a:pathLst>
          </a:custGeom>
          <a:blipFill>
            <a:blip r:embed="rId4">
              <a:extLst>
                <a:ext uri="{96DAC541-7B7A-43D3-8B79-37D633B846F1}">
                  <asvg:svgBlip xmlns:asvg="http://schemas.microsoft.com/office/drawing/2016/SVG/main" r:embed="rId5"/>
                </a:ext>
              </a:extLst>
            </a:blip>
            <a:stretch>
              <a:fillRect/>
            </a:stretch>
          </a:blipFill>
          <a:ln>
            <a:noFill/>
          </a:ln>
        </p:spPr>
        <p:txBody>
          <a:bodyPr/>
          <a:lstStyle/>
          <a:p>
            <a:endParaRPr lang="fr-FR" noProof="0">
              <a:solidFill>
                <a:schemeClr val="accent2"/>
              </a:solidFill>
              <a:latin typeface="Aeonik MGEN" panose="020B0503030300000000" pitchFamily="34" charset="0"/>
            </a:endParaRPr>
          </a:p>
        </p:txBody>
      </p:sp>
      <p:sp>
        <p:nvSpPr>
          <p:cNvPr id="13" name="TextBox 8">
            <a:extLst>
              <a:ext uri="{FF2B5EF4-FFF2-40B4-BE49-F238E27FC236}">
                <a16:creationId xmlns:a16="http://schemas.microsoft.com/office/drawing/2014/main" id="{426CC7D9-EE92-FA4D-35BC-437E3DD346CB}"/>
              </a:ext>
            </a:extLst>
          </p:cNvPr>
          <p:cNvSpPr txBox="1"/>
          <p:nvPr userDrawn="1"/>
        </p:nvSpPr>
        <p:spPr>
          <a:xfrm>
            <a:off x="1100245" y="5749621"/>
            <a:ext cx="1976140" cy="651910"/>
          </a:xfrm>
          <a:prstGeom prst="rect">
            <a:avLst/>
          </a:prstGeom>
        </p:spPr>
        <p:txBody>
          <a:bodyPr lIns="0" tIns="0" rIns="0" bIns="0" rtlCol="0" anchor="t">
            <a:spAutoFit/>
          </a:bodyPr>
          <a:lstStyle/>
          <a:p>
            <a:pPr algn="ctr">
              <a:lnSpc>
                <a:spcPts val="5599"/>
              </a:lnSpc>
              <a:spcBef>
                <a:spcPct val="0"/>
              </a:spcBef>
            </a:pPr>
            <a:r>
              <a:rPr lang="fr-FR" sz="3999" b="1" noProof="0">
                <a:solidFill>
                  <a:schemeClr val="accent2"/>
                </a:solidFill>
                <a:latin typeface="Aeonik MGEN" panose="020B0503030300000000" pitchFamily="34" charset="0"/>
                <a:ea typeface="Arial Bold"/>
                <a:cs typeface="Arial Bold"/>
                <a:sym typeface="Arial Bold"/>
              </a:rPr>
              <a:t>A la une</a:t>
            </a:r>
          </a:p>
        </p:txBody>
      </p:sp>
      <p:sp>
        <p:nvSpPr>
          <p:cNvPr id="15" name="Espace réservé du texte 14">
            <a:extLst>
              <a:ext uri="{FF2B5EF4-FFF2-40B4-BE49-F238E27FC236}">
                <a16:creationId xmlns:a16="http://schemas.microsoft.com/office/drawing/2014/main" id="{24D20512-F689-FDEE-EDF9-1A6D03D6F9BC}"/>
              </a:ext>
            </a:extLst>
          </p:cNvPr>
          <p:cNvSpPr>
            <a:spLocks noGrp="1"/>
          </p:cNvSpPr>
          <p:nvPr>
            <p:ph type="body" sz="quarter" idx="10"/>
          </p:nvPr>
        </p:nvSpPr>
        <p:spPr>
          <a:xfrm>
            <a:off x="898525" y="6400800"/>
            <a:ext cx="5561013" cy="3128963"/>
          </a:xfrm>
          <a:prstGeom prst="rect">
            <a:avLst/>
          </a:prstGeom>
        </p:spPr>
        <p:txBody>
          <a:bodyPr/>
          <a:lstStyle>
            <a:lvl1pPr marL="0" indent="0">
              <a:buNone/>
              <a:defRPr sz="1800">
                <a:solidFill>
                  <a:schemeClr val="bg1"/>
                </a:solidFill>
              </a:defRPr>
            </a:lvl1pPr>
          </a:lstStyle>
          <a:p>
            <a:pPr lvl="0"/>
            <a:endParaRPr lang="fr-FR" noProof="0"/>
          </a:p>
        </p:txBody>
      </p:sp>
      <p:sp>
        <p:nvSpPr>
          <p:cNvPr id="17" name="Espace réservé du texte 16">
            <a:extLst>
              <a:ext uri="{FF2B5EF4-FFF2-40B4-BE49-F238E27FC236}">
                <a16:creationId xmlns:a16="http://schemas.microsoft.com/office/drawing/2014/main" id="{FA753359-512E-2250-F25E-A54DD901E713}"/>
              </a:ext>
            </a:extLst>
          </p:cNvPr>
          <p:cNvSpPr>
            <a:spLocks noGrp="1"/>
          </p:cNvSpPr>
          <p:nvPr>
            <p:ph type="body" sz="quarter" idx="11"/>
          </p:nvPr>
        </p:nvSpPr>
        <p:spPr>
          <a:xfrm>
            <a:off x="609600" y="1379538"/>
            <a:ext cx="6127750" cy="3676650"/>
          </a:xfrm>
          <a:prstGeom prst="rect">
            <a:avLst/>
          </a:prstGeom>
        </p:spPr>
        <p:txBody>
          <a:bodyPr/>
          <a:lstStyle>
            <a:lvl1pPr marL="0" indent="0">
              <a:buNone/>
              <a:defRPr sz="1800">
                <a:solidFill>
                  <a:schemeClr val="bg1"/>
                </a:solidFill>
              </a:defRPr>
            </a:lvl1pPr>
          </a:lstStyle>
          <a:p>
            <a:pPr lvl="0"/>
            <a:endParaRPr lang="fr-FR" noProof="0"/>
          </a:p>
        </p:txBody>
      </p:sp>
      <p:sp>
        <p:nvSpPr>
          <p:cNvPr id="19" name="Espace réservé pour une image  18">
            <a:extLst>
              <a:ext uri="{FF2B5EF4-FFF2-40B4-BE49-F238E27FC236}">
                <a16:creationId xmlns:a16="http://schemas.microsoft.com/office/drawing/2014/main" id="{D0017D57-1503-DD7B-CA92-BA45787E1D29}"/>
              </a:ext>
            </a:extLst>
          </p:cNvPr>
          <p:cNvSpPr>
            <a:spLocks noGrp="1"/>
          </p:cNvSpPr>
          <p:nvPr>
            <p:ph type="pic" sz="quarter" idx="12"/>
          </p:nvPr>
        </p:nvSpPr>
        <p:spPr>
          <a:xfrm>
            <a:off x="4940968" y="641350"/>
            <a:ext cx="2140870" cy="2020888"/>
          </a:xfrm>
          <a:prstGeom prst="roundRect">
            <a:avLst/>
          </a:prstGeom>
        </p:spPr>
        <p:txBody>
          <a:bodyPr/>
          <a:lstStyle/>
          <a:p>
            <a:endParaRPr lang="fr-FR"/>
          </a:p>
        </p:txBody>
      </p:sp>
    </p:spTree>
    <p:extLst>
      <p:ext uri="{BB962C8B-B14F-4D97-AF65-F5344CB8AC3E}">
        <p14:creationId xmlns:p14="http://schemas.microsoft.com/office/powerpoint/2010/main" val="1949494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mmaire+Edito - vert foncé02">
    <p:bg>
      <p:bgPr>
        <a:solidFill>
          <a:schemeClr val="accent2"/>
        </a:solidFill>
        <a:effectLst/>
      </p:bgPr>
    </p:bg>
    <p:spTree>
      <p:nvGrpSpPr>
        <p:cNvPr id="1" name=""/>
        <p:cNvGrpSpPr/>
        <p:nvPr/>
      </p:nvGrpSpPr>
      <p:grpSpPr>
        <a:xfrm>
          <a:off x="0" y="0"/>
          <a:ext cx="0" cy="0"/>
          <a:chOff x="0" y="0"/>
          <a:chExt cx="0" cy="0"/>
        </a:xfrm>
      </p:grpSpPr>
      <p:sp>
        <p:nvSpPr>
          <p:cNvPr id="20" name="Freeform 2">
            <a:extLst>
              <a:ext uri="{FF2B5EF4-FFF2-40B4-BE49-F238E27FC236}">
                <a16:creationId xmlns:a16="http://schemas.microsoft.com/office/drawing/2014/main" id="{93BBBAE4-CF91-D7F3-2062-7C9F0589BB99}"/>
              </a:ext>
            </a:extLst>
          </p:cNvPr>
          <p:cNvSpPr/>
          <p:nvPr userDrawn="1"/>
        </p:nvSpPr>
        <p:spPr>
          <a:xfrm>
            <a:off x="464374" y="5484904"/>
            <a:ext cx="6617464" cy="4739069"/>
          </a:xfrm>
          <a:custGeom>
            <a:avLst/>
            <a:gdLst/>
            <a:ahLst/>
            <a:cxnLst/>
            <a:rect l="l" t="t" r="r" b="b"/>
            <a:pathLst>
              <a:path w="6617464" h="4739069">
                <a:moveTo>
                  <a:pt x="0" y="0"/>
                </a:moveTo>
                <a:lnTo>
                  <a:pt x="6617464" y="0"/>
                </a:lnTo>
                <a:lnTo>
                  <a:pt x="6617464" y="4739069"/>
                </a:lnTo>
                <a:lnTo>
                  <a:pt x="0" y="4739069"/>
                </a:lnTo>
                <a:lnTo>
                  <a:pt x="0" y="0"/>
                </a:lnTo>
                <a:close/>
              </a:path>
            </a:pathLst>
          </a:custGeom>
          <a:blipFill>
            <a:blip r:embed="rId2">
              <a:extLst>
                <a:ext uri="{96DAC541-7B7A-43D3-8B79-37D633B846F1}">
                  <asvg:svgBlip xmlns:asvg="http://schemas.microsoft.com/office/drawing/2016/SVG/main" r:embed="rId3"/>
                </a:ext>
              </a:extLst>
            </a:blip>
            <a:stretch>
              <a:fillRect/>
            </a:stretch>
          </a:blipFill>
          <a:ln>
            <a:noFill/>
          </a:ln>
        </p:spPr>
        <p:txBody>
          <a:bodyPr/>
          <a:lstStyle/>
          <a:p>
            <a:endParaRPr lang="fr-FR" noProof="0">
              <a:solidFill>
                <a:schemeClr val="accent2"/>
              </a:solidFill>
              <a:latin typeface="Aeonik MGEN" panose="020B0503030300000000" pitchFamily="34" charset="0"/>
            </a:endParaRPr>
          </a:p>
        </p:txBody>
      </p:sp>
      <p:sp>
        <p:nvSpPr>
          <p:cNvPr id="4" name="ZoneTexte 3">
            <a:extLst>
              <a:ext uri="{FF2B5EF4-FFF2-40B4-BE49-F238E27FC236}">
                <a16:creationId xmlns:a16="http://schemas.microsoft.com/office/drawing/2014/main" id="{65D6948F-AF4C-6702-5120-E633904D8AEA}"/>
              </a:ext>
            </a:extLst>
          </p:cNvPr>
          <p:cNvSpPr txBox="1"/>
          <p:nvPr userDrawn="1"/>
        </p:nvSpPr>
        <p:spPr>
          <a:xfrm>
            <a:off x="477671" y="409433"/>
            <a:ext cx="2756848" cy="707886"/>
          </a:xfrm>
          <a:prstGeom prst="rect">
            <a:avLst/>
          </a:prstGeom>
          <a:noFill/>
        </p:spPr>
        <p:txBody>
          <a:bodyPr wrap="square" rtlCol="0">
            <a:spAutoFit/>
          </a:bodyPr>
          <a:lstStyle/>
          <a:p>
            <a:r>
              <a:rPr lang="fr-FR" sz="4000" noProof="0">
                <a:solidFill>
                  <a:schemeClr val="accent1"/>
                </a:solidFill>
                <a:latin typeface="+mj-lt"/>
              </a:rPr>
              <a:t>Edito</a:t>
            </a:r>
          </a:p>
        </p:txBody>
      </p:sp>
      <p:sp>
        <p:nvSpPr>
          <p:cNvPr id="11" name="Freeform 2">
            <a:extLst>
              <a:ext uri="{FF2B5EF4-FFF2-40B4-BE49-F238E27FC236}">
                <a16:creationId xmlns:a16="http://schemas.microsoft.com/office/drawing/2014/main" id="{DAC81E09-F88E-0ACE-0DC4-A244E3789823}"/>
              </a:ext>
            </a:extLst>
          </p:cNvPr>
          <p:cNvSpPr/>
          <p:nvPr userDrawn="1"/>
        </p:nvSpPr>
        <p:spPr>
          <a:xfrm>
            <a:off x="525798" y="5549072"/>
            <a:ext cx="6211552" cy="4413075"/>
          </a:xfrm>
          <a:custGeom>
            <a:avLst/>
            <a:gdLst/>
            <a:ahLst/>
            <a:cxnLst/>
            <a:rect l="l" t="t" r="r" b="b"/>
            <a:pathLst>
              <a:path w="6617464" h="4739069">
                <a:moveTo>
                  <a:pt x="0" y="0"/>
                </a:moveTo>
                <a:lnTo>
                  <a:pt x="6617464" y="0"/>
                </a:lnTo>
                <a:lnTo>
                  <a:pt x="6617464" y="4739069"/>
                </a:lnTo>
                <a:lnTo>
                  <a:pt x="0" y="4739069"/>
                </a:lnTo>
                <a:lnTo>
                  <a:pt x="0" y="0"/>
                </a:lnTo>
                <a:close/>
              </a:path>
            </a:pathLst>
          </a:custGeom>
          <a:blipFill>
            <a:blip r:embed="rId4">
              <a:extLst>
                <a:ext uri="{96DAC541-7B7A-43D3-8B79-37D633B846F1}">
                  <asvg:svgBlip xmlns:asvg="http://schemas.microsoft.com/office/drawing/2016/SVG/main" r:embed="rId5"/>
                </a:ext>
              </a:extLst>
            </a:blip>
            <a:stretch>
              <a:fillRect/>
            </a:stretch>
          </a:blipFill>
          <a:ln>
            <a:noFill/>
          </a:ln>
        </p:spPr>
        <p:txBody>
          <a:bodyPr/>
          <a:lstStyle/>
          <a:p>
            <a:endParaRPr lang="fr-FR" noProof="0">
              <a:solidFill>
                <a:schemeClr val="accent2"/>
              </a:solidFill>
              <a:latin typeface="Aeonik MGEN" panose="020B0503030300000000" pitchFamily="34" charset="0"/>
            </a:endParaRPr>
          </a:p>
        </p:txBody>
      </p:sp>
      <p:sp>
        <p:nvSpPr>
          <p:cNvPr id="13" name="TextBox 8">
            <a:extLst>
              <a:ext uri="{FF2B5EF4-FFF2-40B4-BE49-F238E27FC236}">
                <a16:creationId xmlns:a16="http://schemas.microsoft.com/office/drawing/2014/main" id="{426CC7D9-EE92-FA4D-35BC-437E3DD346CB}"/>
              </a:ext>
            </a:extLst>
          </p:cNvPr>
          <p:cNvSpPr txBox="1"/>
          <p:nvPr userDrawn="1"/>
        </p:nvSpPr>
        <p:spPr>
          <a:xfrm>
            <a:off x="1100245" y="5749621"/>
            <a:ext cx="1976140" cy="651910"/>
          </a:xfrm>
          <a:prstGeom prst="rect">
            <a:avLst/>
          </a:prstGeom>
        </p:spPr>
        <p:txBody>
          <a:bodyPr lIns="0" tIns="0" rIns="0" bIns="0" rtlCol="0" anchor="t">
            <a:spAutoFit/>
          </a:bodyPr>
          <a:lstStyle/>
          <a:p>
            <a:pPr algn="ctr">
              <a:lnSpc>
                <a:spcPts val="5599"/>
              </a:lnSpc>
              <a:spcBef>
                <a:spcPct val="0"/>
              </a:spcBef>
            </a:pPr>
            <a:r>
              <a:rPr lang="fr-FR" sz="3999" b="1" noProof="0">
                <a:solidFill>
                  <a:schemeClr val="accent1"/>
                </a:solidFill>
                <a:latin typeface="Aeonik MGEN" panose="020B0503030300000000" pitchFamily="34" charset="0"/>
                <a:ea typeface="Arial Bold"/>
                <a:cs typeface="Arial Bold"/>
                <a:sym typeface="Arial Bold"/>
              </a:rPr>
              <a:t>A la une</a:t>
            </a:r>
          </a:p>
        </p:txBody>
      </p:sp>
      <p:sp>
        <p:nvSpPr>
          <p:cNvPr id="15" name="Espace réservé du texte 14">
            <a:extLst>
              <a:ext uri="{FF2B5EF4-FFF2-40B4-BE49-F238E27FC236}">
                <a16:creationId xmlns:a16="http://schemas.microsoft.com/office/drawing/2014/main" id="{24D20512-F689-FDEE-EDF9-1A6D03D6F9BC}"/>
              </a:ext>
            </a:extLst>
          </p:cNvPr>
          <p:cNvSpPr>
            <a:spLocks noGrp="1"/>
          </p:cNvSpPr>
          <p:nvPr>
            <p:ph type="body" sz="quarter" idx="10"/>
          </p:nvPr>
        </p:nvSpPr>
        <p:spPr>
          <a:xfrm>
            <a:off x="898525" y="6400800"/>
            <a:ext cx="5561013" cy="3128963"/>
          </a:xfrm>
          <a:prstGeom prst="rect">
            <a:avLst/>
          </a:prstGeom>
        </p:spPr>
        <p:txBody>
          <a:bodyPr/>
          <a:lstStyle>
            <a:lvl1pPr marL="0" indent="0">
              <a:buNone/>
              <a:defRPr sz="1800">
                <a:solidFill>
                  <a:schemeClr val="bg1"/>
                </a:solidFill>
              </a:defRPr>
            </a:lvl1pPr>
          </a:lstStyle>
          <a:p>
            <a:pPr lvl="0"/>
            <a:endParaRPr lang="fr-FR" noProof="0"/>
          </a:p>
        </p:txBody>
      </p:sp>
      <p:sp>
        <p:nvSpPr>
          <p:cNvPr id="17" name="Espace réservé du texte 16">
            <a:extLst>
              <a:ext uri="{FF2B5EF4-FFF2-40B4-BE49-F238E27FC236}">
                <a16:creationId xmlns:a16="http://schemas.microsoft.com/office/drawing/2014/main" id="{FA753359-512E-2250-F25E-A54DD901E713}"/>
              </a:ext>
            </a:extLst>
          </p:cNvPr>
          <p:cNvSpPr>
            <a:spLocks noGrp="1"/>
          </p:cNvSpPr>
          <p:nvPr>
            <p:ph type="body" sz="quarter" idx="11"/>
          </p:nvPr>
        </p:nvSpPr>
        <p:spPr>
          <a:xfrm>
            <a:off x="609600" y="1379538"/>
            <a:ext cx="6127750" cy="3676650"/>
          </a:xfrm>
          <a:prstGeom prst="rect">
            <a:avLst/>
          </a:prstGeom>
        </p:spPr>
        <p:txBody>
          <a:bodyPr/>
          <a:lstStyle>
            <a:lvl1pPr marL="0" indent="0">
              <a:buNone/>
              <a:defRPr sz="1800">
                <a:solidFill>
                  <a:schemeClr val="bg1"/>
                </a:solidFill>
              </a:defRPr>
            </a:lvl1pPr>
          </a:lstStyle>
          <a:p>
            <a:pPr lvl="0"/>
            <a:endParaRPr lang="fr-FR" noProof="0"/>
          </a:p>
        </p:txBody>
      </p:sp>
      <p:sp>
        <p:nvSpPr>
          <p:cNvPr id="19" name="Espace réservé pour une image  18">
            <a:extLst>
              <a:ext uri="{FF2B5EF4-FFF2-40B4-BE49-F238E27FC236}">
                <a16:creationId xmlns:a16="http://schemas.microsoft.com/office/drawing/2014/main" id="{D0017D57-1503-DD7B-CA92-BA45787E1D29}"/>
              </a:ext>
            </a:extLst>
          </p:cNvPr>
          <p:cNvSpPr>
            <a:spLocks noGrp="1"/>
          </p:cNvSpPr>
          <p:nvPr>
            <p:ph type="pic" sz="quarter" idx="12"/>
          </p:nvPr>
        </p:nvSpPr>
        <p:spPr>
          <a:xfrm>
            <a:off x="4940968" y="641350"/>
            <a:ext cx="2140870" cy="2020888"/>
          </a:xfrm>
          <a:prstGeom prst="roundRect">
            <a:avLst/>
          </a:prstGeom>
        </p:spPr>
        <p:txBody>
          <a:bodyPr/>
          <a:lstStyle/>
          <a:p>
            <a:endParaRPr lang="fr-FR"/>
          </a:p>
        </p:txBody>
      </p:sp>
    </p:spTree>
    <p:extLst>
      <p:ext uri="{BB962C8B-B14F-4D97-AF65-F5344CB8AC3E}">
        <p14:creationId xmlns:p14="http://schemas.microsoft.com/office/powerpoint/2010/main" val="2152644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mmaire+Edito - bleu02">
    <p:bg>
      <p:bgPr>
        <a:solidFill>
          <a:schemeClr val="accent4"/>
        </a:solidFill>
        <a:effectLst/>
      </p:bgPr>
    </p:bg>
    <p:spTree>
      <p:nvGrpSpPr>
        <p:cNvPr id="1" name=""/>
        <p:cNvGrpSpPr/>
        <p:nvPr/>
      </p:nvGrpSpPr>
      <p:grpSpPr>
        <a:xfrm>
          <a:off x="0" y="0"/>
          <a:ext cx="0" cy="0"/>
          <a:chOff x="0" y="0"/>
          <a:chExt cx="0" cy="0"/>
        </a:xfrm>
      </p:grpSpPr>
      <p:sp>
        <p:nvSpPr>
          <p:cNvPr id="20" name="Freeform 2">
            <a:extLst>
              <a:ext uri="{FF2B5EF4-FFF2-40B4-BE49-F238E27FC236}">
                <a16:creationId xmlns:a16="http://schemas.microsoft.com/office/drawing/2014/main" id="{93BBBAE4-CF91-D7F3-2062-7C9F0589BB99}"/>
              </a:ext>
            </a:extLst>
          </p:cNvPr>
          <p:cNvSpPr/>
          <p:nvPr userDrawn="1"/>
        </p:nvSpPr>
        <p:spPr>
          <a:xfrm>
            <a:off x="464374" y="5484904"/>
            <a:ext cx="6617464" cy="4739069"/>
          </a:xfrm>
          <a:custGeom>
            <a:avLst/>
            <a:gdLst/>
            <a:ahLst/>
            <a:cxnLst/>
            <a:rect l="l" t="t" r="r" b="b"/>
            <a:pathLst>
              <a:path w="6617464" h="4739069">
                <a:moveTo>
                  <a:pt x="0" y="0"/>
                </a:moveTo>
                <a:lnTo>
                  <a:pt x="6617464" y="0"/>
                </a:lnTo>
                <a:lnTo>
                  <a:pt x="6617464" y="4739069"/>
                </a:lnTo>
                <a:lnTo>
                  <a:pt x="0" y="4739069"/>
                </a:lnTo>
                <a:lnTo>
                  <a:pt x="0" y="0"/>
                </a:lnTo>
                <a:close/>
              </a:path>
            </a:pathLst>
          </a:custGeom>
          <a:blipFill>
            <a:blip r:embed="rId2">
              <a:extLst>
                <a:ext uri="{96DAC541-7B7A-43D3-8B79-37D633B846F1}">
                  <asvg:svgBlip xmlns:asvg="http://schemas.microsoft.com/office/drawing/2016/SVG/main" r:embed="rId3"/>
                </a:ext>
              </a:extLst>
            </a:blip>
            <a:stretch>
              <a:fillRect/>
            </a:stretch>
          </a:blipFill>
          <a:ln>
            <a:noFill/>
          </a:ln>
        </p:spPr>
        <p:txBody>
          <a:bodyPr/>
          <a:lstStyle/>
          <a:p>
            <a:endParaRPr lang="fr-FR" noProof="0">
              <a:solidFill>
                <a:schemeClr val="accent2"/>
              </a:solidFill>
              <a:latin typeface="Aeonik MGEN" panose="020B0503030300000000" pitchFamily="34" charset="0"/>
            </a:endParaRPr>
          </a:p>
        </p:txBody>
      </p:sp>
      <p:sp>
        <p:nvSpPr>
          <p:cNvPr id="4" name="ZoneTexte 3">
            <a:extLst>
              <a:ext uri="{FF2B5EF4-FFF2-40B4-BE49-F238E27FC236}">
                <a16:creationId xmlns:a16="http://schemas.microsoft.com/office/drawing/2014/main" id="{65D6948F-AF4C-6702-5120-E633904D8AEA}"/>
              </a:ext>
            </a:extLst>
          </p:cNvPr>
          <p:cNvSpPr txBox="1"/>
          <p:nvPr userDrawn="1"/>
        </p:nvSpPr>
        <p:spPr>
          <a:xfrm>
            <a:off x="477671" y="409433"/>
            <a:ext cx="2756848" cy="707886"/>
          </a:xfrm>
          <a:prstGeom prst="rect">
            <a:avLst/>
          </a:prstGeom>
          <a:noFill/>
        </p:spPr>
        <p:txBody>
          <a:bodyPr wrap="square" rtlCol="0">
            <a:spAutoFit/>
          </a:bodyPr>
          <a:lstStyle/>
          <a:p>
            <a:r>
              <a:rPr lang="fr-FR" sz="4000" noProof="0">
                <a:solidFill>
                  <a:schemeClr val="accent3"/>
                </a:solidFill>
                <a:latin typeface="+mj-lt"/>
              </a:rPr>
              <a:t>Edito</a:t>
            </a:r>
          </a:p>
        </p:txBody>
      </p:sp>
      <p:sp>
        <p:nvSpPr>
          <p:cNvPr id="11" name="Freeform 2">
            <a:extLst>
              <a:ext uri="{FF2B5EF4-FFF2-40B4-BE49-F238E27FC236}">
                <a16:creationId xmlns:a16="http://schemas.microsoft.com/office/drawing/2014/main" id="{DAC81E09-F88E-0ACE-0DC4-A244E3789823}"/>
              </a:ext>
            </a:extLst>
          </p:cNvPr>
          <p:cNvSpPr/>
          <p:nvPr userDrawn="1"/>
        </p:nvSpPr>
        <p:spPr>
          <a:xfrm>
            <a:off x="525798" y="5549072"/>
            <a:ext cx="6211552" cy="4413075"/>
          </a:xfrm>
          <a:custGeom>
            <a:avLst/>
            <a:gdLst/>
            <a:ahLst/>
            <a:cxnLst/>
            <a:rect l="l" t="t" r="r" b="b"/>
            <a:pathLst>
              <a:path w="6617464" h="4739069">
                <a:moveTo>
                  <a:pt x="0" y="0"/>
                </a:moveTo>
                <a:lnTo>
                  <a:pt x="6617464" y="0"/>
                </a:lnTo>
                <a:lnTo>
                  <a:pt x="6617464" y="4739069"/>
                </a:lnTo>
                <a:lnTo>
                  <a:pt x="0" y="4739069"/>
                </a:lnTo>
                <a:lnTo>
                  <a:pt x="0" y="0"/>
                </a:lnTo>
                <a:close/>
              </a:path>
            </a:pathLst>
          </a:custGeom>
          <a:blipFill>
            <a:blip r:embed="rId4">
              <a:extLst>
                <a:ext uri="{96DAC541-7B7A-43D3-8B79-37D633B846F1}">
                  <asvg:svgBlip xmlns:asvg="http://schemas.microsoft.com/office/drawing/2016/SVG/main" r:embed="rId5"/>
                </a:ext>
              </a:extLst>
            </a:blip>
            <a:stretch>
              <a:fillRect/>
            </a:stretch>
          </a:blipFill>
          <a:ln>
            <a:noFill/>
          </a:ln>
        </p:spPr>
        <p:txBody>
          <a:bodyPr/>
          <a:lstStyle/>
          <a:p>
            <a:endParaRPr lang="fr-FR" noProof="0">
              <a:solidFill>
                <a:schemeClr val="accent2"/>
              </a:solidFill>
              <a:latin typeface="Aeonik MGEN" panose="020B0503030300000000" pitchFamily="34" charset="0"/>
            </a:endParaRPr>
          </a:p>
        </p:txBody>
      </p:sp>
      <p:sp>
        <p:nvSpPr>
          <p:cNvPr id="13" name="TextBox 8">
            <a:extLst>
              <a:ext uri="{FF2B5EF4-FFF2-40B4-BE49-F238E27FC236}">
                <a16:creationId xmlns:a16="http://schemas.microsoft.com/office/drawing/2014/main" id="{426CC7D9-EE92-FA4D-35BC-437E3DD346CB}"/>
              </a:ext>
            </a:extLst>
          </p:cNvPr>
          <p:cNvSpPr txBox="1"/>
          <p:nvPr userDrawn="1"/>
        </p:nvSpPr>
        <p:spPr>
          <a:xfrm>
            <a:off x="1100245" y="5749621"/>
            <a:ext cx="1976140" cy="651910"/>
          </a:xfrm>
          <a:prstGeom prst="rect">
            <a:avLst/>
          </a:prstGeom>
        </p:spPr>
        <p:txBody>
          <a:bodyPr lIns="0" tIns="0" rIns="0" bIns="0" rtlCol="0" anchor="t">
            <a:spAutoFit/>
          </a:bodyPr>
          <a:lstStyle/>
          <a:p>
            <a:pPr algn="ctr">
              <a:lnSpc>
                <a:spcPts val="5599"/>
              </a:lnSpc>
              <a:spcBef>
                <a:spcPct val="0"/>
              </a:spcBef>
            </a:pPr>
            <a:r>
              <a:rPr lang="fr-FR" sz="3999" b="1" noProof="0">
                <a:solidFill>
                  <a:schemeClr val="accent3"/>
                </a:solidFill>
                <a:latin typeface="Aeonik MGEN" panose="020B0503030300000000" pitchFamily="34" charset="0"/>
                <a:ea typeface="Arial Bold"/>
                <a:cs typeface="Arial Bold"/>
                <a:sym typeface="Arial Bold"/>
              </a:rPr>
              <a:t>A la une</a:t>
            </a:r>
          </a:p>
        </p:txBody>
      </p:sp>
      <p:sp>
        <p:nvSpPr>
          <p:cNvPr id="15" name="Espace réservé du texte 14">
            <a:extLst>
              <a:ext uri="{FF2B5EF4-FFF2-40B4-BE49-F238E27FC236}">
                <a16:creationId xmlns:a16="http://schemas.microsoft.com/office/drawing/2014/main" id="{24D20512-F689-FDEE-EDF9-1A6D03D6F9BC}"/>
              </a:ext>
            </a:extLst>
          </p:cNvPr>
          <p:cNvSpPr>
            <a:spLocks noGrp="1"/>
          </p:cNvSpPr>
          <p:nvPr>
            <p:ph type="body" sz="quarter" idx="10"/>
          </p:nvPr>
        </p:nvSpPr>
        <p:spPr>
          <a:xfrm>
            <a:off x="898525" y="6400800"/>
            <a:ext cx="5561013" cy="3128963"/>
          </a:xfrm>
          <a:prstGeom prst="rect">
            <a:avLst/>
          </a:prstGeom>
        </p:spPr>
        <p:txBody>
          <a:bodyPr/>
          <a:lstStyle>
            <a:lvl1pPr marL="0" indent="0">
              <a:buNone/>
              <a:defRPr sz="1800">
                <a:solidFill>
                  <a:schemeClr val="bg1"/>
                </a:solidFill>
              </a:defRPr>
            </a:lvl1pPr>
          </a:lstStyle>
          <a:p>
            <a:pPr lvl="0"/>
            <a:endParaRPr lang="fr-FR" noProof="0"/>
          </a:p>
        </p:txBody>
      </p:sp>
      <p:sp>
        <p:nvSpPr>
          <p:cNvPr id="17" name="Espace réservé du texte 16">
            <a:extLst>
              <a:ext uri="{FF2B5EF4-FFF2-40B4-BE49-F238E27FC236}">
                <a16:creationId xmlns:a16="http://schemas.microsoft.com/office/drawing/2014/main" id="{FA753359-512E-2250-F25E-A54DD901E713}"/>
              </a:ext>
            </a:extLst>
          </p:cNvPr>
          <p:cNvSpPr>
            <a:spLocks noGrp="1"/>
          </p:cNvSpPr>
          <p:nvPr>
            <p:ph type="body" sz="quarter" idx="11"/>
          </p:nvPr>
        </p:nvSpPr>
        <p:spPr>
          <a:xfrm>
            <a:off x="609600" y="1379538"/>
            <a:ext cx="6127750" cy="3676650"/>
          </a:xfrm>
          <a:prstGeom prst="rect">
            <a:avLst/>
          </a:prstGeom>
        </p:spPr>
        <p:txBody>
          <a:bodyPr/>
          <a:lstStyle>
            <a:lvl1pPr marL="0" indent="0">
              <a:buNone/>
              <a:defRPr sz="1800">
                <a:solidFill>
                  <a:schemeClr val="bg1"/>
                </a:solidFill>
              </a:defRPr>
            </a:lvl1pPr>
          </a:lstStyle>
          <a:p>
            <a:pPr lvl="0"/>
            <a:endParaRPr lang="fr-FR" noProof="0"/>
          </a:p>
        </p:txBody>
      </p:sp>
      <p:sp>
        <p:nvSpPr>
          <p:cNvPr id="19" name="Espace réservé pour une image  18">
            <a:extLst>
              <a:ext uri="{FF2B5EF4-FFF2-40B4-BE49-F238E27FC236}">
                <a16:creationId xmlns:a16="http://schemas.microsoft.com/office/drawing/2014/main" id="{D0017D57-1503-DD7B-CA92-BA45787E1D29}"/>
              </a:ext>
            </a:extLst>
          </p:cNvPr>
          <p:cNvSpPr>
            <a:spLocks noGrp="1"/>
          </p:cNvSpPr>
          <p:nvPr>
            <p:ph type="pic" sz="quarter" idx="12"/>
          </p:nvPr>
        </p:nvSpPr>
        <p:spPr>
          <a:xfrm>
            <a:off x="4940968" y="641350"/>
            <a:ext cx="2140870" cy="2020888"/>
          </a:xfrm>
          <a:prstGeom prst="roundRect">
            <a:avLst/>
          </a:prstGeom>
        </p:spPr>
        <p:txBody>
          <a:bodyPr/>
          <a:lstStyle/>
          <a:p>
            <a:endParaRPr lang="fr-FR"/>
          </a:p>
        </p:txBody>
      </p:sp>
    </p:spTree>
    <p:extLst>
      <p:ext uri="{BB962C8B-B14F-4D97-AF65-F5344CB8AC3E}">
        <p14:creationId xmlns:p14="http://schemas.microsoft.com/office/powerpoint/2010/main" val="1503060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mmaire+Edito - vert02">
    <p:bg>
      <p:bgPr>
        <a:solidFill>
          <a:schemeClr val="accent3"/>
        </a:solidFill>
        <a:effectLst/>
      </p:bgPr>
    </p:bg>
    <p:spTree>
      <p:nvGrpSpPr>
        <p:cNvPr id="1" name=""/>
        <p:cNvGrpSpPr/>
        <p:nvPr/>
      </p:nvGrpSpPr>
      <p:grpSpPr>
        <a:xfrm>
          <a:off x="0" y="0"/>
          <a:ext cx="0" cy="0"/>
          <a:chOff x="0" y="0"/>
          <a:chExt cx="0" cy="0"/>
        </a:xfrm>
      </p:grpSpPr>
      <p:sp>
        <p:nvSpPr>
          <p:cNvPr id="20" name="Freeform 2">
            <a:extLst>
              <a:ext uri="{FF2B5EF4-FFF2-40B4-BE49-F238E27FC236}">
                <a16:creationId xmlns:a16="http://schemas.microsoft.com/office/drawing/2014/main" id="{93BBBAE4-CF91-D7F3-2062-7C9F0589BB99}"/>
              </a:ext>
            </a:extLst>
          </p:cNvPr>
          <p:cNvSpPr/>
          <p:nvPr userDrawn="1"/>
        </p:nvSpPr>
        <p:spPr>
          <a:xfrm>
            <a:off x="464374" y="5484904"/>
            <a:ext cx="6617464" cy="4739069"/>
          </a:xfrm>
          <a:custGeom>
            <a:avLst/>
            <a:gdLst/>
            <a:ahLst/>
            <a:cxnLst/>
            <a:rect l="l" t="t" r="r" b="b"/>
            <a:pathLst>
              <a:path w="6617464" h="4739069">
                <a:moveTo>
                  <a:pt x="0" y="0"/>
                </a:moveTo>
                <a:lnTo>
                  <a:pt x="6617464" y="0"/>
                </a:lnTo>
                <a:lnTo>
                  <a:pt x="6617464" y="4739069"/>
                </a:lnTo>
                <a:lnTo>
                  <a:pt x="0" y="4739069"/>
                </a:lnTo>
                <a:lnTo>
                  <a:pt x="0" y="0"/>
                </a:lnTo>
                <a:close/>
              </a:path>
            </a:pathLst>
          </a:custGeom>
          <a:blipFill>
            <a:blip r:embed="rId2">
              <a:extLst>
                <a:ext uri="{96DAC541-7B7A-43D3-8B79-37D633B846F1}">
                  <asvg:svgBlip xmlns:asvg="http://schemas.microsoft.com/office/drawing/2016/SVG/main" r:embed="rId3"/>
                </a:ext>
              </a:extLst>
            </a:blip>
            <a:stretch>
              <a:fillRect/>
            </a:stretch>
          </a:blipFill>
          <a:ln>
            <a:noFill/>
          </a:ln>
        </p:spPr>
        <p:txBody>
          <a:bodyPr/>
          <a:lstStyle/>
          <a:p>
            <a:endParaRPr lang="fr-FR" noProof="0">
              <a:solidFill>
                <a:schemeClr val="accent2"/>
              </a:solidFill>
              <a:latin typeface="Aeonik MGEN" panose="020B0503030300000000" pitchFamily="34" charset="0"/>
            </a:endParaRPr>
          </a:p>
        </p:txBody>
      </p:sp>
      <p:sp>
        <p:nvSpPr>
          <p:cNvPr id="4" name="ZoneTexte 3">
            <a:extLst>
              <a:ext uri="{FF2B5EF4-FFF2-40B4-BE49-F238E27FC236}">
                <a16:creationId xmlns:a16="http://schemas.microsoft.com/office/drawing/2014/main" id="{65D6948F-AF4C-6702-5120-E633904D8AEA}"/>
              </a:ext>
            </a:extLst>
          </p:cNvPr>
          <p:cNvSpPr txBox="1"/>
          <p:nvPr userDrawn="1"/>
        </p:nvSpPr>
        <p:spPr>
          <a:xfrm>
            <a:off x="477671" y="409433"/>
            <a:ext cx="2756848" cy="707886"/>
          </a:xfrm>
          <a:prstGeom prst="rect">
            <a:avLst/>
          </a:prstGeom>
          <a:noFill/>
        </p:spPr>
        <p:txBody>
          <a:bodyPr wrap="square" rtlCol="0">
            <a:spAutoFit/>
          </a:bodyPr>
          <a:lstStyle/>
          <a:p>
            <a:r>
              <a:rPr lang="fr-FR" sz="4000" noProof="0">
                <a:solidFill>
                  <a:schemeClr val="accent4"/>
                </a:solidFill>
                <a:latin typeface="+mj-lt"/>
              </a:rPr>
              <a:t>Edito</a:t>
            </a:r>
          </a:p>
        </p:txBody>
      </p:sp>
      <p:sp>
        <p:nvSpPr>
          <p:cNvPr id="11" name="Freeform 2">
            <a:extLst>
              <a:ext uri="{FF2B5EF4-FFF2-40B4-BE49-F238E27FC236}">
                <a16:creationId xmlns:a16="http://schemas.microsoft.com/office/drawing/2014/main" id="{DAC81E09-F88E-0ACE-0DC4-A244E3789823}"/>
              </a:ext>
            </a:extLst>
          </p:cNvPr>
          <p:cNvSpPr/>
          <p:nvPr userDrawn="1"/>
        </p:nvSpPr>
        <p:spPr>
          <a:xfrm>
            <a:off x="525798" y="5549072"/>
            <a:ext cx="6211552" cy="4413075"/>
          </a:xfrm>
          <a:custGeom>
            <a:avLst/>
            <a:gdLst/>
            <a:ahLst/>
            <a:cxnLst/>
            <a:rect l="l" t="t" r="r" b="b"/>
            <a:pathLst>
              <a:path w="6617464" h="4739069">
                <a:moveTo>
                  <a:pt x="0" y="0"/>
                </a:moveTo>
                <a:lnTo>
                  <a:pt x="6617464" y="0"/>
                </a:lnTo>
                <a:lnTo>
                  <a:pt x="6617464" y="4739069"/>
                </a:lnTo>
                <a:lnTo>
                  <a:pt x="0" y="4739069"/>
                </a:lnTo>
                <a:lnTo>
                  <a:pt x="0" y="0"/>
                </a:lnTo>
                <a:close/>
              </a:path>
            </a:pathLst>
          </a:custGeom>
          <a:blipFill>
            <a:blip r:embed="rId4">
              <a:extLst>
                <a:ext uri="{96DAC541-7B7A-43D3-8B79-37D633B846F1}">
                  <asvg:svgBlip xmlns:asvg="http://schemas.microsoft.com/office/drawing/2016/SVG/main" r:embed="rId5"/>
                </a:ext>
              </a:extLst>
            </a:blip>
            <a:stretch>
              <a:fillRect/>
            </a:stretch>
          </a:blipFill>
          <a:ln>
            <a:noFill/>
          </a:ln>
        </p:spPr>
        <p:txBody>
          <a:bodyPr/>
          <a:lstStyle/>
          <a:p>
            <a:endParaRPr lang="fr-FR" noProof="0">
              <a:solidFill>
                <a:schemeClr val="accent2"/>
              </a:solidFill>
              <a:latin typeface="Aeonik MGEN" panose="020B0503030300000000" pitchFamily="34" charset="0"/>
            </a:endParaRPr>
          </a:p>
        </p:txBody>
      </p:sp>
      <p:sp>
        <p:nvSpPr>
          <p:cNvPr id="13" name="TextBox 8">
            <a:extLst>
              <a:ext uri="{FF2B5EF4-FFF2-40B4-BE49-F238E27FC236}">
                <a16:creationId xmlns:a16="http://schemas.microsoft.com/office/drawing/2014/main" id="{426CC7D9-EE92-FA4D-35BC-437E3DD346CB}"/>
              </a:ext>
            </a:extLst>
          </p:cNvPr>
          <p:cNvSpPr txBox="1"/>
          <p:nvPr userDrawn="1"/>
        </p:nvSpPr>
        <p:spPr>
          <a:xfrm>
            <a:off x="1100245" y="5749621"/>
            <a:ext cx="1976140" cy="651910"/>
          </a:xfrm>
          <a:prstGeom prst="rect">
            <a:avLst/>
          </a:prstGeom>
        </p:spPr>
        <p:txBody>
          <a:bodyPr lIns="0" tIns="0" rIns="0" bIns="0" rtlCol="0" anchor="t">
            <a:spAutoFit/>
          </a:bodyPr>
          <a:lstStyle/>
          <a:p>
            <a:pPr algn="ctr">
              <a:lnSpc>
                <a:spcPts val="5599"/>
              </a:lnSpc>
              <a:spcBef>
                <a:spcPct val="0"/>
              </a:spcBef>
            </a:pPr>
            <a:r>
              <a:rPr lang="fr-FR" sz="3999" b="1" noProof="0">
                <a:solidFill>
                  <a:schemeClr val="accent4"/>
                </a:solidFill>
                <a:latin typeface="Aeonik MGEN" panose="020B0503030300000000" pitchFamily="34" charset="0"/>
                <a:ea typeface="Arial Bold"/>
                <a:cs typeface="Arial Bold"/>
                <a:sym typeface="Arial Bold"/>
              </a:rPr>
              <a:t>A la une</a:t>
            </a:r>
          </a:p>
        </p:txBody>
      </p:sp>
      <p:sp>
        <p:nvSpPr>
          <p:cNvPr id="15" name="Espace réservé du texte 14">
            <a:extLst>
              <a:ext uri="{FF2B5EF4-FFF2-40B4-BE49-F238E27FC236}">
                <a16:creationId xmlns:a16="http://schemas.microsoft.com/office/drawing/2014/main" id="{24D20512-F689-FDEE-EDF9-1A6D03D6F9BC}"/>
              </a:ext>
            </a:extLst>
          </p:cNvPr>
          <p:cNvSpPr>
            <a:spLocks noGrp="1"/>
          </p:cNvSpPr>
          <p:nvPr>
            <p:ph type="body" sz="quarter" idx="10"/>
          </p:nvPr>
        </p:nvSpPr>
        <p:spPr>
          <a:xfrm>
            <a:off x="898525" y="6400800"/>
            <a:ext cx="5561013" cy="3128963"/>
          </a:xfrm>
          <a:prstGeom prst="rect">
            <a:avLst/>
          </a:prstGeom>
        </p:spPr>
        <p:txBody>
          <a:bodyPr/>
          <a:lstStyle>
            <a:lvl1pPr marL="0" indent="0">
              <a:buNone/>
              <a:defRPr sz="1800">
                <a:solidFill>
                  <a:schemeClr val="bg1"/>
                </a:solidFill>
              </a:defRPr>
            </a:lvl1pPr>
          </a:lstStyle>
          <a:p>
            <a:pPr lvl="0"/>
            <a:endParaRPr lang="fr-FR" noProof="0"/>
          </a:p>
        </p:txBody>
      </p:sp>
      <p:sp>
        <p:nvSpPr>
          <p:cNvPr id="17" name="Espace réservé du texte 16">
            <a:extLst>
              <a:ext uri="{FF2B5EF4-FFF2-40B4-BE49-F238E27FC236}">
                <a16:creationId xmlns:a16="http://schemas.microsoft.com/office/drawing/2014/main" id="{FA753359-512E-2250-F25E-A54DD901E713}"/>
              </a:ext>
            </a:extLst>
          </p:cNvPr>
          <p:cNvSpPr>
            <a:spLocks noGrp="1"/>
          </p:cNvSpPr>
          <p:nvPr>
            <p:ph type="body" sz="quarter" idx="11"/>
          </p:nvPr>
        </p:nvSpPr>
        <p:spPr>
          <a:xfrm>
            <a:off x="609600" y="1379538"/>
            <a:ext cx="6127750" cy="3676650"/>
          </a:xfrm>
          <a:prstGeom prst="rect">
            <a:avLst/>
          </a:prstGeom>
        </p:spPr>
        <p:txBody>
          <a:bodyPr/>
          <a:lstStyle>
            <a:lvl1pPr marL="0" indent="0">
              <a:buNone/>
              <a:defRPr sz="1800">
                <a:solidFill>
                  <a:schemeClr val="bg1"/>
                </a:solidFill>
              </a:defRPr>
            </a:lvl1pPr>
          </a:lstStyle>
          <a:p>
            <a:pPr lvl="0"/>
            <a:endParaRPr lang="fr-FR" noProof="0"/>
          </a:p>
        </p:txBody>
      </p:sp>
      <p:sp>
        <p:nvSpPr>
          <p:cNvPr id="19" name="Espace réservé pour une image  18">
            <a:extLst>
              <a:ext uri="{FF2B5EF4-FFF2-40B4-BE49-F238E27FC236}">
                <a16:creationId xmlns:a16="http://schemas.microsoft.com/office/drawing/2014/main" id="{D0017D57-1503-DD7B-CA92-BA45787E1D29}"/>
              </a:ext>
            </a:extLst>
          </p:cNvPr>
          <p:cNvSpPr>
            <a:spLocks noGrp="1"/>
          </p:cNvSpPr>
          <p:nvPr>
            <p:ph type="pic" sz="quarter" idx="12"/>
          </p:nvPr>
        </p:nvSpPr>
        <p:spPr>
          <a:xfrm>
            <a:off x="4940968" y="641350"/>
            <a:ext cx="2140870" cy="2020888"/>
          </a:xfrm>
          <a:prstGeom prst="roundRect">
            <a:avLst/>
          </a:prstGeom>
        </p:spPr>
        <p:txBody>
          <a:bodyPr/>
          <a:lstStyle/>
          <a:p>
            <a:endParaRPr lang="fr-FR"/>
          </a:p>
        </p:txBody>
      </p:sp>
    </p:spTree>
    <p:extLst>
      <p:ext uri="{BB962C8B-B14F-4D97-AF65-F5344CB8AC3E}">
        <p14:creationId xmlns:p14="http://schemas.microsoft.com/office/powerpoint/2010/main" val="103223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e-02">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9B26E5EB-7D1B-CC4A-FC15-F9AB4A28F795}"/>
              </a:ext>
            </a:extLst>
          </p:cNvPr>
          <p:cNvSpPr>
            <a:spLocks noGrp="1"/>
          </p:cNvSpPr>
          <p:nvPr>
            <p:ph type="pic" sz="quarter" idx="10"/>
          </p:nvPr>
        </p:nvSpPr>
        <p:spPr>
          <a:xfrm>
            <a:off x="0" y="5345113"/>
            <a:ext cx="7559675" cy="5346700"/>
          </a:xfrm>
          <a:prstGeom prst="rect">
            <a:avLst/>
          </a:prstGeom>
        </p:spPr>
        <p:txBody>
          <a:bodyPr/>
          <a:lstStyle/>
          <a:p>
            <a:endParaRPr lang="fr-FR"/>
          </a:p>
        </p:txBody>
      </p:sp>
      <p:sp>
        <p:nvSpPr>
          <p:cNvPr id="3" name="Rectangle 2">
            <a:extLst>
              <a:ext uri="{FF2B5EF4-FFF2-40B4-BE49-F238E27FC236}">
                <a16:creationId xmlns:a16="http://schemas.microsoft.com/office/drawing/2014/main" id="{206F562B-40B7-5C3E-86FE-516579128E31}"/>
              </a:ext>
            </a:extLst>
          </p:cNvPr>
          <p:cNvSpPr/>
          <p:nvPr userDrawn="1"/>
        </p:nvSpPr>
        <p:spPr>
          <a:xfrm>
            <a:off x="0" y="0"/>
            <a:ext cx="7559675" cy="5345906"/>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F241ACA-BC91-3FAC-9B20-64BF762EDC74}"/>
              </a:ext>
            </a:extLst>
          </p:cNvPr>
          <p:cNvSpPr>
            <a:spLocks noGrp="1"/>
          </p:cNvSpPr>
          <p:nvPr>
            <p:ph type="title"/>
          </p:nvPr>
        </p:nvSpPr>
        <p:spPr>
          <a:xfrm>
            <a:off x="519113" y="569913"/>
            <a:ext cx="6521450" cy="2065337"/>
          </a:xfrm>
          <a:prstGeom prst="rect">
            <a:avLst/>
          </a:prstGeom>
        </p:spPr>
        <p:txBody>
          <a:bodyPr/>
          <a:lstStyle>
            <a:lvl1pPr>
              <a:defRPr>
                <a:solidFill>
                  <a:schemeClr val="accent2"/>
                </a:solidFill>
              </a:defRPr>
            </a:lvl1pPr>
          </a:lstStyle>
          <a:p>
            <a:r>
              <a:rPr lang="fr-FR"/>
              <a:t>Modifiez le style du titre</a:t>
            </a:r>
          </a:p>
        </p:txBody>
      </p:sp>
      <p:sp>
        <p:nvSpPr>
          <p:cNvPr id="7" name="ZoneTexte 6">
            <a:extLst>
              <a:ext uri="{FF2B5EF4-FFF2-40B4-BE49-F238E27FC236}">
                <a16:creationId xmlns:a16="http://schemas.microsoft.com/office/drawing/2014/main" id="{17E17346-F0F1-6F18-9F99-2FC6F4BB4D5C}"/>
              </a:ext>
            </a:extLst>
          </p:cNvPr>
          <p:cNvSpPr txBox="1"/>
          <p:nvPr userDrawn="1"/>
        </p:nvSpPr>
        <p:spPr>
          <a:xfrm>
            <a:off x="300251" y="4531057"/>
            <a:ext cx="5377218" cy="584775"/>
          </a:xfrm>
          <a:prstGeom prst="rect">
            <a:avLst/>
          </a:prstGeom>
          <a:noFill/>
        </p:spPr>
        <p:txBody>
          <a:bodyPr wrap="square" rtlCol="0">
            <a:spAutoFit/>
          </a:bodyPr>
          <a:lstStyle/>
          <a:p>
            <a:r>
              <a:rPr lang="fr-FR" sz="1600">
                <a:solidFill>
                  <a:schemeClr val="bg1"/>
                </a:solidFill>
              </a:rPr>
              <a:t>MGEN. Première mutuelle des agents du service public</a:t>
            </a:r>
          </a:p>
          <a:p>
            <a:r>
              <a:rPr lang="fr-FR" sz="1600">
                <a:solidFill>
                  <a:schemeClr val="accent2"/>
                </a:solidFill>
                <a:latin typeface="+mj-lt"/>
              </a:rPr>
              <a:t>On s’engage mutuellement</a:t>
            </a:r>
          </a:p>
        </p:txBody>
      </p:sp>
    </p:spTree>
    <p:extLst>
      <p:ext uri="{BB962C8B-B14F-4D97-AF65-F5344CB8AC3E}">
        <p14:creationId xmlns:p14="http://schemas.microsoft.com/office/powerpoint/2010/main" val="3316780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mmaire+Edito - jaune02">
    <p:bg>
      <p:bgPr>
        <a:solidFill>
          <a:schemeClr val="accent5"/>
        </a:solidFill>
        <a:effectLst/>
      </p:bgPr>
    </p:bg>
    <p:spTree>
      <p:nvGrpSpPr>
        <p:cNvPr id="1" name=""/>
        <p:cNvGrpSpPr/>
        <p:nvPr/>
      </p:nvGrpSpPr>
      <p:grpSpPr>
        <a:xfrm>
          <a:off x="0" y="0"/>
          <a:ext cx="0" cy="0"/>
          <a:chOff x="0" y="0"/>
          <a:chExt cx="0" cy="0"/>
        </a:xfrm>
      </p:grpSpPr>
      <p:sp>
        <p:nvSpPr>
          <p:cNvPr id="20" name="Freeform 2">
            <a:extLst>
              <a:ext uri="{FF2B5EF4-FFF2-40B4-BE49-F238E27FC236}">
                <a16:creationId xmlns:a16="http://schemas.microsoft.com/office/drawing/2014/main" id="{93BBBAE4-CF91-D7F3-2062-7C9F0589BB99}"/>
              </a:ext>
            </a:extLst>
          </p:cNvPr>
          <p:cNvSpPr/>
          <p:nvPr userDrawn="1"/>
        </p:nvSpPr>
        <p:spPr>
          <a:xfrm>
            <a:off x="464374" y="5484904"/>
            <a:ext cx="6617464" cy="4739069"/>
          </a:xfrm>
          <a:custGeom>
            <a:avLst/>
            <a:gdLst/>
            <a:ahLst/>
            <a:cxnLst/>
            <a:rect l="l" t="t" r="r" b="b"/>
            <a:pathLst>
              <a:path w="6617464" h="4739069">
                <a:moveTo>
                  <a:pt x="0" y="0"/>
                </a:moveTo>
                <a:lnTo>
                  <a:pt x="6617464" y="0"/>
                </a:lnTo>
                <a:lnTo>
                  <a:pt x="6617464" y="4739069"/>
                </a:lnTo>
                <a:lnTo>
                  <a:pt x="0" y="4739069"/>
                </a:lnTo>
                <a:lnTo>
                  <a:pt x="0" y="0"/>
                </a:lnTo>
                <a:close/>
              </a:path>
            </a:pathLst>
          </a:custGeom>
          <a:blipFill>
            <a:blip r:embed="rId2">
              <a:extLst>
                <a:ext uri="{96DAC541-7B7A-43D3-8B79-37D633B846F1}">
                  <asvg:svgBlip xmlns:asvg="http://schemas.microsoft.com/office/drawing/2016/SVG/main" r:embed="rId3"/>
                </a:ext>
              </a:extLst>
            </a:blip>
            <a:stretch>
              <a:fillRect/>
            </a:stretch>
          </a:blipFill>
          <a:ln>
            <a:noFill/>
          </a:ln>
        </p:spPr>
        <p:txBody>
          <a:bodyPr/>
          <a:lstStyle/>
          <a:p>
            <a:endParaRPr lang="fr-FR" noProof="0">
              <a:solidFill>
                <a:schemeClr val="accent2"/>
              </a:solidFill>
              <a:latin typeface="Aeonik MGEN" panose="020B0503030300000000" pitchFamily="34" charset="0"/>
            </a:endParaRPr>
          </a:p>
        </p:txBody>
      </p:sp>
      <p:sp>
        <p:nvSpPr>
          <p:cNvPr id="4" name="ZoneTexte 3">
            <a:extLst>
              <a:ext uri="{FF2B5EF4-FFF2-40B4-BE49-F238E27FC236}">
                <a16:creationId xmlns:a16="http://schemas.microsoft.com/office/drawing/2014/main" id="{65D6948F-AF4C-6702-5120-E633904D8AEA}"/>
              </a:ext>
            </a:extLst>
          </p:cNvPr>
          <p:cNvSpPr txBox="1"/>
          <p:nvPr userDrawn="1"/>
        </p:nvSpPr>
        <p:spPr>
          <a:xfrm>
            <a:off x="477671" y="409433"/>
            <a:ext cx="2756848" cy="707886"/>
          </a:xfrm>
          <a:prstGeom prst="rect">
            <a:avLst/>
          </a:prstGeom>
          <a:noFill/>
        </p:spPr>
        <p:txBody>
          <a:bodyPr wrap="square" rtlCol="0">
            <a:spAutoFit/>
          </a:bodyPr>
          <a:lstStyle/>
          <a:p>
            <a:r>
              <a:rPr lang="fr-FR" sz="4000" noProof="0">
                <a:solidFill>
                  <a:schemeClr val="accent6"/>
                </a:solidFill>
                <a:latin typeface="+mj-lt"/>
              </a:rPr>
              <a:t>Edito</a:t>
            </a:r>
          </a:p>
        </p:txBody>
      </p:sp>
      <p:sp>
        <p:nvSpPr>
          <p:cNvPr id="11" name="Freeform 2">
            <a:extLst>
              <a:ext uri="{FF2B5EF4-FFF2-40B4-BE49-F238E27FC236}">
                <a16:creationId xmlns:a16="http://schemas.microsoft.com/office/drawing/2014/main" id="{DAC81E09-F88E-0ACE-0DC4-A244E3789823}"/>
              </a:ext>
            </a:extLst>
          </p:cNvPr>
          <p:cNvSpPr/>
          <p:nvPr userDrawn="1"/>
        </p:nvSpPr>
        <p:spPr>
          <a:xfrm>
            <a:off x="525798" y="5549072"/>
            <a:ext cx="6211552" cy="4413075"/>
          </a:xfrm>
          <a:custGeom>
            <a:avLst/>
            <a:gdLst/>
            <a:ahLst/>
            <a:cxnLst/>
            <a:rect l="l" t="t" r="r" b="b"/>
            <a:pathLst>
              <a:path w="6617464" h="4739069">
                <a:moveTo>
                  <a:pt x="0" y="0"/>
                </a:moveTo>
                <a:lnTo>
                  <a:pt x="6617464" y="0"/>
                </a:lnTo>
                <a:lnTo>
                  <a:pt x="6617464" y="4739069"/>
                </a:lnTo>
                <a:lnTo>
                  <a:pt x="0" y="4739069"/>
                </a:lnTo>
                <a:lnTo>
                  <a:pt x="0" y="0"/>
                </a:lnTo>
                <a:close/>
              </a:path>
            </a:pathLst>
          </a:custGeom>
          <a:blipFill>
            <a:blip r:embed="rId4">
              <a:extLst>
                <a:ext uri="{96DAC541-7B7A-43D3-8B79-37D633B846F1}">
                  <asvg:svgBlip xmlns:asvg="http://schemas.microsoft.com/office/drawing/2016/SVG/main" r:embed="rId5"/>
                </a:ext>
              </a:extLst>
            </a:blip>
            <a:stretch>
              <a:fillRect/>
            </a:stretch>
          </a:blipFill>
          <a:ln>
            <a:noFill/>
          </a:ln>
        </p:spPr>
        <p:txBody>
          <a:bodyPr/>
          <a:lstStyle/>
          <a:p>
            <a:endParaRPr lang="fr-FR" noProof="0">
              <a:solidFill>
                <a:schemeClr val="accent2"/>
              </a:solidFill>
              <a:latin typeface="Aeonik MGEN" panose="020B0503030300000000" pitchFamily="34" charset="0"/>
            </a:endParaRPr>
          </a:p>
        </p:txBody>
      </p:sp>
      <p:sp>
        <p:nvSpPr>
          <p:cNvPr id="13" name="TextBox 8">
            <a:extLst>
              <a:ext uri="{FF2B5EF4-FFF2-40B4-BE49-F238E27FC236}">
                <a16:creationId xmlns:a16="http://schemas.microsoft.com/office/drawing/2014/main" id="{426CC7D9-EE92-FA4D-35BC-437E3DD346CB}"/>
              </a:ext>
            </a:extLst>
          </p:cNvPr>
          <p:cNvSpPr txBox="1"/>
          <p:nvPr userDrawn="1"/>
        </p:nvSpPr>
        <p:spPr>
          <a:xfrm>
            <a:off x="1100245" y="5749621"/>
            <a:ext cx="1976140" cy="651910"/>
          </a:xfrm>
          <a:prstGeom prst="rect">
            <a:avLst/>
          </a:prstGeom>
        </p:spPr>
        <p:txBody>
          <a:bodyPr lIns="0" tIns="0" rIns="0" bIns="0" rtlCol="0" anchor="t">
            <a:spAutoFit/>
          </a:bodyPr>
          <a:lstStyle/>
          <a:p>
            <a:pPr algn="ctr">
              <a:lnSpc>
                <a:spcPts val="5599"/>
              </a:lnSpc>
              <a:spcBef>
                <a:spcPct val="0"/>
              </a:spcBef>
            </a:pPr>
            <a:r>
              <a:rPr lang="fr-FR" sz="3999" b="1" noProof="0">
                <a:solidFill>
                  <a:schemeClr val="accent6"/>
                </a:solidFill>
                <a:latin typeface="Aeonik MGEN" panose="020B0503030300000000" pitchFamily="34" charset="0"/>
                <a:ea typeface="Arial Bold"/>
                <a:cs typeface="Arial Bold"/>
                <a:sym typeface="Arial Bold"/>
              </a:rPr>
              <a:t>A la une</a:t>
            </a:r>
          </a:p>
        </p:txBody>
      </p:sp>
      <p:sp>
        <p:nvSpPr>
          <p:cNvPr id="15" name="Espace réservé du texte 14">
            <a:extLst>
              <a:ext uri="{FF2B5EF4-FFF2-40B4-BE49-F238E27FC236}">
                <a16:creationId xmlns:a16="http://schemas.microsoft.com/office/drawing/2014/main" id="{24D20512-F689-FDEE-EDF9-1A6D03D6F9BC}"/>
              </a:ext>
            </a:extLst>
          </p:cNvPr>
          <p:cNvSpPr>
            <a:spLocks noGrp="1"/>
          </p:cNvSpPr>
          <p:nvPr>
            <p:ph type="body" sz="quarter" idx="10"/>
          </p:nvPr>
        </p:nvSpPr>
        <p:spPr>
          <a:xfrm>
            <a:off x="898525" y="6400800"/>
            <a:ext cx="5561013" cy="3128963"/>
          </a:xfrm>
          <a:prstGeom prst="rect">
            <a:avLst/>
          </a:prstGeom>
        </p:spPr>
        <p:txBody>
          <a:bodyPr/>
          <a:lstStyle>
            <a:lvl1pPr marL="0" indent="0">
              <a:buNone/>
              <a:defRPr sz="1800">
                <a:solidFill>
                  <a:schemeClr val="bg1"/>
                </a:solidFill>
              </a:defRPr>
            </a:lvl1pPr>
          </a:lstStyle>
          <a:p>
            <a:pPr lvl="0"/>
            <a:endParaRPr lang="fr-FR" noProof="0"/>
          </a:p>
        </p:txBody>
      </p:sp>
      <p:sp>
        <p:nvSpPr>
          <p:cNvPr id="17" name="Espace réservé du texte 16">
            <a:extLst>
              <a:ext uri="{FF2B5EF4-FFF2-40B4-BE49-F238E27FC236}">
                <a16:creationId xmlns:a16="http://schemas.microsoft.com/office/drawing/2014/main" id="{FA753359-512E-2250-F25E-A54DD901E713}"/>
              </a:ext>
            </a:extLst>
          </p:cNvPr>
          <p:cNvSpPr>
            <a:spLocks noGrp="1"/>
          </p:cNvSpPr>
          <p:nvPr>
            <p:ph type="body" sz="quarter" idx="11"/>
          </p:nvPr>
        </p:nvSpPr>
        <p:spPr>
          <a:xfrm>
            <a:off x="609600" y="1379538"/>
            <a:ext cx="6127750" cy="3676650"/>
          </a:xfrm>
          <a:prstGeom prst="rect">
            <a:avLst/>
          </a:prstGeom>
        </p:spPr>
        <p:txBody>
          <a:bodyPr/>
          <a:lstStyle>
            <a:lvl1pPr marL="0" indent="0">
              <a:buNone/>
              <a:defRPr sz="1800">
                <a:solidFill>
                  <a:schemeClr val="bg1"/>
                </a:solidFill>
              </a:defRPr>
            </a:lvl1pPr>
          </a:lstStyle>
          <a:p>
            <a:pPr lvl="0"/>
            <a:endParaRPr lang="fr-FR" noProof="0"/>
          </a:p>
        </p:txBody>
      </p:sp>
      <p:sp>
        <p:nvSpPr>
          <p:cNvPr id="19" name="Espace réservé pour une image  18">
            <a:extLst>
              <a:ext uri="{FF2B5EF4-FFF2-40B4-BE49-F238E27FC236}">
                <a16:creationId xmlns:a16="http://schemas.microsoft.com/office/drawing/2014/main" id="{D0017D57-1503-DD7B-CA92-BA45787E1D29}"/>
              </a:ext>
            </a:extLst>
          </p:cNvPr>
          <p:cNvSpPr>
            <a:spLocks noGrp="1"/>
          </p:cNvSpPr>
          <p:nvPr>
            <p:ph type="pic" sz="quarter" idx="12"/>
          </p:nvPr>
        </p:nvSpPr>
        <p:spPr>
          <a:xfrm>
            <a:off x="4940968" y="641350"/>
            <a:ext cx="2140870" cy="2020888"/>
          </a:xfrm>
          <a:prstGeom prst="roundRect">
            <a:avLst/>
          </a:prstGeom>
        </p:spPr>
        <p:txBody>
          <a:bodyPr/>
          <a:lstStyle/>
          <a:p>
            <a:endParaRPr lang="fr-FR"/>
          </a:p>
        </p:txBody>
      </p:sp>
    </p:spTree>
    <p:extLst>
      <p:ext uri="{BB962C8B-B14F-4D97-AF65-F5344CB8AC3E}">
        <p14:creationId xmlns:p14="http://schemas.microsoft.com/office/powerpoint/2010/main" val="716969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mmaire+Edito - violet02">
    <p:bg>
      <p:bgPr>
        <a:solidFill>
          <a:schemeClr val="accent6"/>
        </a:solidFill>
        <a:effectLst/>
      </p:bgPr>
    </p:bg>
    <p:spTree>
      <p:nvGrpSpPr>
        <p:cNvPr id="1" name=""/>
        <p:cNvGrpSpPr/>
        <p:nvPr/>
      </p:nvGrpSpPr>
      <p:grpSpPr>
        <a:xfrm>
          <a:off x="0" y="0"/>
          <a:ext cx="0" cy="0"/>
          <a:chOff x="0" y="0"/>
          <a:chExt cx="0" cy="0"/>
        </a:xfrm>
      </p:grpSpPr>
      <p:sp>
        <p:nvSpPr>
          <p:cNvPr id="20" name="Freeform 2">
            <a:extLst>
              <a:ext uri="{FF2B5EF4-FFF2-40B4-BE49-F238E27FC236}">
                <a16:creationId xmlns:a16="http://schemas.microsoft.com/office/drawing/2014/main" id="{93BBBAE4-CF91-D7F3-2062-7C9F0589BB99}"/>
              </a:ext>
            </a:extLst>
          </p:cNvPr>
          <p:cNvSpPr/>
          <p:nvPr userDrawn="1"/>
        </p:nvSpPr>
        <p:spPr>
          <a:xfrm>
            <a:off x="464374" y="5484904"/>
            <a:ext cx="6617464" cy="4739069"/>
          </a:xfrm>
          <a:custGeom>
            <a:avLst/>
            <a:gdLst/>
            <a:ahLst/>
            <a:cxnLst/>
            <a:rect l="l" t="t" r="r" b="b"/>
            <a:pathLst>
              <a:path w="6617464" h="4739069">
                <a:moveTo>
                  <a:pt x="0" y="0"/>
                </a:moveTo>
                <a:lnTo>
                  <a:pt x="6617464" y="0"/>
                </a:lnTo>
                <a:lnTo>
                  <a:pt x="6617464" y="4739069"/>
                </a:lnTo>
                <a:lnTo>
                  <a:pt x="0" y="4739069"/>
                </a:lnTo>
                <a:lnTo>
                  <a:pt x="0" y="0"/>
                </a:lnTo>
                <a:close/>
              </a:path>
            </a:pathLst>
          </a:custGeom>
          <a:blipFill>
            <a:blip r:embed="rId2">
              <a:extLst>
                <a:ext uri="{96DAC541-7B7A-43D3-8B79-37D633B846F1}">
                  <asvg:svgBlip xmlns:asvg="http://schemas.microsoft.com/office/drawing/2016/SVG/main" r:embed="rId3"/>
                </a:ext>
              </a:extLst>
            </a:blip>
            <a:stretch>
              <a:fillRect/>
            </a:stretch>
          </a:blipFill>
          <a:ln>
            <a:noFill/>
          </a:ln>
        </p:spPr>
        <p:txBody>
          <a:bodyPr/>
          <a:lstStyle/>
          <a:p>
            <a:endParaRPr lang="fr-FR" noProof="0">
              <a:solidFill>
                <a:schemeClr val="accent2"/>
              </a:solidFill>
              <a:latin typeface="Aeonik MGEN" panose="020B0503030300000000" pitchFamily="34" charset="0"/>
            </a:endParaRPr>
          </a:p>
        </p:txBody>
      </p:sp>
      <p:sp>
        <p:nvSpPr>
          <p:cNvPr id="4" name="ZoneTexte 3">
            <a:extLst>
              <a:ext uri="{FF2B5EF4-FFF2-40B4-BE49-F238E27FC236}">
                <a16:creationId xmlns:a16="http://schemas.microsoft.com/office/drawing/2014/main" id="{65D6948F-AF4C-6702-5120-E633904D8AEA}"/>
              </a:ext>
            </a:extLst>
          </p:cNvPr>
          <p:cNvSpPr txBox="1"/>
          <p:nvPr userDrawn="1"/>
        </p:nvSpPr>
        <p:spPr>
          <a:xfrm>
            <a:off x="477671" y="409433"/>
            <a:ext cx="2756848" cy="707886"/>
          </a:xfrm>
          <a:prstGeom prst="rect">
            <a:avLst/>
          </a:prstGeom>
          <a:noFill/>
        </p:spPr>
        <p:txBody>
          <a:bodyPr wrap="square" rtlCol="0">
            <a:spAutoFit/>
          </a:bodyPr>
          <a:lstStyle/>
          <a:p>
            <a:r>
              <a:rPr lang="fr-FR" sz="4000" noProof="0">
                <a:solidFill>
                  <a:schemeClr val="accent5"/>
                </a:solidFill>
                <a:latin typeface="+mj-lt"/>
              </a:rPr>
              <a:t>Edito</a:t>
            </a:r>
          </a:p>
        </p:txBody>
      </p:sp>
      <p:sp>
        <p:nvSpPr>
          <p:cNvPr id="11" name="Freeform 2">
            <a:extLst>
              <a:ext uri="{FF2B5EF4-FFF2-40B4-BE49-F238E27FC236}">
                <a16:creationId xmlns:a16="http://schemas.microsoft.com/office/drawing/2014/main" id="{DAC81E09-F88E-0ACE-0DC4-A244E3789823}"/>
              </a:ext>
            </a:extLst>
          </p:cNvPr>
          <p:cNvSpPr/>
          <p:nvPr userDrawn="1"/>
        </p:nvSpPr>
        <p:spPr>
          <a:xfrm>
            <a:off x="525798" y="5549072"/>
            <a:ext cx="6211552" cy="4413075"/>
          </a:xfrm>
          <a:custGeom>
            <a:avLst/>
            <a:gdLst/>
            <a:ahLst/>
            <a:cxnLst/>
            <a:rect l="l" t="t" r="r" b="b"/>
            <a:pathLst>
              <a:path w="6617464" h="4739069">
                <a:moveTo>
                  <a:pt x="0" y="0"/>
                </a:moveTo>
                <a:lnTo>
                  <a:pt x="6617464" y="0"/>
                </a:lnTo>
                <a:lnTo>
                  <a:pt x="6617464" y="4739069"/>
                </a:lnTo>
                <a:lnTo>
                  <a:pt x="0" y="4739069"/>
                </a:lnTo>
                <a:lnTo>
                  <a:pt x="0" y="0"/>
                </a:lnTo>
                <a:close/>
              </a:path>
            </a:pathLst>
          </a:custGeom>
          <a:blipFill>
            <a:blip r:embed="rId4">
              <a:extLst>
                <a:ext uri="{96DAC541-7B7A-43D3-8B79-37D633B846F1}">
                  <asvg:svgBlip xmlns:asvg="http://schemas.microsoft.com/office/drawing/2016/SVG/main" r:embed="rId5"/>
                </a:ext>
              </a:extLst>
            </a:blip>
            <a:stretch>
              <a:fillRect/>
            </a:stretch>
          </a:blipFill>
          <a:ln>
            <a:noFill/>
          </a:ln>
        </p:spPr>
        <p:txBody>
          <a:bodyPr/>
          <a:lstStyle/>
          <a:p>
            <a:endParaRPr lang="fr-FR" noProof="0">
              <a:solidFill>
                <a:schemeClr val="accent2"/>
              </a:solidFill>
              <a:latin typeface="Aeonik MGEN" panose="020B0503030300000000" pitchFamily="34" charset="0"/>
            </a:endParaRPr>
          </a:p>
        </p:txBody>
      </p:sp>
      <p:sp>
        <p:nvSpPr>
          <p:cNvPr id="13" name="TextBox 8">
            <a:extLst>
              <a:ext uri="{FF2B5EF4-FFF2-40B4-BE49-F238E27FC236}">
                <a16:creationId xmlns:a16="http://schemas.microsoft.com/office/drawing/2014/main" id="{426CC7D9-EE92-FA4D-35BC-437E3DD346CB}"/>
              </a:ext>
            </a:extLst>
          </p:cNvPr>
          <p:cNvSpPr txBox="1"/>
          <p:nvPr userDrawn="1"/>
        </p:nvSpPr>
        <p:spPr>
          <a:xfrm>
            <a:off x="1100245" y="5749621"/>
            <a:ext cx="1976140" cy="651910"/>
          </a:xfrm>
          <a:prstGeom prst="rect">
            <a:avLst/>
          </a:prstGeom>
        </p:spPr>
        <p:txBody>
          <a:bodyPr lIns="0" tIns="0" rIns="0" bIns="0" rtlCol="0" anchor="t">
            <a:spAutoFit/>
          </a:bodyPr>
          <a:lstStyle/>
          <a:p>
            <a:pPr algn="ctr">
              <a:lnSpc>
                <a:spcPts val="5599"/>
              </a:lnSpc>
              <a:spcBef>
                <a:spcPct val="0"/>
              </a:spcBef>
            </a:pPr>
            <a:r>
              <a:rPr lang="fr-FR" sz="3999" b="1" noProof="0">
                <a:solidFill>
                  <a:schemeClr val="accent5"/>
                </a:solidFill>
                <a:latin typeface="Aeonik MGEN" panose="020B0503030300000000" pitchFamily="34" charset="0"/>
                <a:ea typeface="Arial Bold"/>
                <a:cs typeface="Arial Bold"/>
                <a:sym typeface="Arial Bold"/>
              </a:rPr>
              <a:t>A la une</a:t>
            </a:r>
          </a:p>
        </p:txBody>
      </p:sp>
      <p:sp>
        <p:nvSpPr>
          <p:cNvPr id="15" name="Espace réservé du texte 14">
            <a:extLst>
              <a:ext uri="{FF2B5EF4-FFF2-40B4-BE49-F238E27FC236}">
                <a16:creationId xmlns:a16="http://schemas.microsoft.com/office/drawing/2014/main" id="{24D20512-F689-FDEE-EDF9-1A6D03D6F9BC}"/>
              </a:ext>
            </a:extLst>
          </p:cNvPr>
          <p:cNvSpPr>
            <a:spLocks noGrp="1"/>
          </p:cNvSpPr>
          <p:nvPr>
            <p:ph type="body" sz="quarter" idx="10"/>
          </p:nvPr>
        </p:nvSpPr>
        <p:spPr>
          <a:xfrm>
            <a:off x="898525" y="6400800"/>
            <a:ext cx="5561013" cy="3128963"/>
          </a:xfrm>
          <a:prstGeom prst="rect">
            <a:avLst/>
          </a:prstGeom>
        </p:spPr>
        <p:txBody>
          <a:bodyPr/>
          <a:lstStyle>
            <a:lvl1pPr marL="0" indent="0">
              <a:buNone/>
              <a:defRPr sz="1800">
                <a:solidFill>
                  <a:schemeClr val="bg1"/>
                </a:solidFill>
              </a:defRPr>
            </a:lvl1pPr>
          </a:lstStyle>
          <a:p>
            <a:pPr lvl="0"/>
            <a:endParaRPr lang="fr-FR" noProof="0"/>
          </a:p>
        </p:txBody>
      </p:sp>
      <p:sp>
        <p:nvSpPr>
          <p:cNvPr id="17" name="Espace réservé du texte 16">
            <a:extLst>
              <a:ext uri="{FF2B5EF4-FFF2-40B4-BE49-F238E27FC236}">
                <a16:creationId xmlns:a16="http://schemas.microsoft.com/office/drawing/2014/main" id="{FA753359-512E-2250-F25E-A54DD901E713}"/>
              </a:ext>
            </a:extLst>
          </p:cNvPr>
          <p:cNvSpPr>
            <a:spLocks noGrp="1"/>
          </p:cNvSpPr>
          <p:nvPr>
            <p:ph type="body" sz="quarter" idx="11"/>
          </p:nvPr>
        </p:nvSpPr>
        <p:spPr>
          <a:xfrm>
            <a:off x="609600" y="1379538"/>
            <a:ext cx="6127750" cy="3676650"/>
          </a:xfrm>
          <a:prstGeom prst="rect">
            <a:avLst/>
          </a:prstGeom>
        </p:spPr>
        <p:txBody>
          <a:bodyPr/>
          <a:lstStyle>
            <a:lvl1pPr marL="0" indent="0">
              <a:buNone/>
              <a:defRPr sz="1800">
                <a:solidFill>
                  <a:schemeClr val="bg1"/>
                </a:solidFill>
              </a:defRPr>
            </a:lvl1pPr>
          </a:lstStyle>
          <a:p>
            <a:pPr lvl="0"/>
            <a:endParaRPr lang="fr-FR" noProof="0"/>
          </a:p>
        </p:txBody>
      </p:sp>
      <p:sp>
        <p:nvSpPr>
          <p:cNvPr id="19" name="Espace réservé pour une image  18">
            <a:extLst>
              <a:ext uri="{FF2B5EF4-FFF2-40B4-BE49-F238E27FC236}">
                <a16:creationId xmlns:a16="http://schemas.microsoft.com/office/drawing/2014/main" id="{D0017D57-1503-DD7B-CA92-BA45787E1D29}"/>
              </a:ext>
            </a:extLst>
          </p:cNvPr>
          <p:cNvSpPr>
            <a:spLocks noGrp="1"/>
          </p:cNvSpPr>
          <p:nvPr>
            <p:ph type="pic" sz="quarter" idx="12"/>
          </p:nvPr>
        </p:nvSpPr>
        <p:spPr>
          <a:xfrm>
            <a:off x="4940968" y="641350"/>
            <a:ext cx="2140870" cy="2020888"/>
          </a:xfrm>
          <a:prstGeom prst="roundRect">
            <a:avLst/>
          </a:prstGeom>
        </p:spPr>
        <p:txBody>
          <a:bodyPr/>
          <a:lstStyle/>
          <a:p>
            <a:endParaRPr lang="fr-FR"/>
          </a:p>
        </p:txBody>
      </p:sp>
    </p:spTree>
    <p:extLst>
      <p:ext uri="{BB962C8B-B14F-4D97-AF65-F5344CB8AC3E}">
        <p14:creationId xmlns:p14="http://schemas.microsoft.com/office/powerpoint/2010/main" val="1286336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mmaire+Edito - blanc02">
    <p:bg>
      <p:bgPr>
        <a:solidFill>
          <a:srgbClr val="FFFFFF"/>
        </a:solidFill>
        <a:effectLst/>
      </p:bgPr>
    </p:bg>
    <p:spTree>
      <p:nvGrpSpPr>
        <p:cNvPr id="1" name=""/>
        <p:cNvGrpSpPr/>
        <p:nvPr/>
      </p:nvGrpSpPr>
      <p:grpSpPr>
        <a:xfrm>
          <a:off x="0" y="0"/>
          <a:ext cx="0" cy="0"/>
          <a:chOff x="0" y="0"/>
          <a:chExt cx="0" cy="0"/>
        </a:xfrm>
      </p:grpSpPr>
      <p:sp>
        <p:nvSpPr>
          <p:cNvPr id="20" name="Freeform 2">
            <a:extLst>
              <a:ext uri="{FF2B5EF4-FFF2-40B4-BE49-F238E27FC236}">
                <a16:creationId xmlns:a16="http://schemas.microsoft.com/office/drawing/2014/main" id="{93BBBAE4-CF91-D7F3-2062-7C9F0589BB99}"/>
              </a:ext>
            </a:extLst>
          </p:cNvPr>
          <p:cNvSpPr/>
          <p:nvPr userDrawn="1"/>
        </p:nvSpPr>
        <p:spPr>
          <a:xfrm>
            <a:off x="464374" y="5484904"/>
            <a:ext cx="6617464" cy="4739069"/>
          </a:xfrm>
          <a:custGeom>
            <a:avLst/>
            <a:gdLst/>
            <a:ahLst/>
            <a:cxnLst/>
            <a:rect l="l" t="t" r="r" b="b"/>
            <a:pathLst>
              <a:path w="6617464" h="4739069">
                <a:moveTo>
                  <a:pt x="0" y="0"/>
                </a:moveTo>
                <a:lnTo>
                  <a:pt x="6617464" y="0"/>
                </a:lnTo>
                <a:lnTo>
                  <a:pt x="6617464" y="4739069"/>
                </a:lnTo>
                <a:lnTo>
                  <a:pt x="0" y="4739069"/>
                </a:lnTo>
                <a:lnTo>
                  <a:pt x="0" y="0"/>
                </a:lnTo>
                <a:close/>
              </a:path>
            </a:pathLst>
          </a:custGeom>
          <a:blipFill>
            <a:blip r:embed="rId2">
              <a:extLst>
                <a:ext uri="{96DAC541-7B7A-43D3-8B79-37D633B846F1}">
                  <asvg:svgBlip xmlns:asvg="http://schemas.microsoft.com/office/drawing/2016/SVG/main" r:embed="rId3"/>
                </a:ext>
              </a:extLst>
            </a:blip>
            <a:stretch>
              <a:fillRect/>
            </a:stretch>
          </a:blipFill>
          <a:ln>
            <a:noFill/>
          </a:ln>
        </p:spPr>
        <p:txBody>
          <a:bodyPr/>
          <a:lstStyle/>
          <a:p>
            <a:endParaRPr lang="fr-FR" noProof="0">
              <a:solidFill>
                <a:schemeClr val="accent2"/>
              </a:solidFill>
              <a:latin typeface="Aeonik MGEN" panose="020B0503030300000000" pitchFamily="34" charset="0"/>
            </a:endParaRPr>
          </a:p>
        </p:txBody>
      </p:sp>
      <p:sp>
        <p:nvSpPr>
          <p:cNvPr id="4" name="ZoneTexte 3">
            <a:extLst>
              <a:ext uri="{FF2B5EF4-FFF2-40B4-BE49-F238E27FC236}">
                <a16:creationId xmlns:a16="http://schemas.microsoft.com/office/drawing/2014/main" id="{65D6948F-AF4C-6702-5120-E633904D8AEA}"/>
              </a:ext>
            </a:extLst>
          </p:cNvPr>
          <p:cNvSpPr txBox="1"/>
          <p:nvPr userDrawn="1"/>
        </p:nvSpPr>
        <p:spPr>
          <a:xfrm>
            <a:off x="477671" y="409433"/>
            <a:ext cx="2756848" cy="707886"/>
          </a:xfrm>
          <a:prstGeom prst="rect">
            <a:avLst/>
          </a:prstGeom>
          <a:noFill/>
        </p:spPr>
        <p:txBody>
          <a:bodyPr wrap="square" rtlCol="0">
            <a:spAutoFit/>
          </a:bodyPr>
          <a:lstStyle/>
          <a:p>
            <a:r>
              <a:rPr lang="fr-FR" sz="4000" noProof="0">
                <a:solidFill>
                  <a:schemeClr val="bg2">
                    <a:lumMod val="60000"/>
                    <a:lumOff val="40000"/>
                  </a:schemeClr>
                </a:solidFill>
                <a:latin typeface="+mj-lt"/>
              </a:rPr>
              <a:t>Edito</a:t>
            </a:r>
          </a:p>
        </p:txBody>
      </p:sp>
      <p:sp>
        <p:nvSpPr>
          <p:cNvPr id="11" name="Freeform 2">
            <a:extLst>
              <a:ext uri="{FF2B5EF4-FFF2-40B4-BE49-F238E27FC236}">
                <a16:creationId xmlns:a16="http://schemas.microsoft.com/office/drawing/2014/main" id="{DAC81E09-F88E-0ACE-0DC4-A244E3789823}"/>
              </a:ext>
            </a:extLst>
          </p:cNvPr>
          <p:cNvSpPr/>
          <p:nvPr userDrawn="1"/>
        </p:nvSpPr>
        <p:spPr>
          <a:xfrm>
            <a:off x="525798" y="5549072"/>
            <a:ext cx="6211552" cy="4413075"/>
          </a:xfrm>
          <a:custGeom>
            <a:avLst/>
            <a:gdLst/>
            <a:ahLst/>
            <a:cxnLst/>
            <a:rect l="l" t="t" r="r" b="b"/>
            <a:pathLst>
              <a:path w="6617464" h="4739069">
                <a:moveTo>
                  <a:pt x="0" y="0"/>
                </a:moveTo>
                <a:lnTo>
                  <a:pt x="6617464" y="0"/>
                </a:lnTo>
                <a:lnTo>
                  <a:pt x="6617464" y="4739069"/>
                </a:lnTo>
                <a:lnTo>
                  <a:pt x="0" y="4739069"/>
                </a:lnTo>
                <a:lnTo>
                  <a:pt x="0" y="0"/>
                </a:lnTo>
                <a:close/>
              </a:path>
            </a:pathLst>
          </a:custGeom>
          <a:blipFill>
            <a:blip r:embed="rId4">
              <a:extLst>
                <a:ext uri="{96DAC541-7B7A-43D3-8B79-37D633B846F1}">
                  <asvg:svgBlip xmlns:asvg="http://schemas.microsoft.com/office/drawing/2016/SVG/main" r:embed="rId5"/>
                </a:ext>
              </a:extLst>
            </a:blip>
            <a:stretch>
              <a:fillRect/>
            </a:stretch>
          </a:blipFill>
          <a:ln>
            <a:noFill/>
          </a:ln>
        </p:spPr>
        <p:txBody>
          <a:bodyPr/>
          <a:lstStyle/>
          <a:p>
            <a:endParaRPr lang="fr-FR" noProof="0">
              <a:solidFill>
                <a:schemeClr val="accent2"/>
              </a:solidFill>
              <a:latin typeface="Aeonik MGEN" panose="020B0503030300000000" pitchFamily="34" charset="0"/>
            </a:endParaRPr>
          </a:p>
        </p:txBody>
      </p:sp>
      <p:sp>
        <p:nvSpPr>
          <p:cNvPr id="13" name="TextBox 8">
            <a:extLst>
              <a:ext uri="{FF2B5EF4-FFF2-40B4-BE49-F238E27FC236}">
                <a16:creationId xmlns:a16="http://schemas.microsoft.com/office/drawing/2014/main" id="{426CC7D9-EE92-FA4D-35BC-437E3DD346CB}"/>
              </a:ext>
            </a:extLst>
          </p:cNvPr>
          <p:cNvSpPr txBox="1"/>
          <p:nvPr userDrawn="1"/>
        </p:nvSpPr>
        <p:spPr>
          <a:xfrm>
            <a:off x="1100245" y="5749621"/>
            <a:ext cx="1976140" cy="651910"/>
          </a:xfrm>
          <a:prstGeom prst="rect">
            <a:avLst/>
          </a:prstGeom>
        </p:spPr>
        <p:txBody>
          <a:bodyPr lIns="0" tIns="0" rIns="0" bIns="0" rtlCol="0" anchor="t">
            <a:spAutoFit/>
          </a:bodyPr>
          <a:lstStyle/>
          <a:p>
            <a:pPr algn="ctr">
              <a:lnSpc>
                <a:spcPts val="5599"/>
              </a:lnSpc>
              <a:spcBef>
                <a:spcPct val="0"/>
              </a:spcBef>
            </a:pPr>
            <a:r>
              <a:rPr lang="fr-FR" sz="3999" b="1" noProof="0">
                <a:solidFill>
                  <a:schemeClr val="bg2">
                    <a:lumMod val="60000"/>
                    <a:lumOff val="40000"/>
                  </a:schemeClr>
                </a:solidFill>
                <a:latin typeface="Aeonik MGEN" panose="020B0503030300000000" pitchFamily="34" charset="0"/>
                <a:ea typeface="Arial Bold"/>
                <a:cs typeface="Arial Bold"/>
                <a:sym typeface="Arial Bold"/>
              </a:rPr>
              <a:t>A la une</a:t>
            </a:r>
          </a:p>
        </p:txBody>
      </p:sp>
      <p:sp>
        <p:nvSpPr>
          <p:cNvPr id="15" name="Espace réservé du texte 14">
            <a:extLst>
              <a:ext uri="{FF2B5EF4-FFF2-40B4-BE49-F238E27FC236}">
                <a16:creationId xmlns:a16="http://schemas.microsoft.com/office/drawing/2014/main" id="{24D20512-F689-FDEE-EDF9-1A6D03D6F9BC}"/>
              </a:ext>
            </a:extLst>
          </p:cNvPr>
          <p:cNvSpPr>
            <a:spLocks noGrp="1"/>
          </p:cNvSpPr>
          <p:nvPr>
            <p:ph type="body" sz="quarter" idx="10"/>
          </p:nvPr>
        </p:nvSpPr>
        <p:spPr>
          <a:xfrm>
            <a:off x="898525" y="6400800"/>
            <a:ext cx="5561013" cy="3128963"/>
          </a:xfrm>
          <a:prstGeom prst="rect">
            <a:avLst/>
          </a:prstGeom>
        </p:spPr>
        <p:txBody>
          <a:bodyPr/>
          <a:lstStyle>
            <a:lvl1pPr marL="0" indent="0">
              <a:buNone/>
              <a:defRPr sz="1800">
                <a:solidFill>
                  <a:schemeClr val="bg1"/>
                </a:solidFill>
              </a:defRPr>
            </a:lvl1pPr>
          </a:lstStyle>
          <a:p>
            <a:pPr lvl="0"/>
            <a:endParaRPr lang="fr-FR" noProof="0"/>
          </a:p>
        </p:txBody>
      </p:sp>
      <p:sp>
        <p:nvSpPr>
          <p:cNvPr id="17" name="Espace réservé du texte 16">
            <a:extLst>
              <a:ext uri="{FF2B5EF4-FFF2-40B4-BE49-F238E27FC236}">
                <a16:creationId xmlns:a16="http://schemas.microsoft.com/office/drawing/2014/main" id="{FA753359-512E-2250-F25E-A54DD901E713}"/>
              </a:ext>
            </a:extLst>
          </p:cNvPr>
          <p:cNvSpPr>
            <a:spLocks noGrp="1"/>
          </p:cNvSpPr>
          <p:nvPr>
            <p:ph type="body" sz="quarter" idx="11"/>
          </p:nvPr>
        </p:nvSpPr>
        <p:spPr>
          <a:xfrm>
            <a:off x="609600" y="1379538"/>
            <a:ext cx="6127750" cy="3676650"/>
          </a:xfrm>
          <a:prstGeom prst="rect">
            <a:avLst/>
          </a:prstGeom>
        </p:spPr>
        <p:txBody>
          <a:bodyPr/>
          <a:lstStyle>
            <a:lvl1pPr marL="0" indent="0">
              <a:buNone/>
              <a:defRPr sz="1800">
                <a:solidFill>
                  <a:schemeClr val="bg1"/>
                </a:solidFill>
              </a:defRPr>
            </a:lvl1pPr>
          </a:lstStyle>
          <a:p>
            <a:pPr lvl="0"/>
            <a:endParaRPr lang="fr-FR" noProof="0"/>
          </a:p>
        </p:txBody>
      </p:sp>
      <p:sp>
        <p:nvSpPr>
          <p:cNvPr id="19" name="Espace réservé pour une image  18">
            <a:extLst>
              <a:ext uri="{FF2B5EF4-FFF2-40B4-BE49-F238E27FC236}">
                <a16:creationId xmlns:a16="http://schemas.microsoft.com/office/drawing/2014/main" id="{D0017D57-1503-DD7B-CA92-BA45787E1D29}"/>
              </a:ext>
            </a:extLst>
          </p:cNvPr>
          <p:cNvSpPr>
            <a:spLocks noGrp="1"/>
          </p:cNvSpPr>
          <p:nvPr>
            <p:ph type="pic" sz="quarter" idx="12"/>
          </p:nvPr>
        </p:nvSpPr>
        <p:spPr>
          <a:xfrm>
            <a:off x="4940968" y="641350"/>
            <a:ext cx="2140870" cy="2020888"/>
          </a:xfrm>
          <a:prstGeom prst="roundRect">
            <a:avLst/>
          </a:prstGeom>
        </p:spPr>
        <p:txBody>
          <a:bodyPr/>
          <a:lstStyle/>
          <a:p>
            <a:endParaRPr lang="fr-FR"/>
          </a:p>
        </p:txBody>
      </p:sp>
    </p:spTree>
    <p:extLst>
      <p:ext uri="{BB962C8B-B14F-4D97-AF65-F5344CB8AC3E}">
        <p14:creationId xmlns:p14="http://schemas.microsoft.com/office/powerpoint/2010/main" val="342944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ommaire+Edito - gris02">
    <p:bg>
      <p:bgPr>
        <a:solidFill>
          <a:schemeClr val="tx2"/>
        </a:solidFill>
        <a:effectLst/>
      </p:bgPr>
    </p:bg>
    <p:spTree>
      <p:nvGrpSpPr>
        <p:cNvPr id="1" name=""/>
        <p:cNvGrpSpPr/>
        <p:nvPr/>
      </p:nvGrpSpPr>
      <p:grpSpPr>
        <a:xfrm>
          <a:off x="0" y="0"/>
          <a:ext cx="0" cy="0"/>
          <a:chOff x="0" y="0"/>
          <a:chExt cx="0" cy="0"/>
        </a:xfrm>
      </p:grpSpPr>
      <p:sp>
        <p:nvSpPr>
          <p:cNvPr id="20" name="Freeform 2">
            <a:extLst>
              <a:ext uri="{FF2B5EF4-FFF2-40B4-BE49-F238E27FC236}">
                <a16:creationId xmlns:a16="http://schemas.microsoft.com/office/drawing/2014/main" id="{93BBBAE4-CF91-D7F3-2062-7C9F0589BB99}"/>
              </a:ext>
            </a:extLst>
          </p:cNvPr>
          <p:cNvSpPr/>
          <p:nvPr userDrawn="1"/>
        </p:nvSpPr>
        <p:spPr>
          <a:xfrm>
            <a:off x="464374" y="5484904"/>
            <a:ext cx="6617464" cy="4739069"/>
          </a:xfrm>
          <a:custGeom>
            <a:avLst/>
            <a:gdLst/>
            <a:ahLst/>
            <a:cxnLst/>
            <a:rect l="l" t="t" r="r" b="b"/>
            <a:pathLst>
              <a:path w="6617464" h="4739069">
                <a:moveTo>
                  <a:pt x="0" y="0"/>
                </a:moveTo>
                <a:lnTo>
                  <a:pt x="6617464" y="0"/>
                </a:lnTo>
                <a:lnTo>
                  <a:pt x="6617464" y="4739069"/>
                </a:lnTo>
                <a:lnTo>
                  <a:pt x="0" y="4739069"/>
                </a:lnTo>
                <a:lnTo>
                  <a:pt x="0" y="0"/>
                </a:lnTo>
                <a:close/>
              </a:path>
            </a:pathLst>
          </a:custGeom>
          <a:blipFill>
            <a:blip r:embed="rId2">
              <a:extLst>
                <a:ext uri="{96DAC541-7B7A-43D3-8B79-37D633B846F1}">
                  <asvg:svgBlip xmlns:asvg="http://schemas.microsoft.com/office/drawing/2016/SVG/main" r:embed="rId3"/>
                </a:ext>
              </a:extLst>
            </a:blip>
            <a:stretch>
              <a:fillRect/>
            </a:stretch>
          </a:blipFill>
          <a:ln>
            <a:noFill/>
          </a:ln>
        </p:spPr>
        <p:txBody>
          <a:bodyPr/>
          <a:lstStyle/>
          <a:p>
            <a:endParaRPr lang="fr-FR" noProof="0">
              <a:solidFill>
                <a:schemeClr val="accent2"/>
              </a:solidFill>
              <a:latin typeface="Aeonik MGEN" panose="020B0503030300000000" pitchFamily="34" charset="0"/>
            </a:endParaRPr>
          </a:p>
        </p:txBody>
      </p:sp>
      <p:sp>
        <p:nvSpPr>
          <p:cNvPr id="4" name="ZoneTexte 3">
            <a:extLst>
              <a:ext uri="{FF2B5EF4-FFF2-40B4-BE49-F238E27FC236}">
                <a16:creationId xmlns:a16="http://schemas.microsoft.com/office/drawing/2014/main" id="{65D6948F-AF4C-6702-5120-E633904D8AEA}"/>
              </a:ext>
            </a:extLst>
          </p:cNvPr>
          <p:cNvSpPr txBox="1"/>
          <p:nvPr userDrawn="1"/>
        </p:nvSpPr>
        <p:spPr>
          <a:xfrm>
            <a:off x="477671" y="409433"/>
            <a:ext cx="2756848" cy="707886"/>
          </a:xfrm>
          <a:prstGeom prst="rect">
            <a:avLst/>
          </a:prstGeom>
          <a:noFill/>
        </p:spPr>
        <p:txBody>
          <a:bodyPr wrap="square" rtlCol="0">
            <a:spAutoFit/>
          </a:bodyPr>
          <a:lstStyle/>
          <a:p>
            <a:r>
              <a:rPr lang="fr-FR" sz="4000" noProof="0">
                <a:solidFill>
                  <a:schemeClr val="bg1"/>
                </a:solidFill>
                <a:latin typeface="+mj-lt"/>
              </a:rPr>
              <a:t>Edito</a:t>
            </a:r>
          </a:p>
        </p:txBody>
      </p:sp>
      <p:sp>
        <p:nvSpPr>
          <p:cNvPr id="11" name="Freeform 2">
            <a:extLst>
              <a:ext uri="{FF2B5EF4-FFF2-40B4-BE49-F238E27FC236}">
                <a16:creationId xmlns:a16="http://schemas.microsoft.com/office/drawing/2014/main" id="{DAC81E09-F88E-0ACE-0DC4-A244E3789823}"/>
              </a:ext>
            </a:extLst>
          </p:cNvPr>
          <p:cNvSpPr/>
          <p:nvPr userDrawn="1"/>
        </p:nvSpPr>
        <p:spPr>
          <a:xfrm>
            <a:off x="525798" y="5549072"/>
            <a:ext cx="6211552" cy="4413075"/>
          </a:xfrm>
          <a:custGeom>
            <a:avLst/>
            <a:gdLst/>
            <a:ahLst/>
            <a:cxnLst/>
            <a:rect l="l" t="t" r="r" b="b"/>
            <a:pathLst>
              <a:path w="6617464" h="4739069">
                <a:moveTo>
                  <a:pt x="0" y="0"/>
                </a:moveTo>
                <a:lnTo>
                  <a:pt x="6617464" y="0"/>
                </a:lnTo>
                <a:lnTo>
                  <a:pt x="6617464" y="4739069"/>
                </a:lnTo>
                <a:lnTo>
                  <a:pt x="0" y="4739069"/>
                </a:lnTo>
                <a:lnTo>
                  <a:pt x="0" y="0"/>
                </a:lnTo>
                <a:close/>
              </a:path>
            </a:pathLst>
          </a:custGeom>
          <a:blipFill>
            <a:blip r:embed="rId4">
              <a:extLst>
                <a:ext uri="{96DAC541-7B7A-43D3-8B79-37D633B846F1}">
                  <asvg:svgBlip xmlns:asvg="http://schemas.microsoft.com/office/drawing/2016/SVG/main" r:embed="rId5"/>
                </a:ext>
              </a:extLst>
            </a:blip>
            <a:stretch>
              <a:fillRect/>
            </a:stretch>
          </a:blipFill>
          <a:ln>
            <a:noFill/>
          </a:ln>
        </p:spPr>
        <p:txBody>
          <a:bodyPr/>
          <a:lstStyle/>
          <a:p>
            <a:endParaRPr lang="fr-FR" noProof="0">
              <a:solidFill>
                <a:schemeClr val="accent2"/>
              </a:solidFill>
              <a:latin typeface="Aeonik MGEN" panose="020B0503030300000000" pitchFamily="34" charset="0"/>
            </a:endParaRPr>
          </a:p>
        </p:txBody>
      </p:sp>
      <p:sp>
        <p:nvSpPr>
          <p:cNvPr id="13" name="TextBox 8">
            <a:extLst>
              <a:ext uri="{FF2B5EF4-FFF2-40B4-BE49-F238E27FC236}">
                <a16:creationId xmlns:a16="http://schemas.microsoft.com/office/drawing/2014/main" id="{426CC7D9-EE92-FA4D-35BC-437E3DD346CB}"/>
              </a:ext>
            </a:extLst>
          </p:cNvPr>
          <p:cNvSpPr txBox="1"/>
          <p:nvPr userDrawn="1"/>
        </p:nvSpPr>
        <p:spPr>
          <a:xfrm>
            <a:off x="1100245" y="5749621"/>
            <a:ext cx="1976140" cy="651910"/>
          </a:xfrm>
          <a:prstGeom prst="rect">
            <a:avLst/>
          </a:prstGeom>
        </p:spPr>
        <p:txBody>
          <a:bodyPr lIns="0" tIns="0" rIns="0" bIns="0" rtlCol="0" anchor="t">
            <a:spAutoFit/>
          </a:bodyPr>
          <a:lstStyle/>
          <a:p>
            <a:pPr algn="ctr">
              <a:lnSpc>
                <a:spcPts val="5599"/>
              </a:lnSpc>
              <a:spcBef>
                <a:spcPct val="0"/>
              </a:spcBef>
            </a:pPr>
            <a:r>
              <a:rPr lang="fr-FR" sz="3999" b="1" noProof="0">
                <a:solidFill>
                  <a:schemeClr val="bg1"/>
                </a:solidFill>
                <a:latin typeface="Aeonik MGEN" panose="020B0503030300000000" pitchFamily="34" charset="0"/>
                <a:ea typeface="Arial Bold"/>
                <a:cs typeface="Arial Bold"/>
                <a:sym typeface="Arial Bold"/>
              </a:rPr>
              <a:t>A la une</a:t>
            </a:r>
          </a:p>
        </p:txBody>
      </p:sp>
      <p:sp>
        <p:nvSpPr>
          <p:cNvPr id="15" name="Espace réservé du texte 14">
            <a:extLst>
              <a:ext uri="{FF2B5EF4-FFF2-40B4-BE49-F238E27FC236}">
                <a16:creationId xmlns:a16="http://schemas.microsoft.com/office/drawing/2014/main" id="{24D20512-F689-FDEE-EDF9-1A6D03D6F9BC}"/>
              </a:ext>
            </a:extLst>
          </p:cNvPr>
          <p:cNvSpPr>
            <a:spLocks noGrp="1"/>
          </p:cNvSpPr>
          <p:nvPr>
            <p:ph type="body" sz="quarter" idx="10"/>
          </p:nvPr>
        </p:nvSpPr>
        <p:spPr>
          <a:xfrm>
            <a:off x="898525" y="6400800"/>
            <a:ext cx="5561013" cy="3128963"/>
          </a:xfrm>
          <a:prstGeom prst="rect">
            <a:avLst/>
          </a:prstGeom>
        </p:spPr>
        <p:txBody>
          <a:bodyPr/>
          <a:lstStyle>
            <a:lvl1pPr marL="0" indent="0">
              <a:buNone/>
              <a:defRPr sz="1800">
                <a:solidFill>
                  <a:schemeClr val="bg1"/>
                </a:solidFill>
              </a:defRPr>
            </a:lvl1pPr>
          </a:lstStyle>
          <a:p>
            <a:pPr lvl="0"/>
            <a:endParaRPr lang="fr-FR" noProof="0"/>
          </a:p>
        </p:txBody>
      </p:sp>
      <p:sp>
        <p:nvSpPr>
          <p:cNvPr id="17" name="Espace réservé du texte 16">
            <a:extLst>
              <a:ext uri="{FF2B5EF4-FFF2-40B4-BE49-F238E27FC236}">
                <a16:creationId xmlns:a16="http://schemas.microsoft.com/office/drawing/2014/main" id="{FA753359-512E-2250-F25E-A54DD901E713}"/>
              </a:ext>
            </a:extLst>
          </p:cNvPr>
          <p:cNvSpPr>
            <a:spLocks noGrp="1"/>
          </p:cNvSpPr>
          <p:nvPr>
            <p:ph type="body" sz="quarter" idx="11"/>
          </p:nvPr>
        </p:nvSpPr>
        <p:spPr>
          <a:xfrm>
            <a:off x="609600" y="1379538"/>
            <a:ext cx="6127750" cy="3676650"/>
          </a:xfrm>
          <a:prstGeom prst="rect">
            <a:avLst/>
          </a:prstGeom>
        </p:spPr>
        <p:txBody>
          <a:bodyPr/>
          <a:lstStyle>
            <a:lvl1pPr marL="0" indent="0">
              <a:buNone/>
              <a:defRPr sz="1800">
                <a:solidFill>
                  <a:schemeClr val="bg1"/>
                </a:solidFill>
              </a:defRPr>
            </a:lvl1pPr>
          </a:lstStyle>
          <a:p>
            <a:pPr lvl="0"/>
            <a:endParaRPr lang="fr-FR" noProof="0"/>
          </a:p>
        </p:txBody>
      </p:sp>
      <p:sp>
        <p:nvSpPr>
          <p:cNvPr id="19" name="Espace réservé pour une image  18">
            <a:extLst>
              <a:ext uri="{FF2B5EF4-FFF2-40B4-BE49-F238E27FC236}">
                <a16:creationId xmlns:a16="http://schemas.microsoft.com/office/drawing/2014/main" id="{D0017D57-1503-DD7B-CA92-BA45787E1D29}"/>
              </a:ext>
            </a:extLst>
          </p:cNvPr>
          <p:cNvSpPr>
            <a:spLocks noGrp="1"/>
          </p:cNvSpPr>
          <p:nvPr>
            <p:ph type="pic" sz="quarter" idx="12"/>
          </p:nvPr>
        </p:nvSpPr>
        <p:spPr>
          <a:xfrm>
            <a:off x="4940968" y="641350"/>
            <a:ext cx="2140870" cy="2020888"/>
          </a:xfrm>
          <a:prstGeom prst="roundRect">
            <a:avLst/>
          </a:prstGeom>
        </p:spPr>
        <p:txBody>
          <a:bodyPr/>
          <a:lstStyle/>
          <a:p>
            <a:endParaRPr lang="fr-FR"/>
          </a:p>
        </p:txBody>
      </p:sp>
    </p:spTree>
    <p:extLst>
      <p:ext uri="{BB962C8B-B14F-4D97-AF65-F5344CB8AC3E}">
        <p14:creationId xmlns:p14="http://schemas.microsoft.com/office/powerpoint/2010/main" val="1114508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ommaire+Edito-jaune03">
    <p:bg>
      <p:bgPr>
        <a:solidFill>
          <a:schemeClr val="accent5"/>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23F246E-EDCE-AA79-7BD9-A71A015AEA51}"/>
              </a:ext>
            </a:extLst>
          </p:cNvPr>
          <p:cNvSpPr txBox="1"/>
          <p:nvPr userDrawn="1"/>
        </p:nvSpPr>
        <p:spPr>
          <a:xfrm>
            <a:off x="477671" y="409433"/>
            <a:ext cx="2756848" cy="707886"/>
          </a:xfrm>
          <a:prstGeom prst="rect">
            <a:avLst/>
          </a:prstGeom>
          <a:noFill/>
        </p:spPr>
        <p:txBody>
          <a:bodyPr wrap="square" rtlCol="0">
            <a:spAutoFit/>
          </a:bodyPr>
          <a:lstStyle/>
          <a:p>
            <a:r>
              <a:rPr lang="fr-FR" sz="4000" b="1">
                <a:solidFill>
                  <a:schemeClr val="accent6"/>
                </a:solidFill>
                <a:latin typeface="+mj-lt"/>
              </a:rPr>
              <a:t>Edito</a:t>
            </a:r>
          </a:p>
        </p:txBody>
      </p:sp>
      <p:grpSp>
        <p:nvGrpSpPr>
          <p:cNvPr id="10" name="Group 5">
            <a:extLst>
              <a:ext uri="{FF2B5EF4-FFF2-40B4-BE49-F238E27FC236}">
                <a16:creationId xmlns:a16="http://schemas.microsoft.com/office/drawing/2014/main" id="{8E3028A7-F710-E4DB-0CEF-C8C7102CF89A}"/>
              </a:ext>
            </a:extLst>
          </p:cNvPr>
          <p:cNvGrpSpPr/>
          <p:nvPr userDrawn="1"/>
        </p:nvGrpSpPr>
        <p:grpSpPr>
          <a:xfrm>
            <a:off x="465270" y="6854339"/>
            <a:ext cx="6617464" cy="3251196"/>
            <a:chOff x="0" y="0"/>
            <a:chExt cx="2371550" cy="1165155"/>
          </a:xfrm>
        </p:grpSpPr>
        <p:sp>
          <p:nvSpPr>
            <p:cNvPr id="11" name="Freeform 6">
              <a:extLst>
                <a:ext uri="{FF2B5EF4-FFF2-40B4-BE49-F238E27FC236}">
                  <a16:creationId xmlns:a16="http://schemas.microsoft.com/office/drawing/2014/main" id="{329F8CE6-5DAC-3454-F9FB-80400F8DC7B8}"/>
                </a:ext>
              </a:extLst>
            </p:cNvPr>
            <p:cNvSpPr/>
            <p:nvPr/>
          </p:nvSpPr>
          <p:spPr>
            <a:xfrm>
              <a:off x="0" y="0"/>
              <a:ext cx="2371550" cy="1165155"/>
            </a:xfrm>
            <a:custGeom>
              <a:avLst/>
              <a:gdLst/>
              <a:ahLst/>
              <a:cxnLst/>
              <a:rect l="l" t="t" r="r" b="b"/>
              <a:pathLst>
                <a:path w="2371550" h="1165155">
                  <a:moveTo>
                    <a:pt x="43287" y="0"/>
                  </a:moveTo>
                  <a:lnTo>
                    <a:pt x="2328263" y="0"/>
                  </a:lnTo>
                  <a:cubicBezTo>
                    <a:pt x="2339743" y="0"/>
                    <a:pt x="2350753" y="4561"/>
                    <a:pt x="2358871" y="12679"/>
                  </a:cubicBezTo>
                  <a:cubicBezTo>
                    <a:pt x="2366989" y="20796"/>
                    <a:pt x="2371550" y="31807"/>
                    <a:pt x="2371550" y="43287"/>
                  </a:cubicBezTo>
                  <a:lnTo>
                    <a:pt x="2371550" y="1121868"/>
                  </a:lnTo>
                  <a:cubicBezTo>
                    <a:pt x="2371550" y="1145775"/>
                    <a:pt x="2352169" y="1165155"/>
                    <a:pt x="2328263" y="1165155"/>
                  </a:cubicBezTo>
                  <a:lnTo>
                    <a:pt x="43287" y="1165155"/>
                  </a:lnTo>
                  <a:cubicBezTo>
                    <a:pt x="19380" y="1165155"/>
                    <a:pt x="0" y="1145775"/>
                    <a:pt x="0" y="1121868"/>
                  </a:cubicBezTo>
                  <a:lnTo>
                    <a:pt x="0" y="43287"/>
                  </a:lnTo>
                  <a:cubicBezTo>
                    <a:pt x="0" y="19380"/>
                    <a:pt x="19380" y="0"/>
                    <a:pt x="43287" y="0"/>
                  </a:cubicBezTo>
                  <a:close/>
                </a:path>
              </a:pathLst>
            </a:custGeom>
            <a:solidFill>
              <a:srgbClr val="000000">
                <a:alpha val="0"/>
              </a:srgbClr>
            </a:solidFill>
            <a:ln w="38100" cap="rnd">
              <a:solidFill>
                <a:srgbClr val="594691"/>
              </a:solidFill>
              <a:prstDash val="solid"/>
              <a:round/>
            </a:ln>
          </p:spPr>
          <p:txBody>
            <a:bodyPr/>
            <a:lstStyle/>
            <a:p>
              <a:endParaRPr lang="fr-FR">
                <a:latin typeface="Aeonik MGEN" panose="020B0503030300000000" pitchFamily="34" charset="0"/>
              </a:endParaRPr>
            </a:p>
          </p:txBody>
        </p:sp>
        <p:sp>
          <p:nvSpPr>
            <p:cNvPr id="12" name="TextBox 7">
              <a:extLst>
                <a:ext uri="{FF2B5EF4-FFF2-40B4-BE49-F238E27FC236}">
                  <a16:creationId xmlns:a16="http://schemas.microsoft.com/office/drawing/2014/main" id="{7BA4C2DA-CEF7-AD23-B8DC-542B718F04F3}"/>
                </a:ext>
              </a:extLst>
            </p:cNvPr>
            <p:cNvSpPr txBox="1"/>
            <p:nvPr/>
          </p:nvSpPr>
          <p:spPr>
            <a:xfrm>
              <a:off x="0" y="-47625"/>
              <a:ext cx="2371550" cy="1212780"/>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13" name="AutoShape 8">
            <a:extLst>
              <a:ext uri="{FF2B5EF4-FFF2-40B4-BE49-F238E27FC236}">
                <a16:creationId xmlns:a16="http://schemas.microsoft.com/office/drawing/2014/main" id="{AD3078D8-2352-30E0-B9D8-F1C5C20F13FC}"/>
              </a:ext>
            </a:extLst>
          </p:cNvPr>
          <p:cNvSpPr/>
          <p:nvPr userDrawn="1"/>
        </p:nvSpPr>
        <p:spPr>
          <a:xfrm>
            <a:off x="2690157" y="7286379"/>
            <a:ext cx="0" cy="2419200"/>
          </a:xfrm>
          <a:prstGeom prst="line">
            <a:avLst/>
          </a:prstGeom>
          <a:ln w="38100" cap="flat">
            <a:solidFill>
              <a:srgbClr val="594691"/>
            </a:solidFill>
            <a:prstDash val="solid"/>
            <a:headEnd type="none" w="sm" len="sm"/>
            <a:tailEnd type="none" w="sm" len="sm"/>
          </a:ln>
        </p:spPr>
        <p:txBody>
          <a:bodyPr/>
          <a:lstStyle/>
          <a:p>
            <a:endParaRPr lang="fr-FR">
              <a:latin typeface="Aeonik MGEN" panose="020B0503030300000000" pitchFamily="34" charset="0"/>
            </a:endParaRPr>
          </a:p>
        </p:txBody>
      </p:sp>
      <p:sp>
        <p:nvSpPr>
          <p:cNvPr id="14" name="AutoShape 9">
            <a:extLst>
              <a:ext uri="{FF2B5EF4-FFF2-40B4-BE49-F238E27FC236}">
                <a16:creationId xmlns:a16="http://schemas.microsoft.com/office/drawing/2014/main" id="{76CCB2B4-430B-7C19-98A2-5DF104D0F2BB}"/>
              </a:ext>
            </a:extLst>
          </p:cNvPr>
          <p:cNvSpPr/>
          <p:nvPr userDrawn="1"/>
        </p:nvSpPr>
        <p:spPr>
          <a:xfrm>
            <a:off x="4897165" y="7270337"/>
            <a:ext cx="0" cy="2419200"/>
          </a:xfrm>
          <a:prstGeom prst="line">
            <a:avLst/>
          </a:prstGeom>
          <a:ln w="38100" cap="flat">
            <a:solidFill>
              <a:srgbClr val="594691"/>
            </a:solidFill>
            <a:prstDash val="solid"/>
            <a:headEnd type="none" w="sm" len="sm"/>
            <a:tailEnd type="none" w="sm" len="sm"/>
          </a:ln>
        </p:spPr>
        <p:txBody>
          <a:bodyPr/>
          <a:lstStyle/>
          <a:p>
            <a:endParaRPr lang="fr-FR">
              <a:latin typeface="Aeonik MGEN" panose="020B0503030300000000" pitchFamily="34" charset="0"/>
            </a:endParaRPr>
          </a:p>
        </p:txBody>
      </p:sp>
      <p:sp>
        <p:nvSpPr>
          <p:cNvPr id="15" name="TextBox 15">
            <a:extLst>
              <a:ext uri="{FF2B5EF4-FFF2-40B4-BE49-F238E27FC236}">
                <a16:creationId xmlns:a16="http://schemas.microsoft.com/office/drawing/2014/main" id="{0DEA70FB-B4AD-0E45-E8DB-84F771AE1813}"/>
              </a:ext>
            </a:extLst>
          </p:cNvPr>
          <p:cNvSpPr txBox="1"/>
          <p:nvPr userDrawn="1"/>
        </p:nvSpPr>
        <p:spPr>
          <a:xfrm>
            <a:off x="465270" y="5457735"/>
            <a:ext cx="2451050" cy="651910"/>
          </a:xfrm>
          <a:prstGeom prst="rect">
            <a:avLst/>
          </a:prstGeom>
        </p:spPr>
        <p:txBody>
          <a:bodyPr lIns="0" tIns="0" rIns="0" bIns="0" rtlCol="0" anchor="t">
            <a:spAutoFit/>
          </a:bodyPr>
          <a:lstStyle/>
          <a:p>
            <a:pPr algn="ctr">
              <a:lnSpc>
                <a:spcPts val="5599"/>
              </a:lnSpc>
              <a:spcBef>
                <a:spcPct val="0"/>
              </a:spcBef>
            </a:pPr>
            <a:r>
              <a:rPr lang="fr-FR" sz="3999" b="1">
                <a:solidFill>
                  <a:srgbClr val="594691"/>
                </a:solidFill>
                <a:latin typeface="Aeonik MGEN" panose="020B0503030300000000" pitchFamily="34" charset="0"/>
                <a:ea typeface="Arial Bold"/>
                <a:cs typeface="Arial Bold"/>
                <a:sym typeface="Arial Bold"/>
              </a:rPr>
              <a:t>Sommaire</a:t>
            </a:r>
          </a:p>
        </p:txBody>
      </p:sp>
      <p:sp>
        <p:nvSpPr>
          <p:cNvPr id="20" name="Espace réservé du texte 19">
            <a:extLst>
              <a:ext uri="{FF2B5EF4-FFF2-40B4-BE49-F238E27FC236}">
                <a16:creationId xmlns:a16="http://schemas.microsoft.com/office/drawing/2014/main" id="{6B6B40A7-F482-59F3-3BCD-42110B07B103}"/>
              </a:ext>
            </a:extLst>
          </p:cNvPr>
          <p:cNvSpPr>
            <a:spLocks noGrp="1"/>
          </p:cNvSpPr>
          <p:nvPr>
            <p:ph type="body" sz="quarter" idx="10"/>
          </p:nvPr>
        </p:nvSpPr>
        <p:spPr>
          <a:xfrm>
            <a:off x="703795" y="7202402"/>
            <a:ext cx="1747837" cy="803275"/>
          </a:xfrm>
          <a:prstGeom prst="rect">
            <a:avLst/>
          </a:prstGeom>
        </p:spPr>
        <p:txBody>
          <a:bodyPr/>
          <a:lstStyle>
            <a:lvl1pPr marL="0" indent="0">
              <a:buNone/>
              <a:defRPr sz="2000">
                <a:solidFill>
                  <a:schemeClr val="bg1"/>
                </a:solidFill>
              </a:defRPr>
            </a:lvl1pPr>
          </a:lstStyle>
          <a:p>
            <a:pPr lvl="0"/>
            <a:endParaRPr lang="fr-FR"/>
          </a:p>
        </p:txBody>
      </p:sp>
      <p:sp>
        <p:nvSpPr>
          <p:cNvPr id="21" name="Espace réservé du texte 19">
            <a:extLst>
              <a:ext uri="{FF2B5EF4-FFF2-40B4-BE49-F238E27FC236}">
                <a16:creationId xmlns:a16="http://schemas.microsoft.com/office/drawing/2014/main" id="{0DABAAA7-A2D0-A220-5A61-792E3A58CFD4}"/>
              </a:ext>
            </a:extLst>
          </p:cNvPr>
          <p:cNvSpPr>
            <a:spLocks noGrp="1"/>
          </p:cNvSpPr>
          <p:nvPr>
            <p:ph type="body" sz="quarter" idx="11"/>
          </p:nvPr>
        </p:nvSpPr>
        <p:spPr>
          <a:xfrm>
            <a:off x="2930462" y="7202403"/>
            <a:ext cx="1747837" cy="803275"/>
          </a:xfrm>
          <a:prstGeom prst="rect">
            <a:avLst/>
          </a:prstGeom>
        </p:spPr>
        <p:txBody>
          <a:bodyPr/>
          <a:lstStyle>
            <a:lvl1pPr marL="0" indent="0">
              <a:buNone/>
              <a:defRPr sz="2000">
                <a:solidFill>
                  <a:schemeClr val="bg1"/>
                </a:solidFill>
              </a:defRPr>
            </a:lvl1pPr>
          </a:lstStyle>
          <a:p>
            <a:pPr lvl="0"/>
            <a:endParaRPr lang="fr-FR"/>
          </a:p>
        </p:txBody>
      </p:sp>
      <p:sp>
        <p:nvSpPr>
          <p:cNvPr id="22" name="Espace réservé du texte 19">
            <a:extLst>
              <a:ext uri="{FF2B5EF4-FFF2-40B4-BE49-F238E27FC236}">
                <a16:creationId xmlns:a16="http://schemas.microsoft.com/office/drawing/2014/main" id="{16BB901F-6FFD-F827-76D0-D734AD64289A}"/>
              </a:ext>
            </a:extLst>
          </p:cNvPr>
          <p:cNvSpPr>
            <a:spLocks noGrp="1"/>
          </p:cNvSpPr>
          <p:nvPr>
            <p:ph type="body" sz="quarter" idx="12"/>
          </p:nvPr>
        </p:nvSpPr>
        <p:spPr>
          <a:xfrm>
            <a:off x="5116031" y="7202403"/>
            <a:ext cx="1747837" cy="803275"/>
          </a:xfrm>
          <a:prstGeom prst="rect">
            <a:avLst/>
          </a:prstGeom>
        </p:spPr>
        <p:txBody>
          <a:bodyPr/>
          <a:lstStyle>
            <a:lvl1pPr marL="0" indent="0">
              <a:buNone/>
              <a:defRPr sz="2000">
                <a:solidFill>
                  <a:schemeClr val="bg1"/>
                </a:solidFill>
              </a:defRPr>
            </a:lvl1pPr>
          </a:lstStyle>
          <a:p>
            <a:pPr lvl="0"/>
            <a:endParaRPr lang="fr-FR"/>
          </a:p>
        </p:txBody>
      </p:sp>
      <p:sp>
        <p:nvSpPr>
          <p:cNvPr id="26" name="Espace réservé du texte 25">
            <a:extLst>
              <a:ext uri="{FF2B5EF4-FFF2-40B4-BE49-F238E27FC236}">
                <a16:creationId xmlns:a16="http://schemas.microsoft.com/office/drawing/2014/main" id="{9B22D198-11E7-C543-1E6A-05BDB5B83CE2}"/>
              </a:ext>
            </a:extLst>
          </p:cNvPr>
          <p:cNvSpPr>
            <a:spLocks noGrp="1"/>
          </p:cNvSpPr>
          <p:nvPr>
            <p:ph type="body" sz="quarter" idx="13"/>
          </p:nvPr>
        </p:nvSpPr>
        <p:spPr>
          <a:xfrm>
            <a:off x="477838" y="1411288"/>
            <a:ext cx="6605587" cy="3690937"/>
          </a:xfrm>
          <a:prstGeom prst="rect">
            <a:avLst/>
          </a:prstGeom>
        </p:spPr>
        <p:txBody>
          <a:bodyPr/>
          <a:lstStyle>
            <a:lvl1pPr marL="0" indent="0">
              <a:buNone/>
              <a:defRPr sz="20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r>
              <a:rPr lang="fr-FR"/>
              <a:t>Cliquez pour modifier les styles du texte du masque</a:t>
            </a:r>
          </a:p>
        </p:txBody>
      </p:sp>
      <p:sp>
        <p:nvSpPr>
          <p:cNvPr id="28" name="Espace réservé pour une image  27">
            <a:extLst>
              <a:ext uri="{FF2B5EF4-FFF2-40B4-BE49-F238E27FC236}">
                <a16:creationId xmlns:a16="http://schemas.microsoft.com/office/drawing/2014/main" id="{627556A2-4B74-C519-4F2E-BA11940A2ECF}"/>
              </a:ext>
            </a:extLst>
          </p:cNvPr>
          <p:cNvSpPr>
            <a:spLocks noGrp="1"/>
          </p:cNvSpPr>
          <p:nvPr>
            <p:ph type="pic" sz="quarter" idx="14"/>
          </p:nvPr>
        </p:nvSpPr>
        <p:spPr>
          <a:xfrm>
            <a:off x="5116513" y="561975"/>
            <a:ext cx="1965325" cy="1812925"/>
          </a:xfrm>
          <a:prstGeom prst="roundRect">
            <a:avLst/>
          </a:prstGeom>
        </p:spPr>
        <p:txBody>
          <a:bodyPr/>
          <a:lstStyle>
            <a:lvl1pPr marL="0" indent="0">
              <a:buNone/>
              <a:defRPr>
                <a:solidFill>
                  <a:schemeClr val="bg1"/>
                </a:solidFill>
              </a:defRPr>
            </a:lvl1pPr>
          </a:lstStyle>
          <a:p>
            <a:endParaRPr lang="fr-FR"/>
          </a:p>
        </p:txBody>
      </p:sp>
      <p:sp>
        <p:nvSpPr>
          <p:cNvPr id="3" name="Espace réservé pour une image  2">
            <a:extLst>
              <a:ext uri="{FF2B5EF4-FFF2-40B4-BE49-F238E27FC236}">
                <a16:creationId xmlns:a16="http://schemas.microsoft.com/office/drawing/2014/main" id="{D78EAC04-3D1E-761D-9A08-3173D205D89B}"/>
              </a:ext>
            </a:extLst>
          </p:cNvPr>
          <p:cNvSpPr>
            <a:spLocks noGrp="1"/>
          </p:cNvSpPr>
          <p:nvPr>
            <p:ph type="pic" sz="quarter" idx="15"/>
          </p:nvPr>
        </p:nvSpPr>
        <p:spPr>
          <a:xfrm>
            <a:off x="703263" y="8202613"/>
            <a:ext cx="1768475" cy="1487487"/>
          </a:xfrm>
          <a:prstGeom prst="rect">
            <a:avLst/>
          </a:prstGeom>
        </p:spPr>
        <p:txBody>
          <a:bodyPr/>
          <a:lstStyle>
            <a:lvl1pPr marL="0" indent="0">
              <a:buNone/>
              <a:defRPr>
                <a:solidFill>
                  <a:schemeClr val="bg1"/>
                </a:solidFill>
              </a:defRPr>
            </a:lvl1pPr>
          </a:lstStyle>
          <a:p>
            <a:endParaRPr lang="fr-FR"/>
          </a:p>
        </p:txBody>
      </p:sp>
      <p:sp>
        <p:nvSpPr>
          <p:cNvPr id="5" name="Espace réservé pour une image  2">
            <a:extLst>
              <a:ext uri="{FF2B5EF4-FFF2-40B4-BE49-F238E27FC236}">
                <a16:creationId xmlns:a16="http://schemas.microsoft.com/office/drawing/2014/main" id="{BD72B78C-02FD-2F45-791A-73CCBA17F375}"/>
              </a:ext>
            </a:extLst>
          </p:cNvPr>
          <p:cNvSpPr>
            <a:spLocks noGrp="1"/>
          </p:cNvSpPr>
          <p:nvPr>
            <p:ph type="pic" sz="quarter" idx="16"/>
          </p:nvPr>
        </p:nvSpPr>
        <p:spPr>
          <a:xfrm>
            <a:off x="2889764" y="8198653"/>
            <a:ext cx="1768475" cy="1487487"/>
          </a:xfrm>
          <a:prstGeom prst="rect">
            <a:avLst/>
          </a:prstGeom>
        </p:spPr>
        <p:txBody>
          <a:bodyPr/>
          <a:lstStyle>
            <a:lvl1pPr marL="0" indent="0">
              <a:buNone/>
              <a:defRPr>
                <a:solidFill>
                  <a:schemeClr val="bg1"/>
                </a:solidFill>
              </a:defRPr>
            </a:lvl1pPr>
          </a:lstStyle>
          <a:p>
            <a:endParaRPr lang="fr-FR"/>
          </a:p>
        </p:txBody>
      </p:sp>
      <p:sp>
        <p:nvSpPr>
          <p:cNvPr id="6" name="Espace réservé pour une image  2">
            <a:extLst>
              <a:ext uri="{FF2B5EF4-FFF2-40B4-BE49-F238E27FC236}">
                <a16:creationId xmlns:a16="http://schemas.microsoft.com/office/drawing/2014/main" id="{89EF9D1C-B600-165D-3F1A-CFD3C7F00DF4}"/>
              </a:ext>
            </a:extLst>
          </p:cNvPr>
          <p:cNvSpPr>
            <a:spLocks noGrp="1"/>
          </p:cNvSpPr>
          <p:nvPr>
            <p:ph type="pic" sz="quarter" idx="17"/>
          </p:nvPr>
        </p:nvSpPr>
        <p:spPr>
          <a:xfrm>
            <a:off x="5095393" y="8198653"/>
            <a:ext cx="1768475" cy="1487487"/>
          </a:xfrm>
          <a:prstGeom prst="rect">
            <a:avLst/>
          </a:prstGeom>
        </p:spPr>
        <p:txBody>
          <a:bodyPr/>
          <a:lstStyle>
            <a:lvl1pPr marL="0" indent="0">
              <a:buNone/>
              <a:defRPr>
                <a:solidFill>
                  <a:schemeClr val="bg1"/>
                </a:solidFill>
              </a:defRPr>
            </a:lvl1pPr>
          </a:lstStyle>
          <a:p>
            <a:endParaRPr lang="fr-FR"/>
          </a:p>
        </p:txBody>
      </p:sp>
    </p:spTree>
    <p:extLst>
      <p:ext uri="{BB962C8B-B14F-4D97-AF65-F5344CB8AC3E}">
        <p14:creationId xmlns:p14="http://schemas.microsoft.com/office/powerpoint/2010/main" val="707196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ommaire+Edito-violet03">
    <p:bg>
      <p:bgPr>
        <a:solidFill>
          <a:schemeClr val="accent6"/>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23F246E-EDCE-AA79-7BD9-A71A015AEA51}"/>
              </a:ext>
            </a:extLst>
          </p:cNvPr>
          <p:cNvSpPr txBox="1"/>
          <p:nvPr userDrawn="1"/>
        </p:nvSpPr>
        <p:spPr>
          <a:xfrm>
            <a:off x="477671" y="409433"/>
            <a:ext cx="2756848" cy="707886"/>
          </a:xfrm>
          <a:prstGeom prst="rect">
            <a:avLst/>
          </a:prstGeom>
          <a:noFill/>
        </p:spPr>
        <p:txBody>
          <a:bodyPr wrap="square" rtlCol="0">
            <a:spAutoFit/>
          </a:bodyPr>
          <a:lstStyle/>
          <a:p>
            <a:r>
              <a:rPr lang="fr-FR" sz="4000" b="1">
                <a:solidFill>
                  <a:schemeClr val="accent5"/>
                </a:solidFill>
                <a:latin typeface="+mj-lt"/>
              </a:rPr>
              <a:t>Edito</a:t>
            </a:r>
          </a:p>
        </p:txBody>
      </p:sp>
      <p:sp>
        <p:nvSpPr>
          <p:cNvPr id="11" name="Freeform 6">
            <a:extLst>
              <a:ext uri="{FF2B5EF4-FFF2-40B4-BE49-F238E27FC236}">
                <a16:creationId xmlns:a16="http://schemas.microsoft.com/office/drawing/2014/main" id="{329F8CE6-5DAC-3454-F9FB-80400F8DC7B8}"/>
              </a:ext>
            </a:extLst>
          </p:cNvPr>
          <p:cNvSpPr/>
          <p:nvPr/>
        </p:nvSpPr>
        <p:spPr>
          <a:xfrm>
            <a:off x="465270" y="6854339"/>
            <a:ext cx="6617464" cy="3251196"/>
          </a:xfrm>
          <a:custGeom>
            <a:avLst/>
            <a:gdLst/>
            <a:ahLst/>
            <a:cxnLst/>
            <a:rect l="l" t="t" r="r" b="b"/>
            <a:pathLst>
              <a:path w="2371550" h="1165155">
                <a:moveTo>
                  <a:pt x="43287" y="0"/>
                </a:moveTo>
                <a:lnTo>
                  <a:pt x="2328263" y="0"/>
                </a:lnTo>
                <a:cubicBezTo>
                  <a:pt x="2339743" y="0"/>
                  <a:pt x="2350753" y="4561"/>
                  <a:pt x="2358871" y="12679"/>
                </a:cubicBezTo>
                <a:cubicBezTo>
                  <a:pt x="2366989" y="20796"/>
                  <a:pt x="2371550" y="31807"/>
                  <a:pt x="2371550" y="43287"/>
                </a:cubicBezTo>
                <a:lnTo>
                  <a:pt x="2371550" y="1121868"/>
                </a:lnTo>
                <a:cubicBezTo>
                  <a:pt x="2371550" y="1145775"/>
                  <a:pt x="2352169" y="1165155"/>
                  <a:pt x="2328263" y="1165155"/>
                </a:cubicBezTo>
                <a:lnTo>
                  <a:pt x="43287" y="1165155"/>
                </a:lnTo>
                <a:cubicBezTo>
                  <a:pt x="19380" y="1165155"/>
                  <a:pt x="0" y="1145775"/>
                  <a:pt x="0" y="1121868"/>
                </a:cubicBezTo>
                <a:lnTo>
                  <a:pt x="0" y="43287"/>
                </a:lnTo>
                <a:cubicBezTo>
                  <a:pt x="0" y="19380"/>
                  <a:pt x="19380" y="0"/>
                  <a:pt x="43287" y="0"/>
                </a:cubicBezTo>
                <a:close/>
              </a:path>
            </a:pathLst>
          </a:custGeom>
          <a:solidFill>
            <a:srgbClr val="000000">
              <a:alpha val="0"/>
            </a:srgbClr>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13" name="AutoShape 8">
            <a:extLst>
              <a:ext uri="{FF2B5EF4-FFF2-40B4-BE49-F238E27FC236}">
                <a16:creationId xmlns:a16="http://schemas.microsoft.com/office/drawing/2014/main" id="{AD3078D8-2352-30E0-B9D8-F1C5C20F13FC}"/>
              </a:ext>
            </a:extLst>
          </p:cNvPr>
          <p:cNvSpPr/>
          <p:nvPr userDrawn="1"/>
        </p:nvSpPr>
        <p:spPr>
          <a:xfrm>
            <a:off x="2690157" y="7286379"/>
            <a:ext cx="0" cy="2419200"/>
          </a:xfrm>
          <a:prstGeom prst="line">
            <a:avLst/>
          </a:prstGeom>
          <a:ln w="38100" cap="flat">
            <a:solidFill>
              <a:schemeClr val="accent5"/>
            </a:solidFill>
            <a:prstDash val="solid"/>
            <a:headEnd type="none" w="sm" len="sm"/>
            <a:tailEnd type="none" w="sm" len="sm"/>
          </a:ln>
        </p:spPr>
        <p:txBody>
          <a:bodyPr/>
          <a:lstStyle/>
          <a:p>
            <a:endParaRPr lang="fr-FR">
              <a:latin typeface="Aeonik MGEN" panose="020B0503030300000000" pitchFamily="34" charset="0"/>
            </a:endParaRPr>
          </a:p>
        </p:txBody>
      </p:sp>
      <p:sp>
        <p:nvSpPr>
          <p:cNvPr id="14" name="AutoShape 9">
            <a:extLst>
              <a:ext uri="{FF2B5EF4-FFF2-40B4-BE49-F238E27FC236}">
                <a16:creationId xmlns:a16="http://schemas.microsoft.com/office/drawing/2014/main" id="{76CCB2B4-430B-7C19-98A2-5DF104D0F2BB}"/>
              </a:ext>
            </a:extLst>
          </p:cNvPr>
          <p:cNvSpPr/>
          <p:nvPr userDrawn="1"/>
        </p:nvSpPr>
        <p:spPr>
          <a:xfrm>
            <a:off x="4897165" y="7270337"/>
            <a:ext cx="0" cy="2419200"/>
          </a:xfrm>
          <a:prstGeom prst="line">
            <a:avLst/>
          </a:prstGeom>
          <a:ln w="38100" cap="flat">
            <a:solidFill>
              <a:schemeClr val="accent5"/>
            </a:solidFill>
            <a:prstDash val="solid"/>
            <a:headEnd type="none" w="sm" len="sm"/>
            <a:tailEnd type="none" w="sm" len="sm"/>
          </a:ln>
        </p:spPr>
        <p:txBody>
          <a:bodyPr/>
          <a:lstStyle/>
          <a:p>
            <a:endParaRPr lang="fr-FR">
              <a:latin typeface="Aeonik MGEN" panose="020B0503030300000000" pitchFamily="34" charset="0"/>
            </a:endParaRPr>
          </a:p>
        </p:txBody>
      </p:sp>
      <p:sp>
        <p:nvSpPr>
          <p:cNvPr id="15" name="TextBox 15">
            <a:extLst>
              <a:ext uri="{FF2B5EF4-FFF2-40B4-BE49-F238E27FC236}">
                <a16:creationId xmlns:a16="http://schemas.microsoft.com/office/drawing/2014/main" id="{0DEA70FB-B4AD-0E45-E8DB-84F771AE1813}"/>
              </a:ext>
            </a:extLst>
          </p:cNvPr>
          <p:cNvSpPr txBox="1"/>
          <p:nvPr userDrawn="1"/>
        </p:nvSpPr>
        <p:spPr>
          <a:xfrm>
            <a:off x="465270" y="5457735"/>
            <a:ext cx="2451050" cy="651910"/>
          </a:xfrm>
          <a:prstGeom prst="rect">
            <a:avLst/>
          </a:prstGeom>
        </p:spPr>
        <p:txBody>
          <a:bodyPr lIns="0" tIns="0" rIns="0" bIns="0" rtlCol="0" anchor="t">
            <a:spAutoFit/>
          </a:bodyPr>
          <a:lstStyle/>
          <a:p>
            <a:pPr algn="ctr">
              <a:lnSpc>
                <a:spcPts val="5599"/>
              </a:lnSpc>
              <a:spcBef>
                <a:spcPct val="0"/>
              </a:spcBef>
            </a:pPr>
            <a:r>
              <a:rPr lang="fr-FR" sz="3999" b="1">
                <a:solidFill>
                  <a:schemeClr val="accent5"/>
                </a:solidFill>
                <a:latin typeface="Aeonik MGEN" panose="020B0503030300000000" pitchFamily="34" charset="0"/>
                <a:ea typeface="Arial Bold"/>
                <a:cs typeface="Arial Bold"/>
                <a:sym typeface="Arial Bold"/>
              </a:rPr>
              <a:t>Sommaire</a:t>
            </a:r>
          </a:p>
        </p:txBody>
      </p:sp>
      <p:sp>
        <p:nvSpPr>
          <p:cNvPr id="20" name="Espace réservé du texte 19">
            <a:extLst>
              <a:ext uri="{FF2B5EF4-FFF2-40B4-BE49-F238E27FC236}">
                <a16:creationId xmlns:a16="http://schemas.microsoft.com/office/drawing/2014/main" id="{6B6B40A7-F482-59F3-3BCD-42110B07B103}"/>
              </a:ext>
            </a:extLst>
          </p:cNvPr>
          <p:cNvSpPr>
            <a:spLocks noGrp="1"/>
          </p:cNvSpPr>
          <p:nvPr userDrawn="1">
            <p:ph type="body" sz="quarter" idx="10"/>
          </p:nvPr>
        </p:nvSpPr>
        <p:spPr>
          <a:xfrm>
            <a:off x="703795" y="7202402"/>
            <a:ext cx="1747837" cy="803275"/>
          </a:xfrm>
          <a:prstGeom prst="rect">
            <a:avLst/>
          </a:prstGeom>
        </p:spPr>
        <p:txBody>
          <a:bodyPr/>
          <a:lstStyle>
            <a:lvl1pPr marL="0" indent="0">
              <a:buNone/>
              <a:defRPr sz="2000">
                <a:solidFill>
                  <a:schemeClr val="accent5"/>
                </a:solidFill>
              </a:defRPr>
            </a:lvl1pPr>
          </a:lstStyle>
          <a:p>
            <a:pPr lvl="0"/>
            <a:endParaRPr lang="fr-FR"/>
          </a:p>
        </p:txBody>
      </p:sp>
      <p:sp>
        <p:nvSpPr>
          <p:cNvPr id="21" name="Espace réservé du texte 19">
            <a:extLst>
              <a:ext uri="{FF2B5EF4-FFF2-40B4-BE49-F238E27FC236}">
                <a16:creationId xmlns:a16="http://schemas.microsoft.com/office/drawing/2014/main" id="{0DABAAA7-A2D0-A220-5A61-792E3A58CFD4}"/>
              </a:ext>
            </a:extLst>
          </p:cNvPr>
          <p:cNvSpPr>
            <a:spLocks noGrp="1"/>
          </p:cNvSpPr>
          <p:nvPr userDrawn="1">
            <p:ph type="body" sz="quarter" idx="11"/>
          </p:nvPr>
        </p:nvSpPr>
        <p:spPr>
          <a:xfrm>
            <a:off x="2930462" y="7202403"/>
            <a:ext cx="1747837" cy="803275"/>
          </a:xfrm>
          <a:prstGeom prst="rect">
            <a:avLst/>
          </a:prstGeom>
        </p:spPr>
        <p:txBody>
          <a:bodyPr/>
          <a:lstStyle>
            <a:lvl1pPr marL="0" indent="0">
              <a:buNone/>
              <a:defRPr sz="2000">
                <a:solidFill>
                  <a:schemeClr val="accent5"/>
                </a:solidFill>
              </a:defRPr>
            </a:lvl1pPr>
          </a:lstStyle>
          <a:p>
            <a:pPr lvl="0"/>
            <a:endParaRPr lang="fr-FR"/>
          </a:p>
        </p:txBody>
      </p:sp>
      <p:sp>
        <p:nvSpPr>
          <p:cNvPr id="22" name="Espace réservé du texte 19">
            <a:extLst>
              <a:ext uri="{FF2B5EF4-FFF2-40B4-BE49-F238E27FC236}">
                <a16:creationId xmlns:a16="http://schemas.microsoft.com/office/drawing/2014/main" id="{16BB901F-6FFD-F827-76D0-D734AD64289A}"/>
              </a:ext>
            </a:extLst>
          </p:cNvPr>
          <p:cNvSpPr>
            <a:spLocks noGrp="1"/>
          </p:cNvSpPr>
          <p:nvPr userDrawn="1">
            <p:ph type="body" sz="quarter" idx="12"/>
          </p:nvPr>
        </p:nvSpPr>
        <p:spPr>
          <a:xfrm>
            <a:off x="5116031" y="7202403"/>
            <a:ext cx="1747837" cy="803275"/>
          </a:xfrm>
          <a:prstGeom prst="rect">
            <a:avLst/>
          </a:prstGeom>
        </p:spPr>
        <p:txBody>
          <a:bodyPr/>
          <a:lstStyle>
            <a:lvl1pPr marL="0" indent="0">
              <a:buNone/>
              <a:defRPr sz="2000">
                <a:solidFill>
                  <a:schemeClr val="accent5"/>
                </a:solidFill>
              </a:defRPr>
            </a:lvl1pPr>
          </a:lstStyle>
          <a:p>
            <a:pPr lvl="0"/>
            <a:endParaRPr lang="fr-FR"/>
          </a:p>
        </p:txBody>
      </p:sp>
      <p:sp>
        <p:nvSpPr>
          <p:cNvPr id="26" name="Espace réservé du texte 25">
            <a:extLst>
              <a:ext uri="{FF2B5EF4-FFF2-40B4-BE49-F238E27FC236}">
                <a16:creationId xmlns:a16="http://schemas.microsoft.com/office/drawing/2014/main" id="{9B22D198-11E7-C543-1E6A-05BDB5B83CE2}"/>
              </a:ext>
            </a:extLst>
          </p:cNvPr>
          <p:cNvSpPr>
            <a:spLocks noGrp="1"/>
          </p:cNvSpPr>
          <p:nvPr userDrawn="1">
            <p:ph type="body" sz="quarter" idx="13"/>
          </p:nvPr>
        </p:nvSpPr>
        <p:spPr>
          <a:xfrm>
            <a:off x="477838" y="1411288"/>
            <a:ext cx="6605587" cy="3690937"/>
          </a:xfrm>
          <a:prstGeom prst="rect">
            <a:avLst/>
          </a:prstGeom>
        </p:spPr>
        <p:txBody>
          <a:bodyPr/>
          <a:lstStyle>
            <a:lvl1pPr marL="0" indent="0">
              <a:buNone/>
              <a:defRPr sz="20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r>
              <a:rPr lang="fr-FR"/>
              <a:t>Cliquez pour modifier les styles du texte du masque</a:t>
            </a:r>
          </a:p>
        </p:txBody>
      </p:sp>
      <p:sp>
        <p:nvSpPr>
          <p:cNvPr id="28" name="Espace réservé pour une image  27">
            <a:extLst>
              <a:ext uri="{FF2B5EF4-FFF2-40B4-BE49-F238E27FC236}">
                <a16:creationId xmlns:a16="http://schemas.microsoft.com/office/drawing/2014/main" id="{627556A2-4B74-C519-4F2E-BA11940A2ECF}"/>
              </a:ext>
            </a:extLst>
          </p:cNvPr>
          <p:cNvSpPr>
            <a:spLocks noGrp="1"/>
          </p:cNvSpPr>
          <p:nvPr userDrawn="1">
            <p:ph type="pic" sz="quarter" idx="14"/>
          </p:nvPr>
        </p:nvSpPr>
        <p:spPr>
          <a:xfrm>
            <a:off x="5116513" y="561975"/>
            <a:ext cx="1965325" cy="1812925"/>
          </a:xfrm>
          <a:prstGeom prst="roundRect">
            <a:avLst/>
          </a:prstGeom>
        </p:spPr>
        <p:txBody>
          <a:bodyPr/>
          <a:lstStyle>
            <a:lvl1pPr marL="0" indent="0">
              <a:buNone/>
              <a:defRPr/>
            </a:lvl1pPr>
          </a:lstStyle>
          <a:p>
            <a:endParaRPr lang="fr-FR"/>
          </a:p>
        </p:txBody>
      </p:sp>
    </p:spTree>
    <p:extLst>
      <p:ext uri="{BB962C8B-B14F-4D97-AF65-F5344CB8AC3E}">
        <p14:creationId xmlns:p14="http://schemas.microsoft.com/office/powerpoint/2010/main" val="1368331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ommaire+Edito-vert03">
    <p:bg>
      <p:bgPr>
        <a:solidFill>
          <a:schemeClr val="accent3"/>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23F246E-EDCE-AA79-7BD9-A71A015AEA51}"/>
              </a:ext>
            </a:extLst>
          </p:cNvPr>
          <p:cNvSpPr txBox="1"/>
          <p:nvPr userDrawn="1"/>
        </p:nvSpPr>
        <p:spPr>
          <a:xfrm>
            <a:off x="477671" y="409433"/>
            <a:ext cx="2756848" cy="707886"/>
          </a:xfrm>
          <a:prstGeom prst="rect">
            <a:avLst/>
          </a:prstGeom>
          <a:noFill/>
        </p:spPr>
        <p:txBody>
          <a:bodyPr wrap="square" rtlCol="0">
            <a:spAutoFit/>
          </a:bodyPr>
          <a:lstStyle/>
          <a:p>
            <a:r>
              <a:rPr lang="fr-FR" sz="4000" b="1">
                <a:solidFill>
                  <a:schemeClr val="accent4"/>
                </a:solidFill>
                <a:latin typeface="+mj-lt"/>
              </a:rPr>
              <a:t>Edito</a:t>
            </a:r>
          </a:p>
        </p:txBody>
      </p:sp>
      <p:sp>
        <p:nvSpPr>
          <p:cNvPr id="11" name="Freeform 6">
            <a:extLst>
              <a:ext uri="{FF2B5EF4-FFF2-40B4-BE49-F238E27FC236}">
                <a16:creationId xmlns:a16="http://schemas.microsoft.com/office/drawing/2014/main" id="{329F8CE6-5DAC-3454-F9FB-80400F8DC7B8}"/>
              </a:ext>
            </a:extLst>
          </p:cNvPr>
          <p:cNvSpPr/>
          <p:nvPr/>
        </p:nvSpPr>
        <p:spPr>
          <a:xfrm>
            <a:off x="465270" y="6854339"/>
            <a:ext cx="6617464" cy="3251196"/>
          </a:xfrm>
          <a:custGeom>
            <a:avLst/>
            <a:gdLst/>
            <a:ahLst/>
            <a:cxnLst/>
            <a:rect l="l" t="t" r="r" b="b"/>
            <a:pathLst>
              <a:path w="2371550" h="1165155">
                <a:moveTo>
                  <a:pt x="43287" y="0"/>
                </a:moveTo>
                <a:lnTo>
                  <a:pt x="2328263" y="0"/>
                </a:lnTo>
                <a:cubicBezTo>
                  <a:pt x="2339743" y="0"/>
                  <a:pt x="2350753" y="4561"/>
                  <a:pt x="2358871" y="12679"/>
                </a:cubicBezTo>
                <a:cubicBezTo>
                  <a:pt x="2366989" y="20796"/>
                  <a:pt x="2371550" y="31807"/>
                  <a:pt x="2371550" y="43287"/>
                </a:cubicBezTo>
                <a:lnTo>
                  <a:pt x="2371550" y="1121868"/>
                </a:lnTo>
                <a:cubicBezTo>
                  <a:pt x="2371550" y="1145775"/>
                  <a:pt x="2352169" y="1165155"/>
                  <a:pt x="2328263" y="1165155"/>
                </a:cubicBezTo>
                <a:lnTo>
                  <a:pt x="43287" y="1165155"/>
                </a:lnTo>
                <a:cubicBezTo>
                  <a:pt x="19380" y="1165155"/>
                  <a:pt x="0" y="1145775"/>
                  <a:pt x="0" y="1121868"/>
                </a:cubicBezTo>
                <a:lnTo>
                  <a:pt x="0" y="43287"/>
                </a:lnTo>
                <a:cubicBezTo>
                  <a:pt x="0" y="19380"/>
                  <a:pt x="19380" y="0"/>
                  <a:pt x="43287" y="0"/>
                </a:cubicBezTo>
                <a:close/>
              </a:path>
            </a:pathLst>
          </a:custGeom>
          <a:solidFill>
            <a:srgbClr val="000000">
              <a:alpha val="0"/>
            </a:srgbClr>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13" name="AutoShape 8">
            <a:extLst>
              <a:ext uri="{FF2B5EF4-FFF2-40B4-BE49-F238E27FC236}">
                <a16:creationId xmlns:a16="http://schemas.microsoft.com/office/drawing/2014/main" id="{AD3078D8-2352-30E0-B9D8-F1C5C20F13FC}"/>
              </a:ext>
            </a:extLst>
          </p:cNvPr>
          <p:cNvSpPr/>
          <p:nvPr userDrawn="1"/>
        </p:nvSpPr>
        <p:spPr>
          <a:xfrm>
            <a:off x="2690157" y="7286379"/>
            <a:ext cx="0" cy="2419200"/>
          </a:xfrm>
          <a:prstGeom prst="line">
            <a:avLst/>
          </a:prstGeom>
          <a:ln w="38100" cap="flat">
            <a:solidFill>
              <a:schemeClr val="accent4"/>
            </a:solidFill>
            <a:prstDash val="solid"/>
            <a:headEnd type="none" w="sm" len="sm"/>
            <a:tailEnd type="none" w="sm" len="sm"/>
          </a:ln>
        </p:spPr>
        <p:txBody>
          <a:bodyPr/>
          <a:lstStyle/>
          <a:p>
            <a:endParaRPr lang="fr-FR">
              <a:latin typeface="Aeonik MGEN" panose="020B0503030300000000" pitchFamily="34" charset="0"/>
            </a:endParaRPr>
          </a:p>
        </p:txBody>
      </p:sp>
      <p:sp>
        <p:nvSpPr>
          <p:cNvPr id="14" name="AutoShape 9">
            <a:extLst>
              <a:ext uri="{FF2B5EF4-FFF2-40B4-BE49-F238E27FC236}">
                <a16:creationId xmlns:a16="http://schemas.microsoft.com/office/drawing/2014/main" id="{76CCB2B4-430B-7C19-98A2-5DF104D0F2BB}"/>
              </a:ext>
            </a:extLst>
          </p:cNvPr>
          <p:cNvSpPr/>
          <p:nvPr userDrawn="1"/>
        </p:nvSpPr>
        <p:spPr>
          <a:xfrm>
            <a:off x="4897165" y="7270337"/>
            <a:ext cx="0" cy="2419200"/>
          </a:xfrm>
          <a:prstGeom prst="line">
            <a:avLst/>
          </a:prstGeom>
          <a:ln w="38100" cap="flat">
            <a:solidFill>
              <a:schemeClr val="accent4"/>
            </a:solidFill>
            <a:prstDash val="solid"/>
            <a:headEnd type="none" w="sm" len="sm"/>
            <a:tailEnd type="none" w="sm" len="sm"/>
          </a:ln>
        </p:spPr>
        <p:txBody>
          <a:bodyPr/>
          <a:lstStyle/>
          <a:p>
            <a:endParaRPr lang="fr-FR">
              <a:latin typeface="Aeonik MGEN" panose="020B0503030300000000" pitchFamily="34" charset="0"/>
            </a:endParaRPr>
          </a:p>
        </p:txBody>
      </p:sp>
      <p:sp>
        <p:nvSpPr>
          <p:cNvPr id="15" name="TextBox 15">
            <a:extLst>
              <a:ext uri="{FF2B5EF4-FFF2-40B4-BE49-F238E27FC236}">
                <a16:creationId xmlns:a16="http://schemas.microsoft.com/office/drawing/2014/main" id="{0DEA70FB-B4AD-0E45-E8DB-84F771AE1813}"/>
              </a:ext>
            </a:extLst>
          </p:cNvPr>
          <p:cNvSpPr txBox="1"/>
          <p:nvPr userDrawn="1"/>
        </p:nvSpPr>
        <p:spPr>
          <a:xfrm>
            <a:off x="465270" y="5457735"/>
            <a:ext cx="2451050" cy="651910"/>
          </a:xfrm>
          <a:prstGeom prst="rect">
            <a:avLst/>
          </a:prstGeom>
        </p:spPr>
        <p:txBody>
          <a:bodyPr lIns="0" tIns="0" rIns="0" bIns="0" rtlCol="0" anchor="t">
            <a:spAutoFit/>
          </a:bodyPr>
          <a:lstStyle/>
          <a:p>
            <a:pPr algn="ctr">
              <a:lnSpc>
                <a:spcPts val="5599"/>
              </a:lnSpc>
              <a:spcBef>
                <a:spcPct val="0"/>
              </a:spcBef>
            </a:pPr>
            <a:r>
              <a:rPr lang="fr-FR" sz="3999" b="1">
                <a:solidFill>
                  <a:schemeClr val="accent4"/>
                </a:solidFill>
                <a:latin typeface="Aeonik MGEN" panose="020B0503030300000000" pitchFamily="34" charset="0"/>
                <a:ea typeface="Arial Bold"/>
                <a:cs typeface="Arial Bold"/>
                <a:sym typeface="Arial Bold"/>
              </a:rPr>
              <a:t>Sommaire</a:t>
            </a:r>
          </a:p>
        </p:txBody>
      </p:sp>
      <p:sp>
        <p:nvSpPr>
          <p:cNvPr id="20" name="Espace réservé du texte 19">
            <a:extLst>
              <a:ext uri="{FF2B5EF4-FFF2-40B4-BE49-F238E27FC236}">
                <a16:creationId xmlns:a16="http://schemas.microsoft.com/office/drawing/2014/main" id="{6B6B40A7-F482-59F3-3BCD-42110B07B103}"/>
              </a:ext>
            </a:extLst>
          </p:cNvPr>
          <p:cNvSpPr>
            <a:spLocks noGrp="1"/>
          </p:cNvSpPr>
          <p:nvPr userDrawn="1">
            <p:ph type="body" sz="quarter" idx="10"/>
          </p:nvPr>
        </p:nvSpPr>
        <p:spPr>
          <a:xfrm>
            <a:off x="703795" y="7202402"/>
            <a:ext cx="1747837" cy="803275"/>
          </a:xfrm>
          <a:prstGeom prst="rect">
            <a:avLst/>
          </a:prstGeom>
        </p:spPr>
        <p:txBody>
          <a:bodyPr/>
          <a:lstStyle>
            <a:lvl1pPr marL="0" indent="0">
              <a:buNone/>
              <a:defRPr sz="2000">
                <a:solidFill>
                  <a:schemeClr val="accent4"/>
                </a:solidFill>
              </a:defRPr>
            </a:lvl1pPr>
          </a:lstStyle>
          <a:p>
            <a:pPr lvl="0"/>
            <a:endParaRPr lang="fr-FR"/>
          </a:p>
        </p:txBody>
      </p:sp>
      <p:sp>
        <p:nvSpPr>
          <p:cNvPr id="21" name="Espace réservé du texte 19">
            <a:extLst>
              <a:ext uri="{FF2B5EF4-FFF2-40B4-BE49-F238E27FC236}">
                <a16:creationId xmlns:a16="http://schemas.microsoft.com/office/drawing/2014/main" id="{0DABAAA7-A2D0-A220-5A61-792E3A58CFD4}"/>
              </a:ext>
            </a:extLst>
          </p:cNvPr>
          <p:cNvSpPr>
            <a:spLocks noGrp="1"/>
          </p:cNvSpPr>
          <p:nvPr userDrawn="1">
            <p:ph type="body" sz="quarter" idx="11"/>
          </p:nvPr>
        </p:nvSpPr>
        <p:spPr>
          <a:xfrm>
            <a:off x="2930462" y="7202403"/>
            <a:ext cx="1747837" cy="803275"/>
          </a:xfrm>
          <a:prstGeom prst="rect">
            <a:avLst/>
          </a:prstGeom>
        </p:spPr>
        <p:txBody>
          <a:bodyPr/>
          <a:lstStyle>
            <a:lvl1pPr marL="0" indent="0">
              <a:buNone/>
              <a:defRPr sz="2000">
                <a:solidFill>
                  <a:schemeClr val="accent4"/>
                </a:solidFill>
              </a:defRPr>
            </a:lvl1pPr>
          </a:lstStyle>
          <a:p>
            <a:pPr lvl="0"/>
            <a:endParaRPr lang="fr-FR"/>
          </a:p>
        </p:txBody>
      </p:sp>
      <p:sp>
        <p:nvSpPr>
          <p:cNvPr id="22" name="Espace réservé du texte 19">
            <a:extLst>
              <a:ext uri="{FF2B5EF4-FFF2-40B4-BE49-F238E27FC236}">
                <a16:creationId xmlns:a16="http://schemas.microsoft.com/office/drawing/2014/main" id="{16BB901F-6FFD-F827-76D0-D734AD64289A}"/>
              </a:ext>
            </a:extLst>
          </p:cNvPr>
          <p:cNvSpPr>
            <a:spLocks noGrp="1"/>
          </p:cNvSpPr>
          <p:nvPr userDrawn="1">
            <p:ph type="body" sz="quarter" idx="12"/>
          </p:nvPr>
        </p:nvSpPr>
        <p:spPr>
          <a:xfrm>
            <a:off x="5116031" y="7202403"/>
            <a:ext cx="1747837" cy="803275"/>
          </a:xfrm>
          <a:prstGeom prst="rect">
            <a:avLst/>
          </a:prstGeom>
        </p:spPr>
        <p:txBody>
          <a:bodyPr/>
          <a:lstStyle>
            <a:lvl1pPr marL="0" indent="0">
              <a:buNone/>
              <a:defRPr sz="2000">
                <a:solidFill>
                  <a:schemeClr val="accent4"/>
                </a:solidFill>
              </a:defRPr>
            </a:lvl1pPr>
          </a:lstStyle>
          <a:p>
            <a:pPr lvl="0"/>
            <a:endParaRPr lang="fr-FR"/>
          </a:p>
        </p:txBody>
      </p:sp>
      <p:sp>
        <p:nvSpPr>
          <p:cNvPr id="26" name="Espace réservé du texte 25">
            <a:extLst>
              <a:ext uri="{FF2B5EF4-FFF2-40B4-BE49-F238E27FC236}">
                <a16:creationId xmlns:a16="http://schemas.microsoft.com/office/drawing/2014/main" id="{9B22D198-11E7-C543-1E6A-05BDB5B83CE2}"/>
              </a:ext>
            </a:extLst>
          </p:cNvPr>
          <p:cNvSpPr>
            <a:spLocks noGrp="1"/>
          </p:cNvSpPr>
          <p:nvPr userDrawn="1">
            <p:ph type="body" sz="quarter" idx="13"/>
          </p:nvPr>
        </p:nvSpPr>
        <p:spPr>
          <a:xfrm>
            <a:off x="477838" y="1411288"/>
            <a:ext cx="6605587" cy="3690937"/>
          </a:xfrm>
          <a:prstGeom prst="rect">
            <a:avLst/>
          </a:prstGeom>
        </p:spPr>
        <p:txBody>
          <a:bodyPr/>
          <a:lstStyle>
            <a:lvl1pPr marL="0" indent="0">
              <a:buNone/>
              <a:defRPr sz="20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r>
              <a:rPr lang="fr-FR"/>
              <a:t>Cliquez pour modifier les styles du texte du masque</a:t>
            </a:r>
          </a:p>
        </p:txBody>
      </p:sp>
      <p:sp>
        <p:nvSpPr>
          <p:cNvPr id="28" name="Espace réservé pour une image  27">
            <a:extLst>
              <a:ext uri="{FF2B5EF4-FFF2-40B4-BE49-F238E27FC236}">
                <a16:creationId xmlns:a16="http://schemas.microsoft.com/office/drawing/2014/main" id="{627556A2-4B74-C519-4F2E-BA11940A2ECF}"/>
              </a:ext>
            </a:extLst>
          </p:cNvPr>
          <p:cNvSpPr>
            <a:spLocks noGrp="1"/>
          </p:cNvSpPr>
          <p:nvPr userDrawn="1">
            <p:ph type="pic" sz="quarter" idx="14"/>
          </p:nvPr>
        </p:nvSpPr>
        <p:spPr>
          <a:xfrm>
            <a:off x="5116513" y="561975"/>
            <a:ext cx="1965325" cy="1812925"/>
          </a:xfrm>
          <a:prstGeom prst="roundRect">
            <a:avLst/>
          </a:prstGeom>
        </p:spPr>
        <p:txBody>
          <a:bodyPr/>
          <a:lstStyle>
            <a:lvl1pPr marL="0" indent="0">
              <a:buNone/>
              <a:defRPr/>
            </a:lvl1pPr>
          </a:lstStyle>
          <a:p>
            <a:endParaRPr lang="fr-FR"/>
          </a:p>
        </p:txBody>
      </p:sp>
    </p:spTree>
    <p:extLst>
      <p:ext uri="{BB962C8B-B14F-4D97-AF65-F5344CB8AC3E}">
        <p14:creationId xmlns:p14="http://schemas.microsoft.com/office/powerpoint/2010/main" val="441498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ommaire+Edito-bleu03">
    <p:bg>
      <p:bgPr>
        <a:solidFill>
          <a:schemeClr val="accent4"/>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23F246E-EDCE-AA79-7BD9-A71A015AEA51}"/>
              </a:ext>
            </a:extLst>
          </p:cNvPr>
          <p:cNvSpPr txBox="1"/>
          <p:nvPr userDrawn="1"/>
        </p:nvSpPr>
        <p:spPr>
          <a:xfrm>
            <a:off x="477671" y="409433"/>
            <a:ext cx="2756848" cy="707886"/>
          </a:xfrm>
          <a:prstGeom prst="rect">
            <a:avLst/>
          </a:prstGeom>
          <a:noFill/>
        </p:spPr>
        <p:txBody>
          <a:bodyPr wrap="square" rtlCol="0">
            <a:spAutoFit/>
          </a:bodyPr>
          <a:lstStyle/>
          <a:p>
            <a:r>
              <a:rPr lang="fr-FR" sz="4000" b="1">
                <a:solidFill>
                  <a:schemeClr val="accent3"/>
                </a:solidFill>
                <a:latin typeface="+mj-lt"/>
              </a:rPr>
              <a:t>Edito</a:t>
            </a:r>
          </a:p>
        </p:txBody>
      </p:sp>
      <p:sp>
        <p:nvSpPr>
          <p:cNvPr id="11" name="Freeform 6">
            <a:extLst>
              <a:ext uri="{FF2B5EF4-FFF2-40B4-BE49-F238E27FC236}">
                <a16:creationId xmlns:a16="http://schemas.microsoft.com/office/drawing/2014/main" id="{329F8CE6-5DAC-3454-F9FB-80400F8DC7B8}"/>
              </a:ext>
            </a:extLst>
          </p:cNvPr>
          <p:cNvSpPr/>
          <p:nvPr/>
        </p:nvSpPr>
        <p:spPr>
          <a:xfrm>
            <a:off x="465270" y="6854339"/>
            <a:ext cx="6617464" cy="3251196"/>
          </a:xfrm>
          <a:custGeom>
            <a:avLst/>
            <a:gdLst/>
            <a:ahLst/>
            <a:cxnLst/>
            <a:rect l="l" t="t" r="r" b="b"/>
            <a:pathLst>
              <a:path w="2371550" h="1165155">
                <a:moveTo>
                  <a:pt x="43287" y="0"/>
                </a:moveTo>
                <a:lnTo>
                  <a:pt x="2328263" y="0"/>
                </a:lnTo>
                <a:cubicBezTo>
                  <a:pt x="2339743" y="0"/>
                  <a:pt x="2350753" y="4561"/>
                  <a:pt x="2358871" y="12679"/>
                </a:cubicBezTo>
                <a:cubicBezTo>
                  <a:pt x="2366989" y="20796"/>
                  <a:pt x="2371550" y="31807"/>
                  <a:pt x="2371550" y="43287"/>
                </a:cubicBezTo>
                <a:lnTo>
                  <a:pt x="2371550" y="1121868"/>
                </a:lnTo>
                <a:cubicBezTo>
                  <a:pt x="2371550" y="1145775"/>
                  <a:pt x="2352169" y="1165155"/>
                  <a:pt x="2328263" y="1165155"/>
                </a:cubicBezTo>
                <a:lnTo>
                  <a:pt x="43287" y="1165155"/>
                </a:lnTo>
                <a:cubicBezTo>
                  <a:pt x="19380" y="1165155"/>
                  <a:pt x="0" y="1145775"/>
                  <a:pt x="0" y="1121868"/>
                </a:cubicBezTo>
                <a:lnTo>
                  <a:pt x="0" y="43287"/>
                </a:lnTo>
                <a:cubicBezTo>
                  <a:pt x="0" y="19380"/>
                  <a:pt x="19380" y="0"/>
                  <a:pt x="43287" y="0"/>
                </a:cubicBezTo>
                <a:close/>
              </a:path>
            </a:pathLst>
          </a:custGeom>
          <a:solidFill>
            <a:srgbClr val="000000">
              <a:alpha val="0"/>
            </a:srgbClr>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13" name="AutoShape 8">
            <a:extLst>
              <a:ext uri="{FF2B5EF4-FFF2-40B4-BE49-F238E27FC236}">
                <a16:creationId xmlns:a16="http://schemas.microsoft.com/office/drawing/2014/main" id="{AD3078D8-2352-30E0-B9D8-F1C5C20F13FC}"/>
              </a:ext>
            </a:extLst>
          </p:cNvPr>
          <p:cNvSpPr/>
          <p:nvPr userDrawn="1"/>
        </p:nvSpPr>
        <p:spPr>
          <a:xfrm>
            <a:off x="2690157" y="7286379"/>
            <a:ext cx="0" cy="2419200"/>
          </a:xfrm>
          <a:prstGeom prst="line">
            <a:avLst/>
          </a:prstGeom>
          <a:ln w="38100" cap="flat">
            <a:solidFill>
              <a:schemeClr val="accent3"/>
            </a:solidFill>
            <a:prstDash val="solid"/>
            <a:headEnd type="none" w="sm" len="sm"/>
            <a:tailEnd type="none" w="sm" len="sm"/>
          </a:ln>
        </p:spPr>
        <p:txBody>
          <a:bodyPr/>
          <a:lstStyle/>
          <a:p>
            <a:endParaRPr lang="fr-FR">
              <a:latin typeface="Aeonik MGEN" panose="020B0503030300000000" pitchFamily="34" charset="0"/>
            </a:endParaRPr>
          </a:p>
        </p:txBody>
      </p:sp>
      <p:sp>
        <p:nvSpPr>
          <p:cNvPr id="14" name="AutoShape 9">
            <a:extLst>
              <a:ext uri="{FF2B5EF4-FFF2-40B4-BE49-F238E27FC236}">
                <a16:creationId xmlns:a16="http://schemas.microsoft.com/office/drawing/2014/main" id="{76CCB2B4-430B-7C19-98A2-5DF104D0F2BB}"/>
              </a:ext>
            </a:extLst>
          </p:cNvPr>
          <p:cNvSpPr/>
          <p:nvPr userDrawn="1"/>
        </p:nvSpPr>
        <p:spPr>
          <a:xfrm>
            <a:off x="4897165" y="7270337"/>
            <a:ext cx="0" cy="2419200"/>
          </a:xfrm>
          <a:prstGeom prst="line">
            <a:avLst/>
          </a:prstGeom>
          <a:ln w="38100" cap="flat">
            <a:solidFill>
              <a:schemeClr val="accent3"/>
            </a:solidFill>
            <a:prstDash val="solid"/>
            <a:headEnd type="none" w="sm" len="sm"/>
            <a:tailEnd type="none" w="sm" len="sm"/>
          </a:ln>
        </p:spPr>
        <p:txBody>
          <a:bodyPr/>
          <a:lstStyle/>
          <a:p>
            <a:endParaRPr lang="fr-FR">
              <a:latin typeface="Aeonik MGEN" panose="020B0503030300000000" pitchFamily="34" charset="0"/>
            </a:endParaRPr>
          </a:p>
        </p:txBody>
      </p:sp>
      <p:sp>
        <p:nvSpPr>
          <p:cNvPr id="15" name="TextBox 15">
            <a:extLst>
              <a:ext uri="{FF2B5EF4-FFF2-40B4-BE49-F238E27FC236}">
                <a16:creationId xmlns:a16="http://schemas.microsoft.com/office/drawing/2014/main" id="{0DEA70FB-B4AD-0E45-E8DB-84F771AE1813}"/>
              </a:ext>
            </a:extLst>
          </p:cNvPr>
          <p:cNvSpPr txBox="1"/>
          <p:nvPr userDrawn="1"/>
        </p:nvSpPr>
        <p:spPr>
          <a:xfrm>
            <a:off x="465270" y="5457735"/>
            <a:ext cx="2451050" cy="651910"/>
          </a:xfrm>
          <a:prstGeom prst="rect">
            <a:avLst/>
          </a:prstGeom>
        </p:spPr>
        <p:txBody>
          <a:bodyPr lIns="0" tIns="0" rIns="0" bIns="0" rtlCol="0" anchor="t">
            <a:spAutoFit/>
          </a:bodyPr>
          <a:lstStyle/>
          <a:p>
            <a:pPr algn="ctr">
              <a:lnSpc>
                <a:spcPts val="5599"/>
              </a:lnSpc>
              <a:spcBef>
                <a:spcPct val="0"/>
              </a:spcBef>
            </a:pPr>
            <a:r>
              <a:rPr lang="fr-FR" sz="3999" b="1">
                <a:solidFill>
                  <a:schemeClr val="accent3"/>
                </a:solidFill>
                <a:latin typeface="Aeonik MGEN" panose="020B0503030300000000" pitchFamily="34" charset="0"/>
                <a:ea typeface="Arial Bold"/>
                <a:cs typeface="Arial Bold"/>
                <a:sym typeface="Arial Bold"/>
              </a:rPr>
              <a:t>Sommaire</a:t>
            </a:r>
          </a:p>
        </p:txBody>
      </p:sp>
      <p:sp>
        <p:nvSpPr>
          <p:cNvPr id="20" name="Espace réservé du texte 19">
            <a:extLst>
              <a:ext uri="{FF2B5EF4-FFF2-40B4-BE49-F238E27FC236}">
                <a16:creationId xmlns:a16="http://schemas.microsoft.com/office/drawing/2014/main" id="{6B6B40A7-F482-59F3-3BCD-42110B07B103}"/>
              </a:ext>
            </a:extLst>
          </p:cNvPr>
          <p:cNvSpPr>
            <a:spLocks noGrp="1"/>
          </p:cNvSpPr>
          <p:nvPr userDrawn="1">
            <p:ph type="body" sz="quarter" idx="10"/>
          </p:nvPr>
        </p:nvSpPr>
        <p:spPr>
          <a:xfrm>
            <a:off x="703795" y="7202402"/>
            <a:ext cx="1747837" cy="803275"/>
          </a:xfrm>
          <a:prstGeom prst="rect">
            <a:avLst/>
          </a:prstGeom>
        </p:spPr>
        <p:txBody>
          <a:bodyPr/>
          <a:lstStyle>
            <a:lvl1pPr marL="0" indent="0">
              <a:buNone/>
              <a:defRPr sz="2000">
                <a:solidFill>
                  <a:schemeClr val="accent3"/>
                </a:solidFill>
              </a:defRPr>
            </a:lvl1pPr>
          </a:lstStyle>
          <a:p>
            <a:pPr lvl="0"/>
            <a:endParaRPr lang="fr-FR"/>
          </a:p>
        </p:txBody>
      </p:sp>
      <p:sp>
        <p:nvSpPr>
          <p:cNvPr id="21" name="Espace réservé du texte 19">
            <a:extLst>
              <a:ext uri="{FF2B5EF4-FFF2-40B4-BE49-F238E27FC236}">
                <a16:creationId xmlns:a16="http://schemas.microsoft.com/office/drawing/2014/main" id="{0DABAAA7-A2D0-A220-5A61-792E3A58CFD4}"/>
              </a:ext>
            </a:extLst>
          </p:cNvPr>
          <p:cNvSpPr>
            <a:spLocks noGrp="1"/>
          </p:cNvSpPr>
          <p:nvPr userDrawn="1">
            <p:ph type="body" sz="quarter" idx="11"/>
          </p:nvPr>
        </p:nvSpPr>
        <p:spPr>
          <a:xfrm>
            <a:off x="2930462" y="7202403"/>
            <a:ext cx="1747837" cy="803275"/>
          </a:xfrm>
          <a:prstGeom prst="rect">
            <a:avLst/>
          </a:prstGeom>
        </p:spPr>
        <p:txBody>
          <a:bodyPr/>
          <a:lstStyle>
            <a:lvl1pPr marL="0" indent="0">
              <a:buNone/>
              <a:defRPr sz="2000">
                <a:solidFill>
                  <a:schemeClr val="accent3"/>
                </a:solidFill>
              </a:defRPr>
            </a:lvl1pPr>
          </a:lstStyle>
          <a:p>
            <a:pPr lvl="0"/>
            <a:endParaRPr lang="fr-FR"/>
          </a:p>
        </p:txBody>
      </p:sp>
      <p:sp>
        <p:nvSpPr>
          <p:cNvPr id="22" name="Espace réservé du texte 19">
            <a:extLst>
              <a:ext uri="{FF2B5EF4-FFF2-40B4-BE49-F238E27FC236}">
                <a16:creationId xmlns:a16="http://schemas.microsoft.com/office/drawing/2014/main" id="{16BB901F-6FFD-F827-76D0-D734AD64289A}"/>
              </a:ext>
            </a:extLst>
          </p:cNvPr>
          <p:cNvSpPr>
            <a:spLocks noGrp="1"/>
          </p:cNvSpPr>
          <p:nvPr userDrawn="1">
            <p:ph type="body" sz="quarter" idx="12"/>
          </p:nvPr>
        </p:nvSpPr>
        <p:spPr>
          <a:xfrm>
            <a:off x="5116031" y="7202403"/>
            <a:ext cx="1747837" cy="803275"/>
          </a:xfrm>
          <a:prstGeom prst="rect">
            <a:avLst/>
          </a:prstGeom>
        </p:spPr>
        <p:txBody>
          <a:bodyPr/>
          <a:lstStyle>
            <a:lvl1pPr marL="0" indent="0">
              <a:buNone/>
              <a:defRPr sz="2000">
                <a:solidFill>
                  <a:schemeClr val="accent3"/>
                </a:solidFill>
              </a:defRPr>
            </a:lvl1pPr>
          </a:lstStyle>
          <a:p>
            <a:pPr lvl="0"/>
            <a:endParaRPr lang="fr-FR"/>
          </a:p>
        </p:txBody>
      </p:sp>
      <p:sp>
        <p:nvSpPr>
          <p:cNvPr id="26" name="Espace réservé du texte 25">
            <a:extLst>
              <a:ext uri="{FF2B5EF4-FFF2-40B4-BE49-F238E27FC236}">
                <a16:creationId xmlns:a16="http://schemas.microsoft.com/office/drawing/2014/main" id="{9B22D198-11E7-C543-1E6A-05BDB5B83CE2}"/>
              </a:ext>
            </a:extLst>
          </p:cNvPr>
          <p:cNvSpPr>
            <a:spLocks noGrp="1"/>
          </p:cNvSpPr>
          <p:nvPr userDrawn="1">
            <p:ph type="body" sz="quarter" idx="13"/>
          </p:nvPr>
        </p:nvSpPr>
        <p:spPr>
          <a:xfrm>
            <a:off x="477838" y="1411288"/>
            <a:ext cx="6605587" cy="3690937"/>
          </a:xfrm>
          <a:prstGeom prst="rect">
            <a:avLst/>
          </a:prstGeom>
        </p:spPr>
        <p:txBody>
          <a:bodyPr/>
          <a:lstStyle>
            <a:lvl1pPr marL="0" indent="0">
              <a:buNone/>
              <a:defRPr sz="20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r>
              <a:rPr lang="fr-FR"/>
              <a:t>Cliquez pour modifier les styles du texte du masque</a:t>
            </a:r>
          </a:p>
        </p:txBody>
      </p:sp>
      <p:sp>
        <p:nvSpPr>
          <p:cNvPr id="28" name="Espace réservé pour une image  27">
            <a:extLst>
              <a:ext uri="{FF2B5EF4-FFF2-40B4-BE49-F238E27FC236}">
                <a16:creationId xmlns:a16="http://schemas.microsoft.com/office/drawing/2014/main" id="{627556A2-4B74-C519-4F2E-BA11940A2ECF}"/>
              </a:ext>
            </a:extLst>
          </p:cNvPr>
          <p:cNvSpPr>
            <a:spLocks noGrp="1"/>
          </p:cNvSpPr>
          <p:nvPr userDrawn="1">
            <p:ph type="pic" sz="quarter" idx="14"/>
          </p:nvPr>
        </p:nvSpPr>
        <p:spPr>
          <a:xfrm>
            <a:off x="5116513" y="561975"/>
            <a:ext cx="1965325" cy="1812925"/>
          </a:xfrm>
          <a:prstGeom prst="roundRect">
            <a:avLst/>
          </a:prstGeom>
        </p:spPr>
        <p:txBody>
          <a:bodyPr/>
          <a:lstStyle>
            <a:lvl1pPr marL="0" indent="0">
              <a:buNone/>
              <a:defRPr/>
            </a:lvl1pPr>
          </a:lstStyle>
          <a:p>
            <a:endParaRPr lang="fr-FR"/>
          </a:p>
        </p:txBody>
      </p:sp>
    </p:spTree>
    <p:extLst>
      <p:ext uri="{BB962C8B-B14F-4D97-AF65-F5344CB8AC3E}">
        <p14:creationId xmlns:p14="http://schemas.microsoft.com/office/powerpoint/2010/main" val="484370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ommaire+Edito-rose03">
    <p:bg>
      <p:bgPr>
        <a:solidFill>
          <a:schemeClr val="accent1"/>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23F246E-EDCE-AA79-7BD9-A71A015AEA51}"/>
              </a:ext>
            </a:extLst>
          </p:cNvPr>
          <p:cNvSpPr txBox="1"/>
          <p:nvPr userDrawn="1"/>
        </p:nvSpPr>
        <p:spPr>
          <a:xfrm>
            <a:off x="477671" y="409433"/>
            <a:ext cx="2756848" cy="707886"/>
          </a:xfrm>
          <a:prstGeom prst="rect">
            <a:avLst/>
          </a:prstGeom>
          <a:noFill/>
        </p:spPr>
        <p:txBody>
          <a:bodyPr wrap="square" rtlCol="0">
            <a:spAutoFit/>
          </a:bodyPr>
          <a:lstStyle/>
          <a:p>
            <a:r>
              <a:rPr lang="fr-FR" sz="4000" b="1">
                <a:solidFill>
                  <a:schemeClr val="accent2"/>
                </a:solidFill>
                <a:latin typeface="+mj-lt"/>
              </a:rPr>
              <a:t>Edito</a:t>
            </a:r>
          </a:p>
        </p:txBody>
      </p:sp>
      <p:sp>
        <p:nvSpPr>
          <p:cNvPr id="11" name="Freeform 6">
            <a:extLst>
              <a:ext uri="{FF2B5EF4-FFF2-40B4-BE49-F238E27FC236}">
                <a16:creationId xmlns:a16="http://schemas.microsoft.com/office/drawing/2014/main" id="{329F8CE6-5DAC-3454-F9FB-80400F8DC7B8}"/>
              </a:ext>
            </a:extLst>
          </p:cNvPr>
          <p:cNvSpPr/>
          <p:nvPr/>
        </p:nvSpPr>
        <p:spPr>
          <a:xfrm>
            <a:off x="465270" y="6854339"/>
            <a:ext cx="6617464" cy="3251196"/>
          </a:xfrm>
          <a:custGeom>
            <a:avLst/>
            <a:gdLst/>
            <a:ahLst/>
            <a:cxnLst/>
            <a:rect l="l" t="t" r="r" b="b"/>
            <a:pathLst>
              <a:path w="2371550" h="1165155">
                <a:moveTo>
                  <a:pt x="43287" y="0"/>
                </a:moveTo>
                <a:lnTo>
                  <a:pt x="2328263" y="0"/>
                </a:lnTo>
                <a:cubicBezTo>
                  <a:pt x="2339743" y="0"/>
                  <a:pt x="2350753" y="4561"/>
                  <a:pt x="2358871" y="12679"/>
                </a:cubicBezTo>
                <a:cubicBezTo>
                  <a:pt x="2366989" y="20796"/>
                  <a:pt x="2371550" y="31807"/>
                  <a:pt x="2371550" y="43287"/>
                </a:cubicBezTo>
                <a:lnTo>
                  <a:pt x="2371550" y="1121868"/>
                </a:lnTo>
                <a:cubicBezTo>
                  <a:pt x="2371550" y="1145775"/>
                  <a:pt x="2352169" y="1165155"/>
                  <a:pt x="2328263" y="1165155"/>
                </a:cubicBezTo>
                <a:lnTo>
                  <a:pt x="43287" y="1165155"/>
                </a:lnTo>
                <a:cubicBezTo>
                  <a:pt x="19380" y="1165155"/>
                  <a:pt x="0" y="1145775"/>
                  <a:pt x="0" y="1121868"/>
                </a:cubicBezTo>
                <a:lnTo>
                  <a:pt x="0" y="43287"/>
                </a:lnTo>
                <a:cubicBezTo>
                  <a:pt x="0" y="19380"/>
                  <a:pt x="19380" y="0"/>
                  <a:pt x="43287" y="0"/>
                </a:cubicBezTo>
                <a:close/>
              </a:path>
            </a:pathLst>
          </a:custGeom>
          <a:solidFill>
            <a:srgbClr val="000000">
              <a:alpha val="0"/>
            </a:srgbClr>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13" name="AutoShape 8">
            <a:extLst>
              <a:ext uri="{FF2B5EF4-FFF2-40B4-BE49-F238E27FC236}">
                <a16:creationId xmlns:a16="http://schemas.microsoft.com/office/drawing/2014/main" id="{AD3078D8-2352-30E0-B9D8-F1C5C20F13FC}"/>
              </a:ext>
            </a:extLst>
          </p:cNvPr>
          <p:cNvSpPr/>
          <p:nvPr userDrawn="1"/>
        </p:nvSpPr>
        <p:spPr>
          <a:xfrm>
            <a:off x="2690157" y="7286379"/>
            <a:ext cx="0" cy="2419200"/>
          </a:xfrm>
          <a:prstGeom prst="line">
            <a:avLst/>
          </a:prstGeom>
          <a:ln w="38100" cap="flat">
            <a:solidFill>
              <a:schemeClr val="accent2"/>
            </a:solidFill>
            <a:prstDash val="solid"/>
            <a:headEnd type="none" w="sm" len="sm"/>
            <a:tailEnd type="none" w="sm" len="sm"/>
          </a:ln>
        </p:spPr>
        <p:txBody>
          <a:bodyPr/>
          <a:lstStyle/>
          <a:p>
            <a:endParaRPr lang="fr-FR">
              <a:latin typeface="Aeonik MGEN" panose="020B0503030300000000" pitchFamily="34" charset="0"/>
            </a:endParaRPr>
          </a:p>
        </p:txBody>
      </p:sp>
      <p:sp>
        <p:nvSpPr>
          <p:cNvPr id="14" name="AutoShape 9">
            <a:extLst>
              <a:ext uri="{FF2B5EF4-FFF2-40B4-BE49-F238E27FC236}">
                <a16:creationId xmlns:a16="http://schemas.microsoft.com/office/drawing/2014/main" id="{76CCB2B4-430B-7C19-98A2-5DF104D0F2BB}"/>
              </a:ext>
            </a:extLst>
          </p:cNvPr>
          <p:cNvSpPr/>
          <p:nvPr userDrawn="1"/>
        </p:nvSpPr>
        <p:spPr>
          <a:xfrm>
            <a:off x="4897165" y="7270337"/>
            <a:ext cx="0" cy="2419200"/>
          </a:xfrm>
          <a:prstGeom prst="line">
            <a:avLst/>
          </a:prstGeom>
          <a:ln w="38100" cap="flat">
            <a:solidFill>
              <a:schemeClr val="accent2"/>
            </a:solidFill>
            <a:prstDash val="solid"/>
            <a:headEnd type="none" w="sm" len="sm"/>
            <a:tailEnd type="none" w="sm" len="sm"/>
          </a:ln>
        </p:spPr>
        <p:txBody>
          <a:bodyPr/>
          <a:lstStyle/>
          <a:p>
            <a:endParaRPr lang="fr-FR">
              <a:latin typeface="Aeonik MGEN" panose="020B0503030300000000" pitchFamily="34" charset="0"/>
            </a:endParaRPr>
          </a:p>
        </p:txBody>
      </p:sp>
      <p:sp>
        <p:nvSpPr>
          <p:cNvPr id="15" name="TextBox 15">
            <a:extLst>
              <a:ext uri="{FF2B5EF4-FFF2-40B4-BE49-F238E27FC236}">
                <a16:creationId xmlns:a16="http://schemas.microsoft.com/office/drawing/2014/main" id="{0DEA70FB-B4AD-0E45-E8DB-84F771AE1813}"/>
              </a:ext>
            </a:extLst>
          </p:cNvPr>
          <p:cNvSpPr txBox="1"/>
          <p:nvPr userDrawn="1"/>
        </p:nvSpPr>
        <p:spPr>
          <a:xfrm>
            <a:off x="465270" y="5457735"/>
            <a:ext cx="2451050" cy="651910"/>
          </a:xfrm>
          <a:prstGeom prst="rect">
            <a:avLst/>
          </a:prstGeom>
        </p:spPr>
        <p:txBody>
          <a:bodyPr lIns="0" tIns="0" rIns="0" bIns="0" rtlCol="0" anchor="t">
            <a:spAutoFit/>
          </a:bodyPr>
          <a:lstStyle/>
          <a:p>
            <a:pPr algn="ctr">
              <a:lnSpc>
                <a:spcPts val="5599"/>
              </a:lnSpc>
              <a:spcBef>
                <a:spcPct val="0"/>
              </a:spcBef>
            </a:pPr>
            <a:r>
              <a:rPr lang="fr-FR" sz="3999" b="1">
                <a:solidFill>
                  <a:schemeClr val="accent2"/>
                </a:solidFill>
                <a:latin typeface="Aeonik MGEN" panose="020B0503030300000000" pitchFamily="34" charset="0"/>
                <a:ea typeface="Arial Bold"/>
                <a:cs typeface="Arial Bold"/>
                <a:sym typeface="Arial Bold"/>
              </a:rPr>
              <a:t>Sommaire</a:t>
            </a:r>
          </a:p>
        </p:txBody>
      </p:sp>
      <p:sp>
        <p:nvSpPr>
          <p:cNvPr id="20" name="Espace réservé du texte 19">
            <a:extLst>
              <a:ext uri="{FF2B5EF4-FFF2-40B4-BE49-F238E27FC236}">
                <a16:creationId xmlns:a16="http://schemas.microsoft.com/office/drawing/2014/main" id="{6B6B40A7-F482-59F3-3BCD-42110B07B103}"/>
              </a:ext>
            </a:extLst>
          </p:cNvPr>
          <p:cNvSpPr>
            <a:spLocks noGrp="1"/>
          </p:cNvSpPr>
          <p:nvPr userDrawn="1">
            <p:ph type="body" sz="quarter" idx="10"/>
          </p:nvPr>
        </p:nvSpPr>
        <p:spPr>
          <a:xfrm>
            <a:off x="703795" y="7202402"/>
            <a:ext cx="1747837" cy="803275"/>
          </a:xfrm>
          <a:prstGeom prst="rect">
            <a:avLst/>
          </a:prstGeom>
        </p:spPr>
        <p:txBody>
          <a:bodyPr/>
          <a:lstStyle>
            <a:lvl1pPr marL="0" indent="0">
              <a:buNone/>
              <a:defRPr sz="2000">
                <a:solidFill>
                  <a:schemeClr val="accent2"/>
                </a:solidFill>
              </a:defRPr>
            </a:lvl1pPr>
          </a:lstStyle>
          <a:p>
            <a:pPr lvl="0"/>
            <a:endParaRPr lang="fr-FR"/>
          </a:p>
        </p:txBody>
      </p:sp>
      <p:sp>
        <p:nvSpPr>
          <p:cNvPr id="21" name="Espace réservé du texte 19">
            <a:extLst>
              <a:ext uri="{FF2B5EF4-FFF2-40B4-BE49-F238E27FC236}">
                <a16:creationId xmlns:a16="http://schemas.microsoft.com/office/drawing/2014/main" id="{0DABAAA7-A2D0-A220-5A61-792E3A58CFD4}"/>
              </a:ext>
            </a:extLst>
          </p:cNvPr>
          <p:cNvSpPr>
            <a:spLocks noGrp="1"/>
          </p:cNvSpPr>
          <p:nvPr userDrawn="1">
            <p:ph type="body" sz="quarter" idx="11"/>
          </p:nvPr>
        </p:nvSpPr>
        <p:spPr>
          <a:xfrm>
            <a:off x="2930462" y="7202403"/>
            <a:ext cx="1747837" cy="803275"/>
          </a:xfrm>
          <a:prstGeom prst="rect">
            <a:avLst/>
          </a:prstGeom>
        </p:spPr>
        <p:txBody>
          <a:bodyPr/>
          <a:lstStyle>
            <a:lvl1pPr marL="0" indent="0">
              <a:buNone/>
              <a:defRPr sz="2000">
                <a:solidFill>
                  <a:schemeClr val="accent2"/>
                </a:solidFill>
              </a:defRPr>
            </a:lvl1pPr>
          </a:lstStyle>
          <a:p>
            <a:pPr lvl="0"/>
            <a:endParaRPr lang="fr-FR"/>
          </a:p>
        </p:txBody>
      </p:sp>
      <p:sp>
        <p:nvSpPr>
          <p:cNvPr id="22" name="Espace réservé du texte 19">
            <a:extLst>
              <a:ext uri="{FF2B5EF4-FFF2-40B4-BE49-F238E27FC236}">
                <a16:creationId xmlns:a16="http://schemas.microsoft.com/office/drawing/2014/main" id="{16BB901F-6FFD-F827-76D0-D734AD64289A}"/>
              </a:ext>
            </a:extLst>
          </p:cNvPr>
          <p:cNvSpPr>
            <a:spLocks noGrp="1"/>
          </p:cNvSpPr>
          <p:nvPr userDrawn="1">
            <p:ph type="body" sz="quarter" idx="12"/>
          </p:nvPr>
        </p:nvSpPr>
        <p:spPr>
          <a:xfrm>
            <a:off x="5116031" y="7202403"/>
            <a:ext cx="1747837" cy="803275"/>
          </a:xfrm>
          <a:prstGeom prst="rect">
            <a:avLst/>
          </a:prstGeom>
        </p:spPr>
        <p:txBody>
          <a:bodyPr/>
          <a:lstStyle>
            <a:lvl1pPr marL="0" indent="0">
              <a:buNone/>
              <a:defRPr sz="2000">
                <a:solidFill>
                  <a:schemeClr val="accent2"/>
                </a:solidFill>
              </a:defRPr>
            </a:lvl1pPr>
          </a:lstStyle>
          <a:p>
            <a:pPr lvl="0"/>
            <a:endParaRPr lang="fr-FR"/>
          </a:p>
        </p:txBody>
      </p:sp>
      <p:sp>
        <p:nvSpPr>
          <p:cNvPr id="26" name="Espace réservé du texte 25">
            <a:extLst>
              <a:ext uri="{FF2B5EF4-FFF2-40B4-BE49-F238E27FC236}">
                <a16:creationId xmlns:a16="http://schemas.microsoft.com/office/drawing/2014/main" id="{9B22D198-11E7-C543-1E6A-05BDB5B83CE2}"/>
              </a:ext>
            </a:extLst>
          </p:cNvPr>
          <p:cNvSpPr>
            <a:spLocks noGrp="1"/>
          </p:cNvSpPr>
          <p:nvPr userDrawn="1">
            <p:ph type="body" sz="quarter" idx="13"/>
          </p:nvPr>
        </p:nvSpPr>
        <p:spPr>
          <a:xfrm>
            <a:off x="477838" y="1411288"/>
            <a:ext cx="6605587" cy="3690937"/>
          </a:xfrm>
          <a:prstGeom prst="rect">
            <a:avLst/>
          </a:prstGeom>
        </p:spPr>
        <p:txBody>
          <a:bodyPr/>
          <a:lstStyle>
            <a:lvl1pPr marL="0" indent="0">
              <a:buNone/>
              <a:defRPr sz="20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r>
              <a:rPr lang="fr-FR"/>
              <a:t>Cliquez pour modifier les styles du texte du masque</a:t>
            </a:r>
          </a:p>
        </p:txBody>
      </p:sp>
      <p:sp>
        <p:nvSpPr>
          <p:cNvPr id="28" name="Espace réservé pour une image  27">
            <a:extLst>
              <a:ext uri="{FF2B5EF4-FFF2-40B4-BE49-F238E27FC236}">
                <a16:creationId xmlns:a16="http://schemas.microsoft.com/office/drawing/2014/main" id="{627556A2-4B74-C519-4F2E-BA11940A2ECF}"/>
              </a:ext>
            </a:extLst>
          </p:cNvPr>
          <p:cNvSpPr>
            <a:spLocks noGrp="1"/>
          </p:cNvSpPr>
          <p:nvPr userDrawn="1">
            <p:ph type="pic" sz="quarter" idx="14"/>
          </p:nvPr>
        </p:nvSpPr>
        <p:spPr>
          <a:xfrm>
            <a:off x="5116513" y="561975"/>
            <a:ext cx="1965325" cy="1812925"/>
          </a:xfrm>
          <a:prstGeom prst="roundRect">
            <a:avLst/>
          </a:prstGeom>
        </p:spPr>
        <p:txBody>
          <a:bodyPr/>
          <a:lstStyle>
            <a:lvl1pPr marL="0" indent="0">
              <a:buNone/>
              <a:defRPr/>
            </a:lvl1pPr>
          </a:lstStyle>
          <a:p>
            <a:endParaRPr lang="fr-FR"/>
          </a:p>
        </p:txBody>
      </p:sp>
    </p:spTree>
    <p:extLst>
      <p:ext uri="{BB962C8B-B14F-4D97-AF65-F5344CB8AC3E}">
        <p14:creationId xmlns:p14="http://schemas.microsoft.com/office/powerpoint/2010/main" val="4241767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ommaire+Edito-vert foncé03">
    <p:bg>
      <p:bgPr>
        <a:solidFill>
          <a:schemeClr val="accent2"/>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23F246E-EDCE-AA79-7BD9-A71A015AEA51}"/>
              </a:ext>
            </a:extLst>
          </p:cNvPr>
          <p:cNvSpPr txBox="1"/>
          <p:nvPr userDrawn="1"/>
        </p:nvSpPr>
        <p:spPr>
          <a:xfrm>
            <a:off x="477671" y="409433"/>
            <a:ext cx="2756848" cy="707886"/>
          </a:xfrm>
          <a:prstGeom prst="rect">
            <a:avLst/>
          </a:prstGeom>
          <a:noFill/>
        </p:spPr>
        <p:txBody>
          <a:bodyPr wrap="square" rtlCol="0">
            <a:spAutoFit/>
          </a:bodyPr>
          <a:lstStyle/>
          <a:p>
            <a:r>
              <a:rPr lang="fr-FR" sz="4000" b="1">
                <a:solidFill>
                  <a:schemeClr val="accent1"/>
                </a:solidFill>
                <a:latin typeface="+mj-lt"/>
              </a:rPr>
              <a:t>Edito</a:t>
            </a:r>
          </a:p>
        </p:txBody>
      </p:sp>
      <p:sp>
        <p:nvSpPr>
          <p:cNvPr id="11" name="Freeform 6">
            <a:extLst>
              <a:ext uri="{FF2B5EF4-FFF2-40B4-BE49-F238E27FC236}">
                <a16:creationId xmlns:a16="http://schemas.microsoft.com/office/drawing/2014/main" id="{329F8CE6-5DAC-3454-F9FB-80400F8DC7B8}"/>
              </a:ext>
            </a:extLst>
          </p:cNvPr>
          <p:cNvSpPr/>
          <p:nvPr/>
        </p:nvSpPr>
        <p:spPr>
          <a:xfrm>
            <a:off x="465270" y="6854339"/>
            <a:ext cx="6617464" cy="3251196"/>
          </a:xfrm>
          <a:custGeom>
            <a:avLst/>
            <a:gdLst/>
            <a:ahLst/>
            <a:cxnLst/>
            <a:rect l="l" t="t" r="r" b="b"/>
            <a:pathLst>
              <a:path w="2371550" h="1165155">
                <a:moveTo>
                  <a:pt x="43287" y="0"/>
                </a:moveTo>
                <a:lnTo>
                  <a:pt x="2328263" y="0"/>
                </a:lnTo>
                <a:cubicBezTo>
                  <a:pt x="2339743" y="0"/>
                  <a:pt x="2350753" y="4561"/>
                  <a:pt x="2358871" y="12679"/>
                </a:cubicBezTo>
                <a:cubicBezTo>
                  <a:pt x="2366989" y="20796"/>
                  <a:pt x="2371550" y="31807"/>
                  <a:pt x="2371550" y="43287"/>
                </a:cubicBezTo>
                <a:lnTo>
                  <a:pt x="2371550" y="1121868"/>
                </a:lnTo>
                <a:cubicBezTo>
                  <a:pt x="2371550" y="1145775"/>
                  <a:pt x="2352169" y="1165155"/>
                  <a:pt x="2328263" y="1165155"/>
                </a:cubicBezTo>
                <a:lnTo>
                  <a:pt x="43287" y="1165155"/>
                </a:lnTo>
                <a:cubicBezTo>
                  <a:pt x="19380" y="1165155"/>
                  <a:pt x="0" y="1145775"/>
                  <a:pt x="0" y="1121868"/>
                </a:cubicBezTo>
                <a:lnTo>
                  <a:pt x="0" y="43287"/>
                </a:lnTo>
                <a:cubicBezTo>
                  <a:pt x="0" y="19380"/>
                  <a:pt x="19380" y="0"/>
                  <a:pt x="43287" y="0"/>
                </a:cubicBezTo>
                <a:close/>
              </a:path>
            </a:pathLst>
          </a:custGeom>
          <a:solidFill>
            <a:srgbClr val="000000">
              <a:alpha val="0"/>
            </a:srgbClr>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13" name="AutoShape 8">
            <a:extLst>
              <a:ext uri="{FF2B5EF4-FFF2-40B4-BE49-F238E27FC236}">
                <a16:creationId xmlns:a16="http://schemas.microsoft.com/office/drawing/2014/main" id="{AD3078D8-2352-30E0-B9D8-F1C5C20F13FC}"/>
              </a:ext>
            </a:extLst>
          </p:cNvPr>
          <p:cNvSpPr/>
          <p:nvPr userDrawn="1"/>
        </p:nvSpPr>
        <p:spPr>
          <a:xfrm>
            <a:off x="2690157" y="7286379"/>
            <a:ext cx="0" cy="2419200"/>
          </a:xfrm>
          <a:prstGeom prst="line">
            <a:avLst/>
          </a:prstGeom>
          <a:ln w="38100" cap="flat">
            <a:solidFill>
              <a:schemeClr val="accent1"/>
            </a:solidFill>
            <a:prstDash val="solid"/>
            <a:headEnd type="none" w="sm" len="sm"/>
            <a:tailEnd type="none" w="sm" len="sm"/>
          </a:ln>
        </p:spPr>
        <p:txBody>
          <a:bodyPr/>
          <a:lstStyle/>
          <a:p>
            <a:endParaRPr lang="fr-FR">
              <a:latin typeface="Aeonik MGEN" panose="020B0503030300000000" pitchFamily="34" charset="0"/>
            </a:endParaRPr>
          </a:p>
        </p:txBody>
      </p:sp>
      <p:sp>
        <p:nvSpPr>
          <p:cNvPr id="14" name="AutoShape 9">
            <a:extLst>
              <a:ext uri="{FF2B5EF4-FFF2-40B4-BE49-F238E27FC236}">
                <a16:creationId xmlns:a16="http://schemas.microsoft.com/office/drawing/2014/main" id="{76CCB2B4-430B-7C19-98A2-5DF104D0F2BB}"/>
              </a:ext>
            </a:extLst>
          </p:cNvPr>
          <p:cNvSpPr/>
          <p:nvPr userDrawn="1"/>
        </p:nvSpPr>
        <p:spPr>
          <a:xfrm>
            <a:off x="4897165" y="7270337"/>
            <a:ext cx="0" cy="2419200"/>
          </a:xfrm>
          <a:prstGeom prst="line">
            <a:avLst/>
          </a:prstGeom>
          <a:ln w="38100" cap="flat">
            <a:solidFill>
              <a:schemeClr val="accent1"/>
            </a:solidFill>
            <a:prstDash val="solid"/>
            <a:headEnd type="none" w="sm" len="sm"/>
            <a:tailEnd type="none" w="sm" len="sm"/>
          </a:ln>
        </p:spPr>
        <p:txBody>
          <a:bodyPr/>
          <a:lstStyle/>
          <a:p>
            <a:endParaRPr lang="fr-FR">
              <a:latin typeface="Aeonik MGEN" panose="020B0503030300000000" pitchFamily="34" charset="0"/>
            </a:endParaRPr>
          </a:p>
        </p:txBody>
      </p:sp>
      <p:sp>
        <p:nvSpPr>
          <p:cNvPr id="15" name="TextBox 15">
            <a:extLst>
              <a:ext uri="{FF2B5EF4-FFF2-40B4-BE49-F238E27FC236}">
                <a16:creationId xmlns:a16="http://schemas.microsoft.com/office/drawing/2014/main" id="{0DEA70FB-B4AD-0E45-E8DB-84F771AE1813}"/>
              </a:ext>
            </a:extLst>
          </p:cNvPr>
          <p:cNvSpPr txBox="1"/>
          <p:nvPr userDrawn="1"/>
        </p:nvSpPr>
        <p:spPr>
          <a:xfrm>
            <a:off x="465270" y="5457735"/>
            <a:ext cx="2451050" cy="651910"/>
          </a:xfrm>
          <a:prstGeom prst="rect">
            <a:avLst/>
          </a:prstGeom>
        </p:spPr>
        <p:txBody>
          <a:bodyPr lIns="0" tIns="0" rIns="0" bIns="0" rtlCol="0" anchor="t">
            <a:spAutoFit/>
          </a:bodyPr>
          <a:lstStyle/>
          <a:p>
            <a:pPr algn="ctr">
              <a:lnSpc>
                <a:spcPts val="5599"/>
              </a:lnSpc>
              <a:spcBef>
                <a:spcPct val="0"/>
              </a:spcBef>
            </a:pPr>
            <a:r>
              <a:rPr lang="fr-FR" sz="3999" b="1">
                <a:solidFill>
                  <a:schemeClr val="accent1"/>
                </a:solidFill>
                <a:latin typeface="Aeonik MGEN" panose="020B0503030300000000" pitchFamily="34" charset="0"/>
                <a:ea typeface="Arial Bold"/>
                <a:cs typeface="Arial Bold"/>
                <a:sym typeface="Arial Bold"/>
              </a:rPr>
              <a:t>Sommaire</a:t>
            </a:r>
          </a:p>
        </p:txBody>
      </p:sp>
      <p:sp>
        <p:nvSpPr>
          <p:cNvPr id="20" name="Espace réservé du texte 19">
            <a:extLst>
              <a:ext uri="{FF2B5EF4-FFF2-40B4-BE49-F238E27FC236}">
                <a16:creationId xmlns:a16="http://schemas.microsoft.com/office/drawing/2014/main" id="{6B6B40A7-F482-59F3-3BCD-42110B07B103}"/>
              </a:ext>
            </a:extLst>
          </p:cNvPr>
          <p:cNvSpPr>
            <a:spLocks noGrp="1"/>
          </p:cNvSpPr>
          <p:nvPr userDrawn="1">
            <p:ph type="body" sz="quarter" idx="10"/>
          </p:nvPr>
        </p:nvSpPr>
        <p:spPr>
          <a:xfrm>
            <a:off x="703795" y="7202402"/>
            <a:ext cx="1747837" cy="803275"/>
          </a:xfrm>
          <a:prstGeom prst="rect">
            <a:avLst/>
          </a:prstGeom>
        </p:spPr>
        <p:txBody>
          <a:bodyPr/>
          <a:lstStyle>
            <a:lvl1pPr marL="0" indent="0">
              <a:buNone/>
              <a:defRPr sz="2000">
                <a:solidFill>
                  <a:schemeClr val="accent1"/>
                </a:solidFill>
              </a:defRPr>
            </a:lvl1pPr>
          </a:lstStyle>
          <a:p>
            <a:pPr lvl="0"/>
            <a:endParaRPr lang="fr-FR"/>
          </a:p>
        </p:txBody>
      </p:sp>
      <p:sp>
        <p:nvSpPr>
          <p:cNvPr id="21" name="Espace réservé du texte 19">
            <a:extLst>
              <a:ext uri="{FF2B5EF4-FFF2-40B4-BE49-F238E27FC236}">
                <a16:creationId xmlns:a16="http://schemas.microsoft.com/office/drawing/2014/main" id="{0DABAAA7-A2D0-A220-5A61-792E3A58CFD4}"/>
              </a:ext>
            </a:extLst>
          </p:cNvPr>
          <p:cNvSpPr>
            <a:spLocks noGrp="1"/>
          </p:cNvSpPr>
          <p:nvPr userDrawn="1">
            <p:ph type="body" sz="quarter" idx="11"/>
          </p:nvPr>
        </p:nvSpPr>
        <p:spPr>
          <a:xfrm>
            <a:off x="2930462" y="7202403"/>
            <a:ext cx="1747837" cy="803275"/>
          </a:xfrm>
          <a:prstGeom prst="rect">
            <a:avLst/>
          </a:prstGeom>
        </p:spPr>
        <p:txBody>
          <a:bodyPr/>
          <a:lstStyle>
            <a:lvl1pPr marL="0" indent="0">
              <a:buNone/>
              <a:defRPr sz="2000">
                <a:solidFill>
                  <a:schemeClr val="accent1"/>
                </a:solidFill>
              </a:defRPr>
            </a:lvl1pPr>
          </a:lstStyle>
          <a:p>
            <a:pPr lvl="0"/>
            <a:endParaRPr lang="fr-FR"/>
          </a:p>
        </p:txBody>
      </p:sp>
      <p:sp>
        <p:nvSpPr>
          <p:cNvPr id="22" name="Espace réservé du texte 19">
            <a:extLst>
              <a:ext uri="{FF2B5EF4-FFF2-40B4-BE49-F238E27FC236}">
                <a16:creationId xmlns:a16="http://schemas.microsoft.com/office/drawing/2014/main" id="{16BB901F-6FFD-F827-76D0-D734AD64289A}"/>
              </a:ext>
            </a:extLst>
          </p:cNvPr>
          <p:cNvSpPr>
            <a:spLocks noGrp="1"/>
          </p:cNvSpPr>
          <p:nvPr userDrawn="1">
            <p:ph type="body" sz="quarter" idx="12"/>
          </p:nvPr>
        </p:nvSpPr>
        <p:spPr>
          <a:xfrm>
            <a:off x="5116031" y="7202403"/>
            <a:ext cx="1747837" cy="803275"/>
          </a:xfrm>
          <a:prstGeom prst="rect">
            <a:avLst/>
          </a:prstGeom>
        </p:spPr>
        <p:txBody>
          <a:bodyPr/>
          <a:lstStyle>
            <a:lvl1pPr marL="0" indent="0">
              <a:buNone/>
              <a:defRPr sz="2000">
                <a:solidFill>
                  <a:schemeClr val="accent1"/>
                </a:solidFill>
              </a:defRPr>
            </a:lvl1pPr>
          </a:lstStyle>
          <a:p>
            <a:pPr lvl="0"/>
            <a:endParaRPr lang="fr-FR"/>
          </a:p>
        </p:txBody>
      </p:sp>
      <p:sp>
        <p:nvSpPr>
          <p:cNvPr id="28" name="Espace réservé pour une image  27">
            <a:extLst>
              <a:ext uri="{FF2B5EF4-FFF2-40B4-BE49-F238E27FC236}">
                <a16:creationId xmlns:a16="http://schemas.microsoft.com/office/drawing/2014/main" id="{627556A2-4B74-C519-4F2E-BA11940A2ECF}"/>
              </a:ext>
            </a:extLst>
          </p:cNvPr>
          <p:cNvSpPr>
            <a:spLocks noGrp="1"/>
          </p:cNvSpPr>
          <p:nvPr userDrawn="1">
            <p:ph type="pic" sz="quarter" idx="14"/>
          </p:nvPr>
        </p:nvSpPr>
        <p:spPr>
          <a:xfrm>
            <a:off x="5116513" y="561975"/>
            <a:ext cx="1965325" cy="1812925"/>
          </a:xfrm>
          <a:prstGeom prst="roundRect">
            <a:avLst/>
          </a:prstGeom>
        </p:spPr>
        <p:txBody>
          <a:bodyPr/>
          <a:lstStyle>
            <a:lvl1pPr marL="0" indent="0">
              <a:buNone/>
              <a:defRPr/>
            </a:lvl1pPr>
          </a:lstStyle>
          <a:p>
            <a:endParaRPr lang="fr-FR"/>
          </a:p>
        </p:txBody>
      </p:sp>
      <p:sp>
        <p:nvSpPr>
          <p:cNvPr id="2" name="Espace réservé du texte 25">
            <a:extLst>
              <a:ext uri="{FF2B5EF4-FFF2-40B4-BE49-F238E27FC236}">
                <a16:creationId xmlns:a16="http://schemas.microsoft.com/office/drawing/2014/main" id="{4EC333A9-2B72-E99F-1755-866A381177D1}"/>
              </a:ext>
            </a:extLst>
          </p:cNvPr>
          <p:cNvSpPr>
            <a:spLocks noGrp="1"/>
          </p:cNvSpPr>
          <p:nvPr>
            <p:ph type="body" sz="quarter" idx="15"/>
          </p:nvPr>
        </p:nvSpPr>
        <p:spPr>
          <a:xfrm>
            <a:off x="476251" y="1117320"/>
            <a:ext cx="6617464" cy="4137306"/>
          </a:xfrm>
          <a:prstGeom prst="rect">
            <a:avLst/>
          </a:prstGeom>
        </p:spPr>
        <p:txBody>
          <a:bodyPr/>
          <a:lstStyle>
            <a:lvl1pPr marL="0" indent="0">
              <a:buNone/>
              <a:defRPr sz="20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r>
              <a:rPr lang="fr-FR"/>
              <a:t>Cliquez pour modifier les styles du texte du masque</a:t>
            </a:r>
          </a:p>
        </p:txBody>
      </p:sp>
    </p:spTree>
    <p:extLst>
      <p:ext uri="{BB962C8B-B14F-4D97-AF65-F5344CB8AC3E}">
        <p14:creationId xmlns:p14="http://schemas.microsoft.com/office/powerpoint/2010/main" val="1392129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ne-04">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9B26E5EB-7D1B-CC4A-FC15-F9AB4A28F795}"/>
              </a:ext>
            </a:extLst>
          </p:cNvPr>
          <p:cNvSpPr>
            <a:spLocks noGrp="1"/>
          </p:cNvSpPr>
          <p:nvPr>
            <p:ph type="pic" sz="quarter" idx="10"/>
          </p:nvPr>
        </p:nvSpPr>
        <p:spPr>
          <a:xfrm>
            <a:off x="0" y="5345113"/>
            <a:ext cx="7559675" cy="5346700"/>
          </a:xfrm>
          <a:prstGeom prst="rect">
            <a:avLst/>
          </a:prstGeom>
        </p:spPr>
        <p:txBody>
          <a:bodyPr/>
          <a:lstStyle/>
          <a:p>
            <a:endParaRPr lang="fr-FR"/>
          </a:p>
        </p:txBody>
      </p:sp>
      <p:sp>
        <p:nvSpPr>
          <p:cNvPr id="3" name="Rectangle 2">
            <a:extLst>
              <a:ext uri="{FF2B5EF4-FFF2-40B4-BE49-F238E27FC236}">
                <a16:creationId xmlns:a16="http://schemas.microsoft.com/office/drawing/2014/main" id="{206F562B-40B7-5C3E-86FE-516579128E31}"/>
              </a:ext>
            </a:extLst>
          </p:cNvPr>
          <p:cNvSpPr/>
          <p:nvPr userDrawn="1"/>
        </p:nvSpPr>
        <p:spPr>
          <a:xfrm>
            <a:off x="0" y="0"/>
            <a:ext cx="7559675" cy="5345906"/>
          </a:xfrm>
          <a:prstGeom prst="rect">
            <a:avLst/>
          </a:prstGeom>
          <a:solidFill>
            <a:schemeClr val="accent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F241ACA-BC91-3FAC-9B20-64BF762EDC74}"/>
              </a:ext>
            </a:extLst>
          </p:cNvPr>
          <p:cNvSpPr>
            <a:spLocks noGrp="1"/>
          </p:cNvSpPr>
          <p:nvPr>
            <p:ph type="title"/>
          </p:nvPr>
        </p:nvSpPr>
        <p:spPr>
          <a:xfrm>
            <a:off x="519113" y="569913"/>
            <a:ext cx="6521450" cy="2065337"/>
          </a:xfrm>
          <a:prstGeom prst="rect">
            <a:avLst/>
          </a:prstGeom>
        </p:spPr>
        <p:txBody>
          <a:bodyPr/>
          <a:lstStyle>
            <a:lvl1pPr>
              <a:defRPr>
                <a:solidFill>
                  <a:schemeClr val="accent1"/>
                </a:solidFill>
              </a:defRPr>
            </a:lvl1pPr>
          </a:lstStyle>
          <a:p>
            <a:r>
              <a:rPr lang="fr-FR"/>
              <a:t>Modifiez le style du titre</a:t>
            </a:r>
          </a:p>
        </p:txBody>
      </p:sp>
      <p:sp>
        <p:nvSpPr>
          <p:cNvPr id="7" name="ZoneTexte 6">
            <a:extLst>
              <a:ext uri="{FF2B5EF4-FFF2-40B4-BE49-F238E27FC236}">
                <a16:creationId xmlns:a16="http://schemas.microsoft.com/office/drawing/2014/main" id="{17E17346-F0F1-6F18-9F99-2FC6F4BB4D5C}"/>
              </a:ext>
            </a:extLst>
          </p:cNvPr>
          <p:cNvSpPr txBox="1"/>
          <p:nvPr userDrawn="1"/>
        </p:nvSpPr>
        <p:spPr>
          <a:xfrm>
            <a:off x="300251" y="4531057"/>
            <a:ext cx="5377218" cy="584775"/>
          </a:xfrm>
          <a:prstGeom prst="rect">
            <a:avLst/>
          </a:prstGeom>
          <a:noFill/>
        </p:spPr>
        <p:txBody>
          <a:bodyPr wrap="square" rtlCol="0">
            <a:spAutoFit/>
          </a:bodyPr>
          <a:lstStyle/>
          <a:p>
            <a:r>
              <a:rPr lang="fr-FR" sz="1600">
                <a:solidFill>
                  <a:srgbClr val="FFFFFF"/>
                </a:solidFill>
              </a:rPr>
              <a:t>MGEN. Première mutuelle des agents du service public</a:t>
            </a:r>
          </a:p>
          <a:p>
            <a:r>
              <a:rPr lang="fr-FR" sz="1600">
                <a:solidFill>
                  <a:schemeClr val="accent1"/>
                </a:solidFill>
                <a:latin typeface="+mj-lt"/>
              </a:rPr>
              <a:t>On s’engage mutuellement</a:t>
            </a:r>
          </a:p>
        </p:txBody>
      </p:sp>
    </p:spTree>
    <p:extLst>
      <p:ext uri="{BB962C8B-B14F-4D97-AF65-F5344CB8AC3E}">
        <p14:creationId xmlns:p14="http://schemas.microsoft.com/office/powerpoint/2010/main" val="39716951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mmaire+Edito-blanc03">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23F246E-EDCE-AA79-7BD9-A71A015AEA51}"/>
              </a:ext>
            </a:extLst>
          </p:cNvPr>
          <p:cNvSpPr txBox="1"/>
          <p:nvPr userDrawn="1"/>
        </p:nvSpPr>
        <p:spPr>
          <a:xfrm>
            <a:off x="477671" y="409433"/>
            <a:ext cx="2756848" cy="707886"/>
          </a:xfrm>
          <a:prstGeom prst="rect">
            <a:avLst/>
          </a:prstGeom>
          <a:noFill/>
        </p:spPr>
        <p:txBody>
          <a:bodyPr wrap="square" rtlCol="0">
            <a:spAutoFit/>
          </a:bodyPr>
          <a:lstStyle/>
          <a:p>
            <a:r>
              <a:rPr lang="fr-FR" sz="4000" b="1">
                <a:solidFill>
                  <a:schemeClr val="bg2">
                    <a:lumMod val="60000"/>
                    <a:lumOff val="40000"/>
                  </a:schemeClr>
                </a:solidFill>
                <a:latin typeface="+mj-lt"/>
              </a:rPr>
              <a:t>Edito</a:t>
            </a:r>
          </a:p>
        </p:txBody>
      </p:sp>
      <p:sp>
        <p:nvSpPr>
          <p:cNvPr id="11" name="Freeform 6">
            <a:extLst>
              <a:ext uri="{FF2B5EF4-FFF2-40B4-BE49-F238E27FC236}">
                <a16:creationId xmlns:a16="http://schemas.microsoft.com/office/drawing/2014/main" id="{329F8CE6-5DAC-3454-F9FB-80400F8DC7B8}"/>
              </a:ext>
            </a:extLst>
          </p:cNvPr>
          <p:cNvSpPr/>
          <p:nvPr/>
        </p:nvSpPr>
        <p:spPr>
          <a:xfrm>
            <a:off x="465270" y="6854339"/>
            <a:ext cx="6617464" cy="3251196"/>
          </a:xfrm>
          <a:custGeom>
            <a:avLst/>
            <a:gdLst/>
            <a:ahLst/>
            <a:cxnLst/>
            <a:rect l="l" t="t" r="r" b="b"/>
            <a:pathLst>
              <a:path w="2371550" h="1165155">
                <a:moveTo>
                  <a:pt x="43287" y="0"/>
                </a:moveTo>
                <a:lnTo>
                  <a:pt x="2328263" y="0"/>
                </a:lnTo>
                <a:cubicBezTo>
                  <a:pt x="2339743" y="0"/>
                  <a:pt x="2350753" y="4561"/>
                  <a:pt x="2358871" y="12679"/>
                </a:cubicBezTo>
                <a:cubicBezTo>
                  <a:pt x="2366989" y="20796"/>
                  <a:pt x="2371550" y="31807"/>
                  <a:pt x="2371550" y="43287"/>
                </a:cubicBezTo>
                <a:lnTo>
                  <a:pt x="2371550" y="1121868"/>
                </a:lnTo>
                <a:cubicBezTo>
                  <a:pt x="2371550" y="1145775"/>
                  <a:pt x="2352169" y="1165155"/>
                  <a:pt x="2328263" y="1165155"/>
                </a:cubicBezTo>
                <a:lnTo>
                  <a:pt x="43287" y="1165155"/>
                </a:lnTo>
                <a:cubicBezTo>
                  <a:pt x="19380" y="1165155"/>
                  <a:pt x="0" y="1145775"/>
                  <a:pt x="0" y="1121868"/>
                </a:cubicBezTo>
                <a:lnTo>
                  <a:pt x="0" y="43287"/>
                </a:lnTo>
                <a:cubicBezTo>
                  <a:pt x="0" y="19380"/>
                  <a:pt x="19380" y="0"/>
                  <a:pt x="43287" y="0"/>
                </a:cubicBezTo>
                <a:close/>
              </a:path>
            </a:pathLst>
          </a:custGeom>
          <a:solidFill>
            <a:srgbClr val="000000">
              <a:alpha val="0"/>
            </a:srgbClr>
          </a:solidFill>
          <a:ln w="38100" cap="rnd">
            <a:solidFill>
              <a:schemeClr val="bg2">
                <a:lumMod val="60000"/>
                <a:lumOff val="40000"/>
              </a:schemeClr>
            </a:solidFill>
            <a:prstDash val="solid"/>
            <a:round/>
          </a:ln>
        </p:spPr>
        <p:txBody>
          <a:bodyPr/>
          <a:lstStyle/>
          <a:p>
            <a:endParaRPr lang="fr-FR">
              <a:latin typeface="Aeonik MGEN" panose="020B0503030300000000" pitchFamily="34" charset="0"/>
            </a:endParaRPr>
          </a:p>
        </p:txBody>
      </p:sp>
      <p:sp>
        <p:nvSpPr>
          <p:cNvPr id="13" name="AutoShape 8">
            <a:extLst>
              <a:ext uri="{FF2B5EF4-FFF2-40B4-BE49-F238E27FC236}">
                <a16:creationId xmlns:a16="http://schemas.microsoft.com/office/drawing/2014/main" id="{AD3078D8-2352-30E0-B9D8-F1C5C20F13FC}"/>
              </a:ext>
            </a:extLst>
          </p:cNvPr>
          <p:cNvSpPr/>
          <p:nvPr userDrawn="1"/>
        </p:nvSpPr>
        <p:spPr>
          <a:xfrm>
            <a:off x="2690157" y="7286379"/>
            <a:ext cx="0" cy="2419200"/>
          </a:xfrm>
          <a:prstGeom prst="line">
            <a:avLst/>
          </a:prstGeom>
          <a:ln w="38100" cap="flat">
            <a:solidFill>
              <a:schemeClr val="bg2">
                <a:lumMod val="60000"/>
                <a:lumOff val="40000"/>
              </a:schemeClr>
            </a:solidFill>
            <a:prstDash val="solid"/>
            <a:headEnd type="none" w="sm" len="sm"/>
            <a:tailEnd type="none" w="sm" len="sm"/>
          </a:ln>
        </p:spPr>
        <p:txBody>
          <a:bodyPr/>
          <a:lstStyle/>
          <a:p>
            <a:endParaRPr lang="fr-FR">
              <a:latin typeface="Aeonik MGEN" panose="020B0503030300000000" pitchFamily="34" charset="0"/>
            </a:endParaRPr>
          </a:p>
        </p:txBody>
      </p:sp>
      <p:sp>
        <p:nvSpPr>
          <p:cNvPr id="14" name="AutoShape 9">
            <a:extLst>
              <a:ext uri="{FF2B5EF4-FFF2-40B4-BE49-F238E27FC236}">
                <a16:creationId xmlns:a16="http://schemas.microsoft.com/office/drawing/2014/main" id="{76CCB2B4-430B-7C19-98A2-5DF104D0F2BB}"/>
              </a:ext>
            </a:extLst>
          </p:cNvPr>
          <p:cNvSpPr/>
          <p:nvPr userDrawn="1"/>
        </p:nvSpPr>
        <p:spPr>
          <a:xfrm>
            <a:off x="4897165" y="7270337"/>
            <a:ext cx="0" cy="2419200"/>
          </a:xfrm>
          <a:prstGeom prst="line">
            <a:avLst/>
          </a:prstGeom>
          <a:ln w="38100" cap="flat">
            <a:solidFill>
              <a:schemeClr val="bg2">
                <a:lumMod val="60000"/>
                <a:lumOff val="40000"/>
              </a:schemeClr>
            </a:solidFill>
            <a:prstDash val="solid"/>
            <a:headEnd type="none" w="sm" len="sm"/>
            <a:tailEnd type="none" w="sm" len="sm"/>
          </a:ln>
        </p:spPr>
        <p:txBody>
          <a:bodyPr/>
          <a:lstStyle/>
          <a:p>
            <a:endParaRPr lang="fr-FR">
              <a:latin typeface="Aeonik MGEN" panose="020B0503030300000000" pitchFamily="34" charset="0"/>
            </a:endParaRPr>
          </a:p>
        </p:txBody>
      </p:sp>
      <p:sp>
        <p:nvSpPr>
          <p:cNvPr id="15" name="TextBox 15">
            <a:extLst>
              <a:ext uri="{FF2B5EF4-FFF2-40B4-BE49-F238E27FC236}">
                <a16:creationId xmlns:a16="http://schemas.microsoft.com/office/drawing/2014/main" id="{0DEA70FB-B4AD-0E45-E8DB-84F771AE1813}"/>
              </a:ext>
            </a:extLst>
          </p:cNvPr>
          <p:cNvSpPr txBox="1"/>
          <p:nvPr userDrawn="1"/>
        </p:nvSpPr>
        <p:spPr>
          <a:xfrm>
            <a:off x="465270" y="5457735"/>
            <a:ext cx="2451050" cy="651910"/>
          </a:xfrm>
          <a:prstGeom prst="rect">
            <a:avLst/>
          </a:prstGeom>
        </p:spPr>
        <p:txBody>
          <a:bodyPr lIns="0" tIns="0" rIns="0" bIns="0" rtlCol="0" anchor="t">
            <a:spAutoFit/>
          </a:bodyPr>
          <a:lstStyle/>
          <a:p>
            <a:pPr algn="ctr">
              <a:lnSpc>
                <a:spcPts val="5599"/>
              </a:lnSpc>
              <a:spcBef>
                <a:spcPct val="0"/>
              </a:spcBef>
            </a:pPr>
            <a:r>
              <a:rPr lang="fr-FR" sz="3999" b="1">
                <a:solidFill>
                  <a:schemeClr val="bg2">
                    <a:lumMod val="60000"/>
                    <a:lumOff val="40000"/>
                  </a:schemeClr>
                </a:solidFill>
                <a:latin typeface="Aeonik MGEN" panose="020B0503030300000000" pitchFamily="34" charset="0"/>
                <a:ea typeface="Arial Bold"/>
                <a:cs typeface="Arial Bold"/>
                <a:sym typeface="Arial Bold"/>
              </a:rPr>
              <a:t>Sommaire</a:t>
            </a:r>
          </a:p>
        </p:txBody>
      </p:sp>
      <p:sp>
        <p:nvSpPr>
          <p:cNvPr id="20" name="Espace réservé du texte 19">
            <a:extLst>
              <a:ext uri="{FF2B5EF4-FFF2-40B4-BE49-F238E27FC236}">
                <a16:creationId xmlns:a16="http://schemas.microsoft.com/office/drawing/2014/main" id="{6B6B40A7-F482-59F3-3BCD-42110B07B103}"/>
              </a:ext>
            </a:extLst>
          </p:cNvPr>
          <p:cNvSpPr>
            <a:spLocks noGrp="1"/>
          </p:cNvSpPr>
          <p:nvPr userDrawn="1">
            <p:ph type="body" sz="quarter" idx="10"/>
          </p:nvPr>
        </p:nvSpPr>
        <p:spPr>
          <a:xfrm>
            <a:off x="703795" y="7202402"/>
            <a:ext cx="1747837" cy="803275"/>
          </a:xfrm>
          <a:prstGeom prst="rect">
            <a:avLst/>
          </a:prstGeom>
        </p:spPr>
        <p:txBody>
          <a:bodyPr/>
          <a:lstStyle>
            <a:lvl1pPr marL="0" indent="0">
              <a:buNone/>
              <a:defRPr sz="2000">
                <a:solidFill>
                  <a:schemeClr val="bg2">
                    <a:lumMod val="60000"/>
                    <a:lumOff val="40000"/>
                  </a:schemeClr>
                </a:solidFill>
              </a:defRPr>
            </a:lvl1pPr>
          </a:lstStyle>
          <a:p>
            <a:pPr lvl="0"/>
            <a:endParaRPr lang="fr-FR"/>
          </a:p>
        </p:txBody>
      </p:sp>
      <p:sp>
        <p:nvSpPr>
          <p:cNvPr id="21" name="Espace réservé du texte 19">
            <a:extLst>
              <a:ext uri="{FF2B5EF4-FFF2-40B4-BE49-F238E27FC236}">
                <a16:creationId xmlns:a16="http://schemas.microsoft.com/office/drawing/2014/main" id="{0DABAAA7-A2D0-A220-5A61-792E3A58CFD4}"/>
              </a:ext>
            </a:extLst>
          </p:cNvPr>
          <p:cNvSpPr>
            <a:spLocks noGrp="1"/>
          </p:cNvSpPr>
          <p:nvPr userDrawn="1">
            <p:ph type="body" sz="quarter" idx="11"/>
          </p:nvPr>
        </p:nvSpPr>
        <p:spPr>
          <a:xfrm>
            <a:off x="2930462" y="7202403"/>
            <a:ext cx="1747837" cy="803275"/>
          </a:xfrm>
          <a:prstGeom prst="rect">
            <a:avLst/>
          </a:prstGeom>
        </p:spPr>
        <p:txBody>
          <a:bodyPr/>
          <a:lstStyle>
            <a:lvl1pPr marL="0" indent="0">
              <a:buNone/>
              <a:defRPr sz="2000">
                <a:solidFill>
                  <a:schemeClr val="bg2">
                    <a:lumMod val="60000"/>
                    <a:lumOff val="40000"/>
                  </a:schemeClr>
                </a:solidFill>
              </a:defRPr>
            </a:lvl1pPr>
          </a:lstStyle>
          <a:p>
            <a:pPr lvl="0"/>
            <a:endParaRPr lang="fr-FR"/>
          </a:p>
        </p:txBody>
      </p:sp>
      <p:sp>
        <p:nvSpPr>
          <p:cNvPr id="22" name="Espace réservé du texte 19">
            <a:extLst>
              <a:ext uri="{FF2B5EF4-FFF2-40B4-BE49-F238E27FC236}">
                <a16:creationId xmlns:a16="http://schemas.microsoft.com/office/drawing/2014/main" id="{16BB901F-6FFD-F827-76D0-D734AD64289A}"/>
              </a:ext>
            </a:extLst>
          </p:cNvPr>
          <p:cNvSpPr>
            <a:spLocks noGrp="1"/>
          </p:cNvSpPr>
          <p:nvPr userDrawn="1">
            <p:ph type="body" sz="quarter" idx="12"/>
          </p:nvPr>
        </p:nvSpPr>
        <p:spPr>
          <a:xfrm>
            <a:off x="5116031" y="7202403"/>
            <a:ext cx="1747837" cy="803275"/>
          </a:xfrm>
          <a:prstGeom prst="rect">
            <a:avLst/>
          </a:prstGeom>
        </p:spPr>
        <p:txBody>
          <a:bodyPr/>
          <a:lstStyle>
            <a:lvl1pPr marL="0" indent="0">
              <a:buNone/>
              <a:defRPr sz="2000">
                <a:solidFill>
                  <a:schemeClr val="bg2">
                    <a:lumMod val="60000"/>
                    <a:lumOff val="40000"/>
                  </a:schemeClr>
                </a:solidFill>
              </a:defRPr>
            </a:lvl1pPr>
          </a:lstStyle>
          <a:p>
            <a:pPr lvl="0"/>
            <a:endParaRPr lang="fr-FR"/>
          </a:p>
        </p:txBody>
      </p:sp>
      <p:sp>
        <p:nvSpPr>
          <p:cNvPr id="26" name="Espace réservé du texte 25">
            <a:extLst>
              <a:ext uri="{FF2B5EF4-FFF2-40B4-BE49-F238E27FC236}">
                <a16:creationId xmlns:a16="http://schemas.microsoft.com/office/drawing/2014/main" id="{9B22D198-11E7-C543-1E6A-05BDB5B83CE2}"/>
              </a:ext>
            </a:extLst>
          </p:cNvPr>
          <p:cNvSpPr>
            <a:spLocks noGrp="1"/>
          </p:cNvSpPr>
          <p:nvPr userDrawn="1">
            <p:ph type="body" sz="quarter" idx="13"/>
          </p:nvPr>
        </p:nvSpPr>
        <p:spPr>
          <a:xfrm>
            <a:off x="477838" y="1411288"/>
            <a:ext cx="6605587" cy="3690937"/>
          </a:xfrm>
          <a:prstGeom prst="rect">
            <a:avLst/>
          </a:prstGeom>
        </p:spPr>
        <p:txBody>
          <a:bodyPr/>
          <a:lstStyle>
            <a:lvl1pPr marL="0" indent="0">
              <a:buNone/>
              <a:defRPr sz="20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r>
              <a:rPr lang="fr-FR"/>
              <a:t>Cliquez pour modifier les styles du texte du masque</a:t>
            </a:r>
          </a:p>
        </p:txBody>
      </p:sp>
      <p:sp>
        <p:nvSpPr>
          <p:cNvPr id="28" name="Espace réservé pour une image  27">
            <a:extLst>
              <a:ext uri="{FF2B5EF4-FFF2-40B4-BE49-F238E27FC236}">
                <a16:creationId xmlns:a16="http://schemas.microsoft.com/office/drawing/2014/main" id="{627556A2-4B74-C519-4F2E-BA11940A2ECF}"/>
              </a:ext>
            </a:extLst>
          </p:cNvPr>
          <p:cNvSpPr>
            <a:spLocks noGrp="1"/>
          </p:cNvSpPr>
          <p:nvPr userDrawn="1">
            <p:ph type="pic" sz="quarter" idx="14"/>
          </p:nvPr>
        </p:nvSpPr>
        <p:spPr>
          <a:xfrm>
            <a:off x="5116513" y="561975"/>
            <a:ext cx="1965325" cy="1812925"/>
          </a:xfrm>
          <a:prstGeom prst="roundRect">
            <a:avLst/>
          </a:prstGeom>
        </p:spPr>
        <p:txBody>
          <a:bodyPr/>
          <a:lstStyle>
            <a:lvl1pPr marL="0" indent="0">
              <a:buNone/>
              <a:defRPr/>
            </a:lvl1pPr>
          </a:lstStyle>
          <a:p>
            <a:endParaRPr lang="fr-FR"/>
          </a:p>
        </p:txBody>
      </p:sp>
    </p:spTree>
    <p:extLst>
      <p:ext uri="{BB962C8B-B14F-4D97-AF65-F5344CB8AC3E}">
        <p14:creationId xmlns:p14="http://schemas.microsoft.com/office/powerpoint/2010/main" val="3170577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ommaire+Edito-gris03">
    <p:bg>
      <p:bgPr>
        <a:solidFill>
          <a:schemeClr val="tx2"/>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23F246E-EDCE-AA79-7BD9-A71A015AEA51}"/>
              </a:ext>
            </a:extLst>
          </p:cNvPr>
          <p:cNvSpPr txBox="1"/>
          <p:nvPr userDrawn="1"/>
        </p:nvSpPr>
        <p:spPr>
          <a:xfrm>
            <a:off x="477671" y="409433"/>
            <a:ext cx="2756848" cy="707886"/>
          </a:xfrm>
          <a:prstGeom prst="rect">
            <a:avLst/>
          </a:prstGeom>
          <a:noFill/>
        </p:spPr>
        <p:txBody>
          <a:bodyPr wrap="square" rtlCol="0">
            <a:spAutoFit/>
          </a:bodyPr>
          <a:lstStyle/>
          <a:p>
            <a:r>
              <a:rPr lang="fr-FR" sz="4000" b="1">
                <a:solidFill>
                  <a:schemeClr val="bg1"/>
                </a:solidFill>
                <a:latin typeface="+mj-lt"/>
              </a:rPr>
              <a:t>Edito</a:t>
            </a:r>
          </a:p>
        </p:txBody>
      </p:sp>
      <p:sp>
        <p:nvSpPr>
          <p:cNvPr id="11" name="Freeform 6">
            <a:extLst>
              <a:ext uri="{FF2B5EF4-FFF2-40B4-BE49-F238E27FC236}">
                <a16:creationId xmlns:a16="http://schemas.microsoft.com/office/drawing/2014/main" id="{329F8CE6-5DAC-3454-F9FB-80400F8DC7B8}"/>
              </a:ext>
            </a:extLst>
          </p:cNvPr>
          <p:cNvSpPr/>
          <p:nvPr/>
        </p:nvSpPr>
        <p:spPr>
          <a:xfrm>
            <a:off x="465270" y="6854339"/>
            <a:ext cx="6617464" cy="3251196"/>
          </a:xfrm>
          <a:custGeom>
            <a:avLst/>
            <a:gdLst/>
            <a:ahLst/>
            <a:cxnLst/>
            <a:rect l="l" t="t" r="r" b="b"/>
            <a:pathLst>
              <a:path w="2371550" h="1165155">
                <a:moveTo>
                  <a:pt x="43287" y="0"/>
                </a:moveTo>
                <a:lnTo>
                  <a:pt x="2328263" y="0"/>
                </a:lnTo>
                <a:cubicBezTo>
                  <a:pt x="2339743" y="0"/>
                  <a:pt x="2350753" y="4561"/>
                  <a:pt x="2358871" y="12679"/>
                </a:cubicBezTo>
                <a:cubicBezTo>
                  <a:pt x="2366989" y="20796"/>
                  <a:pt x="2371550" y="31807"/>
                  <a:pt x="2371550" y="43287"/>
                </a:cubicBezTo>
                <a:lnTo>
                  <a:pt x="2371550" y="1121868"/>
                </a:lnTo>
                <a:cubicBezTo>
                  <a:pt x="2371550" y="1145775"/>
                  <a:pt x="2352169" y="1165155"/>
                  <a:pt x="2328263" y="1165155"/>
                </a:cubicBezTo>
                <a:lnTo>
                  <a:pt x="43287" y="1165155"/>
                </a:lnTo>
                <a:cubicBezTo>
                  <a:pt x="19380" y="1165155"/>
                  <a:pt x="0" y="1145775"/>
                  <a:pt x="0" y="1121868"/>
                </a:cubicBezTo>
                <a:lnTo>
                  <a:pt x="0" y="43287"/>
                </a:lnTo>
                <a:cubicBezTo>
                  <a:pt x="0" y="19380"/>
                  <a:pt x="19380" y="0"/>
                  <a:pt x="43287" y="0"/>
                </a:cubicBezTo>
                <a:close/>
              </a:path>
            </a:pathLst>
          </a:custGeom>
          <a:solidFill>
            <a:srgbClr val="000000">
              <a:alpha val="0"/>
            </a:srgbClr>
          </a:solidFill>
          <a:ln w="38100" cap="rnd">
            <a:solidFill>
              <a:schemeClr val="bg1"/>
            </a:solidFill>
            <a:prstDash val="solid"/>
            <a:round/>
          </a:ln>
        </p:spPr>
        <p:txBody>
          <a:bodyPr/>
          <a:lstStyle/>
          <a:p>
            <a:endParaRPr lang="fr-FR">
              <a:latin typeface="Aeonik MGEN" panose="020B0503030300000000" pitchFamily="34" charset="0"/>
            </a:endParaRPr>
          </a:p>
        </p:txBody>
      </p:sp>
      <p:sp>
        <p:nvSpPr>
          <p:cNvPr id="13" name="AutoShape 8">
            <a:extLst>
              <a:ext uri="{FF2B5EF4-FFF2-40B4-BE49-F238E27FC236}">
                <a16:creationId xmlns:a16="http://schemas.microsoft.com/office/drawing/2014/main" id="{AD3078D8-2352-30E0-B9D8-F1C5C20F13FC}"/>
              </a:ext>
            </a:extLst>
          </p:cNvPr>
          <p:cNvSpPr/>
          <p:nvPr userDrawn="1"/>
        </p:nvSpPr>
        <p:spPr>
          <a:xfrm>
            <a:off x="2690157" y="7286379"/>
            <a:ext cx="0" cy="2419200"/>
          </a:xfrm>
          <a:prstGeom prst="line">
            <a:avLst/>
          </a:prstGeom>
          <a:ln w="38100" cap="flat">
            <a:solidFill>
              <a:schemeClr val="bg1"/>
            </a:solidFill>
            <a:prstDash val="solid"/>
            <a:headEnd type="none" w="sm" len="sm"/>
            <a:tailEnd type="none" w="sm" len="sm"/>
          </a:ln>
        </p:spPr>
        <p:txBody>
          <a:bodyPr/>
          <a:lstStyle/>
          <a:p>
            <a:endParaRPr lang="fr-FR">
              <a:latin typeface="Aeonik MGEN" panose="020B0503030300000000" pitchFamily="34" charset="0"/>
            </a:endParaRPr>
          </a:p>
        </p:txBody>
      </p:sp>
      <p:sp>
        <p:nvSpPr>
          <p:cNvPr id="14" name="AutoShape 9">
            <a:extLst>
              <a:ext uri="{FF2B5EF4-FFF2-40B4-BE49-F238E27FC236}">
                <a16:creationId xmlns:a16="http://schemas.microsoft.com/office/drawing/2014/main" id="{76CCB2B4-430B-7C19-98A2-5DF104D0F2BB}"/>
              </a:ext>
            </a:extLst>
          </p:cNvPr>
          <p:cNvSpPr/>
          <p:nvPr userDrawn="1"/>
        </p:nvSpPr>
        <p:spPr>
          <a:xfrm>
            <a:off x="4897165" y="7270337"/>
            <a:ext cx="0" cy="2419200"/>
          </a:xfrm>
          <a:prstGeom prst="line">
            <a:avLst/>
          </a:prstGeom>
          <a:ln w="38100" cap="flat">
            <a:solidFill>
              <a:schemeClr val="bg1"/>
            </a:solidFill>
            <a:prstDash val="solid"/>
            <a:headEnd type="none" w="sm" len="sm"/>
            <a:tailEnd type="none" w="sm" len="sm"/>
          </a:ln>
        </p:spPr>
        <p:txBody>
          <a:bodyPr/>
          <a:lstStyle/>
          <a:p>
            <a:endParaRPr lang="fr-FR">
              <a:latin typeface="Aeonik MGEN" panose="020B0503030300000000" pitchFamily="34" charset="0"/>
            </a:endParaRPr>
          </a:p>
        </p:txBody>
      </p:sp>
      <p:sp>
        <p:nvSpPr>
          <p:cNvPr id="15" name="TextBox 15">
            <a:extLst>
              <a:ext uri="{FF2B5EF4-FFF2-40B4-BE49-F238E27FC236}">
                <a16:creationId xmlns:a16="http://schemas.microsoft.com/office/drawing/2014/main" id="{0DEA70FB-B4AD-0E45-E8DB-84F771AE1813}"/>
              </a:ext>
            </a:extLst>
          </p:cNvPr>
          <p:cNvSpPr txBox="1"/>
          <p:nvPr userDrawn="1"/>
        </p:nvSpPr>
        <p:spPr>
          <a:xfrm>
            <a:off x="465270" y="5457735"/>
            <a:ext cx="2451050" cy="651910"/>
          </a:xfrm>
          <a:prstGeom prst="rect">
            <a:avLst/>
          </a:prstGeom>
        </p:spPr>
        <p:txBody>
          <a:bodyPr lIns="0" tIns="0" rIns="0" bIns="0" rtlCol="0" anchor="t">
            <a:spAutoFit/>
          </a:bodyPr>
          <a:lstStyle/>
          <a:p>
            <a:pPr algn="ctr">
              <a:lnSpc>
                <a:spcPts val="5599"/>
              </a:lnSpc>
              <a:spcBef>
                <a:spcPct val="0"/>
              </a:spcBef>
            </a:pPr>
            <a:r>
              <a:rPr lang="fr-FR" sz="3999" b="1">
                <a:solidFill>
                  <a:schemeClr val="bg1"/>
                </a:solidFill>
                <a:latin typeface="Aeonik MGEN" panose="020B0503030300000000" pitchFamily="34" charset="0"/>
                <a:ea typeface="Arial Bold"/>
                <a:cs typeface="Arial Bold"/>
                <a:sym typeface="Arial Bold"/>
              </a:rPr>
              <a:t>Sommaire</a:t>
            </a:r>
          </a:p>
        </p:txBody>
      </p:sp>
      <p:sp>
        <p:nvSpPr>
          <p:cNvPr id="20" name="Espace réservé du texte 19">
            <a:extLst>
              <a:ext uri="{FF2B5EF4-FFF2-40B4-BE49-F238E27FC236}">
                <a16:creationId xmlns:a16="http://schemas.microsoft.com/office/drawing/2014/main" id="{6B6B40A7-F482-59F3-3BCD-42110B07B103}"/>
              </a:ext>
            </a:extLst>
          </p:cNvPr>
          <p:cNvSpPr>
            <a:spLocks noGrp="1"/>
          </p:cNvSpPr>
          <p:nvPr userDrawn="1">
            <p:ph type="body" sz="quarter" idx="10"/>
          </p:nvPr>
        </p:nvSpPr>
        <p:spPr>
          <a:xfrm>
            <a:off x="703795" y="7202402"/>
            <a:ext cx="1747837" cy="803275"/>
          </a:xfrm>
          <a:prstGeom prst="rect">
            <a:avLst/>
          </a:prstGeom>
        </p:spPr>
        <p:txBody>
          <a:bodyPr/>
          <a:lstStyle>
            <a:lvl1pPr marL="0" indent="0">
              <a:buNone/>
              <a:defRPr sz="2000">
                <a:solidFill>
                  <a:schemeClr val="bg1"/>
                </a:solidFill>
              </a:defRPr>
            </a:lvl1pPr>
          </a:lstStyle>
          <a:p>
            <a:pPr lvl="0"/>
            <a:endParaRPr lang="fr-FR"/>
          </a:p>
        </p:txBody>
      </p:sp>
      <p:sp>
        <p:nvSpPr>
          <p:cNvPr id="21" name="Espace réservé du texte 19">
            <a:extLst>
              <a:ext uri="{FF2B5EF4-FFF2-40B4-BE49-F238E27FC236}">
                <a16:creationId xmlns:a16="http://schemas.microsoft.com/office/drawing/2014/main" id="{0DABAAA7-A2D0-A220-5A61-792E3A58CFD4}"/>
              </a:ext>
            </a:extLst>
          </p:cNvPr>
          <p:cNvSpPr>
            <a:spLocks noGrp="1"/>
          </p:cNvSpPr>
          <p:nvPr userDrawn="1">
            <p:ph type="body" sz="quarter" idx="11"/>
          </p:nvPr>
        </p:nvSpPr>
        <p:spPr>
          <a:xfrm>
            <a:off x="2930462" y="7202403"/>
            <a:ext cx="1747837" cy="803275"/>
          </a:xfrm>
          <a:prstGeom prst="rect">
            <a:avLst/>
          </a:prstGeom>
        </p:spPr>
        <p:txBody>
          <a:bodyPr/>
          <a:lstStyle>
            <a:lvl1pPr marL="0" indent="0">
              <a:buNone/>
              <a:defRPr sz="2000">
                <a:solidFill>
                  <a:schemeClr val="bg1"/>
                </a:solidFill>
              </a:defRPr>
            </a:lvl1pPr>
          </a:lstStyle>
          <a:p>
            <a:pPr lvl="0"/>
            <a:endParaRPr lang="fr-FR"/>
          </a:p>
        </p:txBody>
      </p:sp>
      <p:sp>
        <p:nvSpPr>
          <p:cNvPr id="22" name="Espace réservé du texte 19">
            <a:extLst>
              <a:ext uri="{FF2B5EF4-FFF2-40B4-BE49-F238E27FC236}">
                <a16:creationId xmlns:a16="http://schemas.microsoft.com/office/drawing/2014/main" id="{16BB901F-6FFD-F827-76D0-D734AD64289A}"/>
              </a:ext>
            </a:extLst>
          </p:cNvPr>
          <p:cNvSpPr>
            <a:spLocks noGrp="1"/>
          </p:cNvSpPr>
          <p:nvPr userDrawn="1">
            <p:ph type="body" sz="quarter" idx="12"/>
          </p:nvPr>
        </p:nvSpPr>
        <p:spPr>
          <a:xfrm>
            <a:off x="5116031" y="7202403"/>
            <a:ext cx="1747837" cy="803275"/>
          </a:xfrm>
          <a:prstGeom prst="rect">
            <a:avLst/>
          </a:prstGeom>
        </p:spPr>
        <p:txBody>
          <a:bodyPr/>
          <a:lstStyle>
            <a:lvl1pPr marL="0" indent="0">
              <a:buNone/>
              <a:defRPr sz="2000">
                <a:solidFill>
                  <a:schemeClr val="bg1"/>
                </a:solidFill>
              </a:defRPr>
            </a:lvl1pPr>
          </a:lstStyle>
          <a:p>
            <a:pPr lvl="0"/>
            <a:endParaRPr lang="fr-FR"/>
          </a:p>
        </p:txBody>
      </p:sp>
      <p:sp>
        <p:nvSpPr>
          <p:cNvPr id="28" name="Espace réservé pour une image  27">
            <a:extLst>
              <a:ext uri="{FF2B5EF4-FFF2-40B4-BE49-F238E27FC236}">
                <a16:creationId xmlns:a16="http://schemas.microsoft.com/office/drawing/2014/main" id="{627556A2-4B74-C519-4F2E-BA11940A2ECF}"/>
              </a:ext>
            </a:extLst>
          </p:cNvPr>
          <p:cNvSpPr>
            <a:spLocks noGrp="1"/>
          </p:cNvSpPr>
          <p:nvPr userDrawn="1">
            <p:ph type="pic" sz="quarter" idx="14"/>
          </p:nvPr>
        </p:nvSpPr>
        <p:spPr>
          <a:xfrm>
            <a:off x="5116513" y="561975"/>
            <a:ext cx="1965325" cy="1812925"/>
          </a:xfrm>
          <a:prstGeom prst="roundRect">
            <a:avLst/>
          </a:prstGeom>
        </p:spPr>
        <p:txBody>
          <a:bodyPr/>
          <a:lstStyle>
            <a:lvl1pPr marL="0" indent="0">
              <a:buNone/>
              <a:defRPr/>
            </a:lvl1pPr>
          </a:lstStyle>
          <a:p>
            <a:endParaRPr lang="fr-FR"/>
          </a:p>
        </p:txBody>
      </p:sp>
      <p:sp>
        <p:nvSpPr>
          <p:cNvPr id="3" name="Espace réservé du texte 2">
            <a:extLst>
              <a:ext uri="{FF2B5EF4-FFF2-40B4-BE49-F238E27FC236}">
                <a16:creationId xmlns:a16="http://schemas.microsoft.com/office/drawing/2014/main" id="{0D455C81-1694-8093-88B3-F55A2FD300D2}"/>
              </a:ext>
            </a:extLst>
          </p:cNvPr>
          <p:cNvSpPr>
            <a:spLocks noGrp="1"/>
          </p:cNvSpPr>
          <p:nvPr>
            <p:ph type="body" sz="quarter" idx="15"/>
          </p:nvPr>
        </p:nvSpPr>
        <p:spPr>
          <a:xfrm>
            <a:off x="465270" y="1186172"/>
            <a:ext cx="6616568" cy="4271563"/>
          </a:xfrm>
          <a:prstGeom prst="rect">
            <a:avLst/>
          </a:prstGeom>
        </p:spPr>
        <p:txBody>
          <a:bodyPr/>
          <a:lstStyle>
            <a:lvl1pPr marL="0" indent="0">
              <a:buNone/>
              <a:defRPr sz="1800">
                <a:solidFill>
                  <a:schemeClr val="bg1"/>
                </a:solidFill>
              </a:defRPr>
            </a:lvl1pPr>
          </a:lstStyle>
          <a:p>
            <a:pPr lvl="0"/>
            <a:endParaRPr lang="fr-FR"/>
          </a:p>
        </p:txBody>
      </p:sp>
    </p:spTree>
    <p:extLst>
      <p:ext uri="{BB962C8B-B14F-4D97-AF65-F5344CB8AC3E}">
        <p14:creationId xmlns:p14="http://schemas.microsoft.com/office/powerpoint/2010/main" val="37818390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ématique rose 1">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72F0DE7-82ED-0E98-DC84-63704273BE05}"/>
              </a:ext>
            </a:extLst>
          </p:cNvPr>
          <p:cNvSpPr/>
          <p:nvPr/>
        </p:nvSpPr>
        <p:spPr>
          <a:xfrm>
            <a:off x="410758" y="996288"/>
            <a:ext cx="6800584" cy="9456414"/>
          </a:xfrm>
          <a:prstGeom prst="roundRect">
            <a:avLst/>
          </a:prstGeom>
          <a:solidFill>
            <a:schemeClr val="accent2"/>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10" name="Espace réservé du texte 9">
            <a:extLst>
              <a:ext uri="{FF2B5EF4-FFF2-40B4-BE49-F238E27FC236}">
                <a16:creationId xmlns:a16="http://schemas.microsoft.com/office/drawing/2014/main" id="{65F736A6-9520-6A63-0C7F-5BE696BE5C2E}"/>
              </a:ext>
            </a:extLst>
          </p:cNvPr>
          <p:cNvSpPr>
            <a:spLocks noGrp="1"/>
          </p:cNvSpPr>
          <p:nvPr>
            <p:ph type="body" sz="quarter" idx="17" hasCustomPrompt="1"/>
          </p:nvPr>
        </p:nvSpPr>
        <p:spPr>
          <a:xfrm>
            <a:off x="410758" y="205165"/>
            <a:ext cx="6738158" cy="545460"/>
          </a:xfrm>
          <a:prstGeom prst="rect">
            <a:avLst/>
          </a:prstGeom>
        </p:spPr>
        <p:txBody>
          <a:bodyPr/>
          <a:lstStyle>
            <a:lvl1pPr marL="0" indent="0">
              <a:buNone/>
              <a:defRPr sz="4000">
                <a:solidFill>
                  <a:schemeClr val="accent2"/>
                </a:solidFill>
                <a:latin typeface="+mj-lt"/>
              </a:defRPr>
            </a:lvl1pPr>
          </a:lstStyle>
          <a:p>
            <a:pPr lvl="0"/>
            <a:r>
              <a:rPr lang="fr-FR"/>
              <a:t>Titre</a:t>
            </a:r>
          </a:p>
        </p:txBody>
      </p:sp>
      <p:sp>
        <p:nvSpPr>
          <p:cNvPr id="2" name="Espace réservé du contenu 2">
            <a:extLst>
              <a:ext uri="{FF2B5EF4-FFF2-40B4-BE49-F238E27FC236}">
                <a16:creationId xmlns:a16="http://schemas.microsoft.com/office/drawing/2014/main" id="{7154E1FC-9531-01D5-9C34-4A7EB409702E}"/>
              </a:ext>
            </a:extLst>
          </p:cNvPr>
          <p:cNvSpPr>
            <a:spLocks noGrp="1"/>
          </p:cNvSpPr>
          <p:nvPr>
            <p:ph sz="quarter" idx="18" hasCustomPrompt="1"/>
          </p:nvPr>
        </p:nvSpPr>
        <p:spPr>
          <a:xfrm>
            <a:off x="777875" y="1404938"/>
            <a:ext cx="6113463" cy="8612187"/>
          </a:xfrm>
          <a:prstGeom prst="rect">
            <a:avLst/>
          </a:prstGeom>
        </p:spPr>
        <p:txBody>
          <a:bodyPr/>
          <a:lstStyle>
            <a:lvl1pPr marL="0" indent="0">
              <a:buNone/>
              <a:defRPr sz="1800">
                <a:solidFill>
                  <a:srgbClr val="FFFFFF"/>
                </a:solidFill>
              </a:defRPr>
            </a:lvl1pPr>
          </a:lstStyle>
          <a:p>
            <a:pPr lvl="0"/>
            <a:r>
              <a:rPr lang="fr-FR"/>
              <a:t>Texte + images</a:t>
            </a:r>
          </a:p>
        </p:txBody>
      </p:sp>
    </p:spTree>
    <p:extLst>
      <p:ext uri="{BB962C8B-B14F-4D97-AF65-F5344CB8AC3E}">
        <p14:creationId xmlns:p14="http://schemas.microsoft.com/office/powerpoint/2010/main" val="781428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ématique vert foncé 1">
    <p:bg>
      <p:bgPr>
        <a:solidFill>
          <a:schemeClr val="accent2"/>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72F0DE7-82ED-0E98-DC84-63704273BE05}"/>
              </a:ext>
            </a:extLst>
          </p:cNvPr>
          <p:cNvSpPr/>
          <p:nvPr/>
        </p:nvSpPr>
        <p:spPr>
          <a:xfrm>
            <a:off x="410758" y="996288"/>
            <a:ext cx="6800584" cy="9456414"/>
          </a:xfrm>
          <a:prstGeom prst="roundRect">
            <a:avLst/>
          </a:prstGeom>
          <a:solidFill>
            <a:schemeClr val="accent1"/>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10" name="Espace réservé du texte 9">
            <a:extLst>
              <a:ext uri="{FF2B5EF4-FFF2-40B4-BE49-F238E27FC236}">
                <a16:creationId xmlns:a16="http://schemas.microsoft.com/office/drawing/2014/main" id="{65F736A6-9520-6A63-0C7F-5BE696BE5C2E}"/>
              </a:ext>
            </a:extLst>
          </p:cNvPr>
          <p:cNvSpPr>
            <a:spLocks noGrp="1"/>
          </p:cNvSpPr>
          <p:nvPr>
            <p:ph type="body" sz="quarter" idx="17" hasCustomPrompt="1"/>
          </p:nvPr>
        </p:nvSpPr>
        <p:spPr>
          <a:xfrm>
            <a:off x="410758" y="205165"/>
            <a:ext cx="6738158" cy="545460"/>
          </a:xfrm>
          <a:prstGeom prst="rect">
            <a:avLst/>
          </a:prstGeom>
        </p:spPr>
        <p:txBody>
          <a:bodyPr/>
          <a:lstStyle>
            <a:lvl1pPr marL="0" indent="0">
              <a:buNone/>
              <a:defRPr sz="4000">
                <a:solidFill>
                  <a:schemeClr val="accent1"/>
                </a:solidFill>
                <a:latin typeface="+mj-lt"/>
              </a:defRPr>
            </a:lvl1pPr>
          </a:lstStyle>
          <a:p>
            <a:pPr lvl="0"/>
            <a:r>
              <a:rPr lang="fr-FR"/>
              <a:t>Titre</a:t>
            </a:r>
          </a:p>
        </p:txBody>
      </p:sp>
      <p:sp>
        <p:nvSpPr>
          <p:cNvPr id="2" name="Espace réservé du contenu 2">
            <a:extLst>
              <a:ext uri="{FF2B5EF4-FFF2-40B4-BE49-F238E27FC236}">
                <a16:creationId xmlns:a16="http://schemas.microsoft.com/office/drawing/2014/main" id="{2EF1B963-D385-FE03-4CC7-CE4B429A42AD}"/>
              </a:ext>
            </a:extLst>
          </p:cNvPr>
          <p:cNvSpPr>
            <a:spLocks noGrp="1"/>
          </p:cNvSpPr>
          <p:nvPr>
            <p:ph sz="quarter" idx="18" hasCustomPrompt="1"/>
          </p:nvPr>
        </p:nvSpPr>
        <p:spPr>
          <a:xfrm>
            <a:off x="777875" y="1404938"/>
            <a:ext cx="6113463" cy="8612187"/>
          </a:xfrm>
          <a:prstGeom prst="rect">
            <a:avLst/>
          </a:prstGeom>
        </p:spPr>
        <p:txBody>
          <a:bodyPr/>
          <a:lstStyle>
            <a:lvl1pPr marL="0" indent="0">
              <a:buNone/>
              <a:defRPr sz="1800">
                <a:solidFill>
                  <a:schemeClr val="bg1"/>
                </a:solidFill>
              </a:defRPr>
            </a:lvl1pPr>
          </a:lstStyle>
          <a:p>
            <a:pPr lvl="0"/>
            <a:r>
              <a:rPr lang="fr-FR"/>
              <a:t>Texte + images</a:t>
            </a:r>
          </a:p>
        </p:txBody>
      </p:sp>
    </p:spTree>
    <p:extLst>
      <p:ext uri="{BB962C8B-B14F-4D97-AF65-F5344CB8AC3E}">
        <p14:creationId xmlns:p14="http://schemas.microsoft.com/office/powerpoint/2010/main" val="34564594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ématique vert 1">
    <p:bg>
      <p:bgPr>
        <a:solidFill>
          <a:schemeClr val="accent3"/>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72F0DE7-82ED-0E98-DC84-63704273BE05}"/>
              </a:ext>
            </a:extLst>
          </p:cNvPr>
          <p:cNvSpPr/>
          <p:nvPr/>
        </p:nvSpPr>
        <p:spPr>
          <a:xfrm>
            <a:off x="410758" y="996288"/>
            <a:ext cx="6800584" cy="9456414"/>
          </a:xfrm>
          <a:prstGeom prst="roundRect">
            <a:avLst/>
          </a:prstGeom>
          <a:solidFill>
            <a:schemeClr val="accent4"/>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10" name="Espace réservé du texte 9">
            <a:extLst>
              <a:ext uri="{FF2B5EF4-FFF2-40B4-BE49-F238E27FC236}">
                <a16:creationId xmlns:a16="http://schemas.microsoft.com/office/drawing/2014/main" id="{65F736A6-9520-6A63-0C7F-5BE696BE5C2E}"/>
              </a:ext>
            </a:extLst>
          </p:cNvPr>
          <p:cNvSpPr>
            <a:spLocks noGrp="1"/>
          </p:cNvSpPr>
          <p:nvPr>
            <p:ph type="body" sz="quarter" idx="17" hasCustomPrompt="1"/>
          </p:nvPr>
        </p:nvSpPr>
        <p:spPr>
          <a:xfrm>
            <a:off x="410758" y="205165"/>
            <a:ext cx="6738158" cy="545460"/>
          </a:xfrm>
          <a:prstGeom prst="rect">
            <a:avLst/>
          </a:prstGeom>
        </p:spPr>
        <p:txBody>
          <a:bodyPr/>
          <a:lstStyle>
            <a:lvl1pPr marL="0" indent="0">
              <a:buNone/>
              <a:defRPr sz="4000">
                <a:solidFill>
                  <a:schemeClr val="accent4"/>
                </a:solidFill>
                <a:latin typeface="+mj-lt"/>
              </a:defRPr>
            </a:lvl1pPr>
          </a:lstStyle>
          <a:p>
            <a:pPr lvl="0"/>
            <a:r>
              <a:rPr lang="fr-FR"/>
              <a:t>Titre</a:t>
            </a:r>
          </a:p>
        </p:txBody>
      </p:sp>
      <p:sp>
        <p:nvSpPr>
          <p:cNvPr id="2" name="Espace réservé du contenu 2">
            <a:extLst>
              <a:ext uri="{FF2B5EF4-FFF2-40B4-BE49-F238E27FC236}">
                <a16:creationId xmlns:a16="http://schemas.microsoft.com/office/drawing/2014/main" id="{ED1D97DB-B82B-AD6B-C8E6-AFE734791DB4}"/>
              </a:ext>
            </a:extLst>
          </p:cNvPr>
          <p:cNvSpPr>
            <a:spLocks noGrp="1"/>
          </p:cNvSpPr>
          <p:nvPr>
            <p:ph sz="quarter" idx="18" hasCustomPrompt="1"/>
          </p:nvPr>
        </p:nvSpPr>
        <p:spPr>
          <a:xfrm>
            <a:off x="777875" y="1404938"/>
            <a:ext cx="6113463" cy="8612187"/>
          </a:xfrm>
          <a:prstGeom prst="rect">
            <a:avLst/>
          </a:prstGeom>
        </p:spPr>
        <p:txBody>
          <a:bodyPr/>
          <a:lstStyle>
            <a:lvl1pPr marL="0" indent="0">
              <a:buNone/>
              <a:defRPr sz="1800">
                <a:solidFill>
                  <a:srgbClr val="FFFFFF"/>
                </a:solidFill>
              </a:defRPr>
            </a:lvl1pPr>
          </a:lstStyle>
          <a:p>
            <a:pPr lvl="0"/>
            <a:r>
              <a:rPr lang="fr-FR"/>
              <a:t>Texte + images</a:t>
            </a:r>
          </a:p>
        </p:txBody>
      </p:sp>
    </p:spTree>
    <p:extLst>
      <p:ext uri="{BB962C8B-B14F-4D97-AF65-F5344CB8AC3E}">
        <p14:creationId xmlns:p14="http://schemas.microsoft.com/office/powerpoint/2010/main" val="31415209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ématique vert 1bis">
    <p:bg>
      <p:bgPr>
        <a:solidFill>
          <a:schemeClr val="accent3"/>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72F0DE7-82ED-0E98-DC84-63704273BE05}"/>
              </a:ext>
            </a:extLst>
          </p:cNvPr>
          <p:cNvSpPr/>
          <p:nvPr/>
        </p:nvSpPr>
        <p:spPr>
          <a:xfrm>
            <a:off x="410758" y="996288"/>
            <a:ext cx="6800584" cy="9456414"/>
          </a:xfrm>
          <a:prstGeom prst="roundRect">
            <a:avLst/>
          </a:prstGeom>
          <a:solidFill>
            <a:schemeClr val="accent1"/>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10" name="Espace réservé du texte 9">
            <a:extLst>
              <a:ext uri="{FF2B5EF4-FFF2-40B4-BE49-F238E27FC236}">
                <a16:creationId xmlns:a16="http://schemas.microsoft.com/office/drawing/2014/main" id="{65F736A6-9520-6A63-0C7F-5BE696BE5C2E}"/>
              </a:ext>
            </a:extLst>
          </p:cNvPr>
          <p:cNvSpPr>
            <a:spLocks noGrp="1"/>
          </p:cNvSpPr>
          <p:nvPr>
            <p:ph type="body" sz="quarter" idx="17" hasCustomPrompt="1"/>
          </p:nvPr>
        </p:nvSpPr>
        <p:spPr>
          <a:xfrm>
            <a:off x="410758" y="205165"/>
            <a:ext cx="6738158" cy="545460"/>
          </a:xfrm>
          <a:prstGeom prst="rect">
            <a:avLst/>
          </a:prstGeom>
        </p:spPr>
        <p:txBody>
          <a:bodyPr/>
          <a:lstStyle>
            <a:lvl1pPr marL="0" indent="0">
              <a:buNone/>
              <a:defRPr sz="4000">
                <a:solidFill>
                  <a:schemeClr val="accent4"/>
                </a:solidFill>
                <a:latin typeface="+mj-lt"/>
              </a:defRPr>
            </a:lvl1pPr>
          </a:lstStyle>
          <a:p>
            <a:pPr lvl="0"/>
            <a:r>
              <a:rPr lang="fr-FR"/>
              <a:t>Titre</a:t>
            </a:r>
          </a:p>
        </p:txBody>
      </p:sp>
      <p:sp>
        <p:nvSpPr>
          <p:cNvPr id="3" name="Espace réservé du contenu 2">
            <a:extLst>
              <a:ext uri="{FF2B5EF4-FFF2-40B4-BE49-F238E27FC236}">
                <a16:creationId xmlns:a16="http://schemas.microsoft.com/office/drawing/2014/main" id="{B5A78DC7-E7E5-F610-43AB-5CAF81943937}"/>
              </a:ext>
            </a:extLst>
          </p:cNvPr>
          <p:cNvSpPr>
            <a:spLocks noGrp="1"/>
          </p:cNvSpPr>
          <p:nvPr>
            <p:ph sz="quarter" idx="18" hasCustomPrompt="1"/>
          </p:nvPr>
        </p:nvSpPr>
        <p:spPr>
          <a:xfrm>
            <a:off x="777875" y="1404938"/>
            <a:ext cx="6113463" cy="8612187"/>
          </a:xfrm>
          <a:prstGeom prst="rect">
            <a:avLst/>
          </a:prstGeom>
        </p:spPr>
        <p:txBody>
          <a:bodyPr/>
          <a:lstStyle>
            <a:lvl1pPr marL="0" indent="0">
              <a:buNone/>
              <a:defRPr sz="1800">
                <a:solidFill>
                  <a:schemeClr val="bg1"/>
                </a:solidFill>
              </a:defRPr>
            </a:lvl1pPr>
          </a:lstStyle>
          <a:p>
            <a:pPr lvl="0"/>
            <a:r>
              <a:rPr lang="fr-FR"/>
              <a:t>Texte + images</a:t>
            </a:r>
          </a:p>
        </p:txBody>
      </p:sp>
    </p:spTree>
    <p:extLst>
      <p:ext uri="{BB962C8B-B14F-4D97-AF65-F5344CB8AC3E}">
        <p14:creationId xmlns:p14="http://schemas.microsoft.com/office/powerpoint/2010/main" val="42437913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hématique bleu 1">
    <p:bg>
      <p:bgPr>
        <a:solidFill>
          <a:schemeClr val="accent4"/>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72F0DE7-82ED-0E98-DC84-63704273BE05}"/>
              </a:ext>
            </a:extLst>
          </p:cNvPr>
          <p:cNvSpPr/>
          <p:nvPr/>
        </p:nvSpPr>
        <p:spPr>
          <a:xfrm>
            <a:off x="410758" y="996288"/>
            <a:ext cx="6800584" cy="9456414"/>
          </a:xfrm>
          <a:prstGeom prst="roundRect">
            <a:avLst/>
          </a:prstGeom>
          <a:solidFill>
            <a:schemeClr val="accent3"/>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10" name="Espace réservé du texte 9">
            <a:extLst>
              <a:ext uri="{FF2B5EF4-FFF2-40B4-BE49-F238E27FC236}">
                <a16:creationId xmlns:a16="http://schemas.microsoft.com/office/drawing/2014/main" id="{65F736A6-9520-6A63-0C7F-5BE696BE5C2E}"/>
              </a:ext>
            </a:extLst>
          </p:cNvPr>
          <p:cNvSpPr>
            <a:spLocks noGrp="1"/>
          </p:cNvSpPr>
          <p:nvPr>
            <p:ph type="body" sz="quarter" idx="17" hasCustomPrompt="1"/>
          </p:nvPr>
        </p:nvSpPr>
        <p:spPr>
          <a:xfrm>
            <a:off x="410758" y="205165"/>
            <a:ext cx="6738158" cy="545460"/>
          </a:xfrm>
          <a:prstGeom prst="rect">
            <a:avLst/>
          </a:prstGeom>
        </p:spPr>
        <p:txBody>
          <a:bodyPr/>
          <a:lstStyle>
            <a:lvl1pPr marL="0" indent="0">
              <a:buNone/>
              <a:defRPr sz="4000">
                <a:solidFill>
                  <a:schemeClr val="accent3"/>
                </a:solidFill>
                <a:latin typeface="+mj-lt"/>
              </a:defRPr>
            </a:lvl1pPr>
          </a:lstStyle>
          <a:p>
            <a:pPr lvl="0"/>
            <a:r>
              <a:rPr lang="fr-FR"/>
              <a:t>Titre</a:t>
            </a:r>
          </a:p>
        </p:txBody>
      </p:sp>
      <p:sp>
        <p:nvSpPr>
          <p:cNvPr id="2" name="Espace réservé du contenu 2">
            <a:extLst>
              <a:ext uri="{FF2B5EF4-FFF2-40B4-BE49-F238E27FC236}">
                <a16:creationId xmlns:a16="http://schemas.microsoft.com/office/drawing/2014/main" id="{102952A2-3043-1CD5-1E5A-1765C862D4D9}"/>
              </a:ext>
            </a:extLst>
          </p:cNvPr>
          <p:cNvSpPr>
            <a:spLocks noGrp="1"/>
          </p:cNvSpPr>
          <p:nvPr>
            <p:ph sz="quarter" idx="18" hasCustomPrompt="1"/>
          </p:nvPr>
        </p:nvSpPr>
        <p:spPr>
          <a:xfrm>
            <a:off x="777875" y="1404938"/>
            <a:ext cx="6113463" cy="8612187"/>
          </a:xfrm>
          <a:prstGeom prst="rect">
            <a:avLst/>
          </a:prstGeom>
        </p:spPr>
        <p:txBody>
          <a:bodyPr/>
          <a:lstStyle>
            <a:lvl1pPr marL="0" indent="0">
              <a:buNone/>
              <a:defRPr sz="1800">
                <a:solidFill>
                  <a:schemeClr val="bg1"/>
                </a:solidFill>
              </a:defRPr>
            </a:lvl1pPr>
          </a:lstStyle>
          <a:p>
            <a:pPr lvl="0"/>
            <a:r>
              <a:rPr lang="fr-FR"/>
              <a:t>Texte + images</a:t>
            </a:r>
          </a:p>
        </p:txBody>
      </p:sp>
    </p:spTree>
    <p:extLst>
      <p:ext uri="{BB962C8B-B14F-4D97-AF65-F5344CB8AC3E}">
        <p14:creationId xmlns:p14="http://schemas.microsoft.com/office/powerpoint/2010/main" val="1268979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ématique jaune 1">
    <p:bg>
      <p:bgPr>
        <a:solidFill>
          <a:schemeClr val="accent5"/>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72F0DE7-82ED-0E98-DC84-63704273BE05}"/>
              </a:ext>
            </a:extLst>
          </p:cNvPr>
          <p:cNvSpPr/>
          <p:nvPr/>
        </p:nvSpPr>
        <p:spPr>
          <a:xfrm>
            <a:off x="410758" y="996288"/>
            <a:ext cx="6800584" cy="9456414"/>
          </a:xfrm>
          <a:prstGeom prst="roundRect">
            <a:avLst/>
          </a:prstGeom>
          <a:solidFill>
            <a:schemeClr val="accent6"/>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10" name="Espace réservé du texte 9">
            <a:extLst>
              <a:ext uri="{FF2B5EF4-FFF2-40B4-BE49-F238E27FC236}">
                <a16:creationId xmlns:a16="http://schemas.microsoft.com/office/drawing/2014/main" id="{65F736A6-9520-6A63-0C7F-5BE696BE5C2E}"/>
              </a:ext>
            </a:extLst>
          </p:cNvPr>
          <p:cNvSpPr>
            <a:spLocks noGrp="1"/>
          </p:cNvSpPr>
          <p:nvPr>
            <p:ph type="body" sz="quarter" idx="17" hasCustomPrompt="1"/>
          </p:nvPr>
        </p:nvSpPr>
        <p:spPr>
          <a:xfrm>
            <a:off x="410758" y="205165"/>
            <a:ext cx="6738158" cy="545460"/>
          </a:xfrm>
          <a:prstGeom prst="rect">
            <a:avLst/>
          </a:prstGeom>
        </p:spPr>
        <p:txBody>
          <a:bodyPr/>
          <a:lstStyle>
            <a:lvl1pPr marL="0" indent="0">
              <a:buNone/>
              <a:defRPr sz="4000">
                <a:solidFill>
                  <a:schemeClr val="accent6"/>
                </a:solidFill>
                <a:latin typeface="+mj-lt"/>
              </a:defRPr>
            </a:lvl1pPr>
          </a:lstStyle>
          <a:p>
            <a:pPr lvl="0"/>
            <a:r>
              <a:rPr lang="fr-FR"/>
              <a:t>Titre</a:t>
            </a:r>
          </a:p>
        </p:txBody>
      </p:sp>
      <p:sp>
        <p:nvSpPr>
          <p:cNvPr id="2" name="Espace réservé du contenu 2">
            <a:extLst>
              <a:ext uri="{FF2B5EF4-FFF2-40B4-BE49-F238E27FC236}">
                <a16:creationId xmlns:a16="http://schemas.microsoft.com/office/drawing/2014/main" id="{C2D24975-73BC-4D6A-BA7C-8B4809A3DD05}"/>
              </a:ext>
            </a:extLst>
          </p:cNvPr>
          <p:cNvSpPr>
            <a:spLocks noGrp="1"/>
          </p:cNvSpPr>
          <p:nvPr>
            <p:ph sz="quarter" idx="18" hasCustomPrompt="1"/>
          </p:nvPr>
        </p:nvSpPr>
        <p:spPr>
          <a:xfrm>
            <a:off x="777875" y="1404938"/>
            <a:ext cx="6113463" cy="8612187"/>
          </a:xfrm>
          <a:prstGeom prst="rect">
            <a:avLst/>
          </a:prstGeom>
        </p:spPr>
        <p:txBody>
          <a:bodyPr/>
          <a:lstStyle>
            <a:lvl1pPr marL="0" indent="0">
              <a:buNone/>
              <a:defRPr sz="1800">
                <a:solidFill>
                  <a:srgbClr val="FFFFFF"/>
                </a:solidFill>
              </a:defRPr>
            </a:lvl1pPr>
          </a:lstStyle>
          <a:p>
            <a:pPr lvl="0"/>
            <a:r>
              <a:rPr lang="fr-FR"/>
              <a:t>Texte + images</a:t>
            </a:r>
          </a:p>
        </p:txBody>
      </p:sp>
    </p:spTree>
    <p:extLst>
      <p:ext uri="{BB962C8B-B14F-4D97-AF65-F5344CB8AC3E}">
        <p14:creationId xmlns:p14="http://schemas.microsoft.com/office/powerpoint/2010/main" val="4145763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hématique violet 1">
    <p:bg>
      <p:bgPr>
        <a:solidFill>
          <a:schemeClr val="accent6"/>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72F0DE7-82ED-0E98-DC84-63704273BE05}"/>
              </a:ext>
            </a:extLst>
          </p:cNvPr>
          <p:cNvSpPr/>
          <p:nvPr/>
        </p:nvSpPr>
        <p:spPr>
          <a:xfrm>
            <a:off x="410758" y="996288"/>
            <a:ext cx="6800584" cy="9456414"/>
          </a:xfrm>
          <a:prstGeom prst="roundRect">
            <a:avLst/>
          </a:prstGeom>
          <a:solidFill>
            <a:schemeClr val="accent5"/>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10" name="Espace réservé du texte 9">
            <a:extLst>
              <a:ext uri="{FF2B5EF4-FFF2-40B4-BE49-F238E27FC236}">
                <a16:creationId xmlns:a16="http://schemas.microsoft.com/office/drawing/2014/main" id="{65F736A6-9520-6A63-0C7F-5BE696BE5C2E}"/>
              </a:ext>
            </a:extLst>
          </p:cNvPr>
          <p:cNvSpPr>
            <a:spLocks noGrp="1"/>
          </p:cNvSpPr>
          <p:nvPr>
            <p:ph type="body" sz="quarter" idx="17" hasCustomPrompt="1"/>
          </p:nvPr>
        </p:nvSpPr>
        <p:spPr>
          <a:xfrm>
            <a:off x="410758" y="205165"/>
            <a:ext cx="6738158" cy="545460"/>
          </a:xfrm>
          <a:prstGeom prst="rect">
            <a:avLst/>
          </a:prstGeom>
        </p:spPr>
        <p:txBody>
          <a:bodyPr/>
          <a:lstStyle>
            <a:lvl1pPr marL="0" indent="0">
              <a:buNone/>
              <a:defRPr sz="4000">
                <a:solidFill>
                  <a:schemeClr val="accent5"/>
                </a:solidFill>
                <a:latin typeface="+mj-lt"/>
              </a:defRPr>
            </a:lvl1pPr>
          </a:lstStyle>
          <a:p>
            <a:pPr lvl="0"/>
            <a:r>
              <a:rPr lang="fr-FR"/>
              <a:t>Titre</a:t>
            </a:r>
          </a:p>
        </p:txBody>
      </p:sp>
      <p:sp>
        <p:nvSpPr>
          <p:cNvPr id="2" name="Espace réservé du contenu 2">
            <a:extLst>
              <a:ext uri="{FF2B5EF4-FFF2-40B4-BE49-F238E27FC236}">
                <a16:creationId xmlns:a16="http://schemas.microsoft.com/office/drawing/2014/main" id="{B07FBDFD-7F3C-3D55-F5A8-C33027A637AD}"/>
              </a:ext>
            </a:extLst>
          </p:cNvPr>
          <p:cNvSpPr>
            <a:spLocks noGrp="1"/>
          </p:cNvSpPr>
          <p:nvPr>
            <p:ph sz="quarter" idx="18" hasCustomPrompt="1"/>
          </p:nvPr>
        </p:nvSpPr>
        <p:spPr>
          <a:xfrm>
            <a:off x="777875" y="1404938"/>
            <a:ext cx="6113463" cy="8612187"/>
          </a:xfrm>
          <a:prstGeom prst="rect">
            <a:avLst/>
          </a:prstGeom>
        </p:spPr>
        <p:txBody>
          <a:bodyPr/>
          <a:lstStyle>
            <a:lvl1pPr marL="0" indent="0">
              <a:buNone/>
              <a:defRPr sz="1800">
                <a:solidFill>
                  <a:schemeClr val="bg1"/>
                </a:solidFill>
              </a:defRPr>
            </a:lvl1pPr>
          </a:lstStyle>
          <a:p>
            <a:pPr lvl="0"/>
            <a:r>
              <a:rPr lang="fr-FR"/>
              <a:t>Texte + images</a:t>
            </a:r>
          </a:p>
        </p:txBody>
      </p:sp>
    </p:spTree>
    <p:extLst>
      <p:ext uri="{BB962C8B-B14F-4D97-AF65-F5344CB8AC3E}">
        <p14:creationId xmlns:p14="http://schemas.microsoft.com/office/powerpoint/2010/main" val="2298596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ématique blanc 1">
    <p:bg>
      <p:bgPr>
        <a:solidFill>
          <a:srgbClr val="FFFFFF"/>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72F0DE7-82ED-0E98-DC84-63704273BE05}"/>
              </a:ext>
            </a:extLst>
          </p:cNvPr>
          <p:cNvSpPr/>
          <p:nvPr/>
        </p:nvSpPr>
        <p:spPr>
          <a:xfrm>
            <a:off x="410758" y="996288"/>
            <a:ext cx="6800584" cy="9456414"/>
          </a:xfrm>
          <a:prstGeom prst="roundRect">
            <a:avLst/>
          </a:prstGeom>
          <a:solidFill>
            <a:schemeClr val="bg2">
              <a:lumMod val="60000"/>
              <a:lumOff val="40000"/>
            </a:schemeClr>
          </a:solidFill>
          <a:ln w="38100" cap="rnd">
            <a:solidFill>
              <a:schemeClr val="bg2">
                <a:lumMod val="60000"/>
                <a:lumOff val="40000"/>
              </a:schemeClr>
            </a:solidFill>
            <a:prstDash val="solid"/>
            <a:round/>
          </a:ln>
        </p:spPr>
        <p:txBody>
          <a:bodyPr/>
          <a:lstStyle/>
          <a:p>
            <a:endParaRPr lang="fr-FR">
              <a:latin typeface="Aeonik MGEN" panose="020B0503030300000000" pitchFamily="34" charset="0"/>
            </a:endParaRPr>
          </a:p>
        </p:txBody>
      </p:sp>
      <p:sp>
        <p:nvSpPr>
          <p:cNvPr id="10" name="Espace réservé du texte 9">
            <a:extLst>
              <a:ext uri="{FF2B5EF4-FFF2-40B4-BE49-F238E27FC236}">
                <a16:creationId xmlns:a16="http://schemas.microsoft.com/office/drawing/2014/main" id="{65F736A6-9520-6A63-0C7F-5BE696BE5C2E}"/>
              </a:ext>
            </a:extLst>
          </p:cNvPr>
          <p:cNvSpPr>
            <a:spLocks noGrp="1"/>
          </p:cNvSpPr>
          <p:nvPr>
            <p:ph type="body" sz="quarter" idx="17" hasCustomPrompt="1"/>
          </p:nvPr>
        </p:nvSpPr>
        <p:spPr>
          <a:xfrm>
            <a:off x="410758" y="205165"/>
            <a:ext cx="6738158" cy="545460"/>
          </a:xfrm>
          <a:prstGeom prst="rect">
            <a:avLst/>
          </a:prstGeom>
        </p:spPr>
        <p:txBody>
          <a:bodyPr/>
          <a:lstStyle>
            <a:lvl1pPr marL="0" indent="0">
              <a:buNone/>
              <a:defRPr sz="4000">
                <a:solidFill>
                  <a:schemeClr val="bg2">
                    <a:lumMod val="60000"/>
                    <a:lumOff val="40000"/>
                  </a:schemeClr>
                </a:solidFill>
                <a:latin typeface="+mj-lt"/>
              </a:defRPr>
            </a:lvl1pPr>
          </a:lstStyle>
          <a:p>
            <a:pPr lvl="0"/>
            <a:r>
              <a:rPr lang="fr-FR"/>
              <a:t>Titre</a:t>
            </a:r>
          </a:p>
        </p:txBody>
      </p:sp>
      <p:sp>
        <p:nvSpPr>
          <p:cNvPr id="2" name="Espace réservé du contenu 2">
            <a:extLst>
              <a:ext uri="{FF2B5EF4-FFF2-40B4-BE49-F238E27FC236}">
                <a16:creationId xmlns:a16="http://schemas.microsoft.com/office/drawing/2014/main" id="{F951A2FF-57BE-24E5-1CB7-70C67D14F666}"/>
              </a:ext>
            </a:extLst>
          </p:cNvPr>
          <p:cNvSpPr>
            <a:spLocks noGrp="1"/>
          </p:cNvSpPr>
          <p:nvPr>
            <p:ph sz="quarter" idx="18" hasCustomPrompt="1"/>
          </p:nvPr>
        </p:nvSpPr>
        <p:spPr>
          <a:xfrm>
            <a:off x="777875" y="1404938"/>
            <a:ext cx="6113463" cy="8612187"/>
          </a:xfrm>
          <a:prstGeom prst="rect">
            <a:avLst/>
          </a:prstGeom>
        </p:spPr>
        <p:txBody>
          <a:bodyPr/>
          <a:lstStyle>
            <a:lvl1pPr marL="0" indent="0">
              <a:buNone/>
              <a:defRPr sz="1800">
                <a:solidFill>
                  <a:schemeClr val="bg1"/>
                </a:solidFill>
              </a:defRPr>
            </a:lvl1pPr>
          </a:lstStyle>
          <a:p>
            <a:pPr lvl="0"/>
            <a:r>
              <a:rPr lang="fr-FR"/>
              <a:t>Texte + images</a:t>
            </a:r>
          </a:p>
        </p:txBody>
      </p:sp>
    </p:spTree>
    <p:extLst>
      <p:ext uri="{BB962C8B-B14F-4D97-AF65-F5344CB8AC3E}">
        <p14:creationId xmlns:p14="http://schemas.microsoft.com/office/powerpoint/2010/main" val="3864414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ne-03">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9B26E5EB-7D1B-CC4A-FC15-F9AB4A28F795}"/>
              </a:ext>
            </a:extLst>
          </p:cNvPr>
          <p:cNvSpPr>
            <a:spLocks noGrp="1"/>
          </p:cNvSpPr>
          <p:nvPr>
            <p:ph type="pic" sz="quarter" idx="10"/>
          </p:nvPr>
        </p:nvSpPr>
        <p:spPr>
          <a:xfrm>
            <a:off x="0" y="5345113"/>
            <a:ext cx="7559675" cy="5346700"/>
          </a:xfrm>
          <a:prstGeom prst="rect">
            <a:avLst/>
          </a:prstGeom>
        </p:spPr>
        <p:txBody>
          <a:bodyPr/>
          <a:lstStyle/>
          <a:p>
            <a:endParaRPr lang="fr-FR"/>
          </a:p>
        </p:txBody>
      </p:sp>
      <p:sp>
        <p:nvSpPr>
          <p:cNvPr id="3" name="Rectangle 2">
            <a:extLst>
              <a:ext uri="{FF2B5EF4-FFF2-40B4-BE49-F238E27FC236}">
                <a16:creationId xmlns:a16="http://schemas.microsoft.com/office/drawing/2014/main" id="{206F562B-40B7-5C3E-86FE-516579128E31}"/>
              </a:ext>
            </a:extLst>
          </p:cNvPr>
          <p:cNvSpPr/>
          <p:nvPr userDrawn="1"/>
        </p:nvSpPr>
        <p:spPr>
          <a:xfrm>
            <a:off x="0" y="0"/>
            <a:ext cx="7559675" cy="5345906"/>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F241ACA-BC91-3FAC-9B20-64BF762EDC74}"/>
              </a:ext>
            </a:extLst>
          </p:cNvPr>
          <p:cNvSpPr>
            <a:spLocks noGrp="1"/>
          </p:cNvSpPr>
          <p:nvPr>
            <p:ph type="title"/>
          </p:nvPr>
        </p:nvSpPr>
        <p:spPr>
          <a:xfrm>
            <a:off x="519113" y="569913"/>
            <a:ext cx="6521450" cy="2065337"/>
          </a:xfrm>
          <a:prstGeom prst="rect">
            <a:avLst/>
          </a:prstGeom>
        </p:spPr>
        <p:txBody>
          <a:bodyPr/>
          <a:lstStyle>
            <a:lvl1pPr>
              <a:defRPr>
                <a:solidFill>
                  <a:schemeClr val="accent3"/>
                </a:solidFill>
              </a:defRPr>
            </a:lvl1pPr>
          </a:lstStyle>
          <a:p>
            <a:r>
              <a:rPr lang="fr-FR"/>
              <a:t>Modifiez le style du titre</a:t>
            </a:r>
          </a:p>
        </p:txBody>
      </p:sp>
      <p:sp>
        <p:nvSpPr>
          <p:cNvPr id="7" name="ZoneTexte 6">
            <a:extLst>
              <a:ext uri="{FF2B5EF4-FFF2-40B4-BE49-F238E27FC236}">
                <a16:creationId xmlns:a16="http://schemas.microsoft.com/office/drawing/2014/main" id="{17E17346-F0F1-6F18-9F99-2FC6F4BB4D5C}"/>
              </a:ext>
            </a:extLst>
          </p:cNvPr>
          <p:cNvSpPr txBox="1"/>
          <p:nvPr userDrawn="1"/>
        </p:nvSpPr>
        <p:spPr>
          <a:xfrm>
            <a:off x="300251" y="4531057"/>
            <a:ext cx="5377218" cy="584775"/>
          </a:xfrm>
          <a:prstGeom prst="rect">
            <a:avLst/>
          </a:prstGeom>
          <a:noFill/>
        </p:spPr>
        <p:txBody>
          <a:bodyPr wrap="square" rtlCol="0">
            <a:spAutoFit/>
          </a:bodyPr>
          <a:lstStyle/>
          <a:p>
            <a:r>
              <a:rPr lang="fr-FR" sz="1600">
                <a:solidFill>
                  <a:srgbClr val="FFFFFF"/>
                </a:solidFill>
              </a:rPr>
              <a:t>MGEN. Première mutuelle des agents du service public</a:t>
            </a:r>
          </a:p>
          <a:p>
            <a:r>
              <a:rPr lang="fr-FR" sz="1600">
                <a:solidFill>
                  <a:schemeClr val="accent3"/>
                </a:solidFill>
                <a:latin typeface="+mj-lt"/>
              </a:rPr>
              <a:t>On s’engage mutuellement</a:t>
            </a:r>
          </a:p>
        </p:txBody>
      </p:sp>
    </p:spTree>
    <p:extLst>
      <p:ext uri="{BB962C8B-B14F-4D97-AF65-F5344CB8AC3E}">
        <p14:creationId xmlns:p14="http://schemas.microsoft.com/office/powerpoint/2010/main" val="38458384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ématique gris 1">
    <p:bg>
      <p:bgPr>
        <a:solidFill>
          <a:schemeClr val="tx2"/>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72F0DE7-82ED-0E98-DC84-63704273BE05}"/>
              </a:ext>
            </a:extLst>
          </p:cNvPr>
          <p:cNvSpPr/>
          <p:nvPr/>
        </p:nvSpPr>
        <p:spPr>
          <a:xfrm>
            <a:off x="410758" y="996288"/>
            <a:ext cx="6800584" cy="9456414"/>
          </a:xfrm>
          <a:prstGeom prst="roundRect">
            <a:avLst/>
          </a:prstGeom>
          <a:solidFill>
            <a:schemeClr val="bg1"/>
          </a:solidFill>
          <a:ln w="38100" cap="rnd">
            <a:solidFill>
              <a:schemeClr val="bg1"/>
            </a:solidFill>
            <a:prstDash val="solid"/>
            <a:round/>
          </a:ln>
        </p:spPr>
        <p:txBody>
          <a:bodyPr/>
          <a:lstStyle/>
          <a:p>
            <a:endParaRPr lang="fr-FR">
              <a:latin typeface="Aeonik MGEN" panose="020B0503030300000000" pitchFamily="34" charset="0"/>
            </a:endParaRPr>
          </a:p>
        </p:txBody>
      </p:sp>
      <p:sp>
        <p:nvSpPr>
          <p:cNvPr id="10" name="Espace réservé du texte 9">
            <a:extLst>
              <a:ext uri="{FF2B5EF4-FFF2-40B4-BE49-F238E27FC236}">
                <a16:creationId xmlns:a16="http://schemas.microsoft.com/office/drawing/2014/main" id="{65F736A6-9520-6A63-0C7F-5BE696BE5C2E}"/>
              </a:ext>
            </a:extLst>
          </p:cNvPr>
          <p:cNvSpPr>
            <a:spLocks noGrp="1"/>
          </p:cNvSpPr>
          <p:nvPr>
            <p:ph type="body" sz="quarter" idx="17" hasCustomPrompt="1"/>
          </p:nvPr>
        </p:nvSpPr>
        <p:spPr>
          <a:xfrm>
            <a:off x="410758" y="205165"/>
            <a:ext cx="6738158" cy="545460"/>
          </a:xfrm>
          <a:prstGeom prst="rect">
            <a:avLst/>
          </a:prstGeom>
        </p:spPr>
        <p:txBody>
          <a:bodyPr/>
          <a:lstStyle>
            <a:lvl1pPr marL="0" indent="0">
              <a:buNone/>
              <a:defRPr sz="4000">
                <a:solidFill>
                  <a:schemeClr val="bg1"/>
                </a:solidFill>
                <a:latin typeface="+mj-lt"/>
              </a:defRPr>
            </a:lvl1pPr>
          </a:lstStyle>
          <a:p>
            <a:pPr lvl="0"/>
            <a:r>
              <a:rPr lang="fr-FR"/>
              <a:t>Titre</a:t>
            </a:r>
          </a:p>
        </p:txBody>
      </p:sp>
      <p:sp>
        <p:nvSpPr>
          <p:cNvPr id="2" name="Espace réservé du contenu 2">
            <a:extLst>
              <a:ext uri="{FF2B5EF4-FFF2-40B4-BE49-F238E27FC236}">
                <a16:creationId xmlns:a16="http://schemas.microsoft.com/office/drawing/2014/main" id="{0A88F901-203C-5C72-25DE-0B39774A6683}"/>
              </a:ext>
            </a:extLst>
          </p:cNvPr>
          <p:cNvSpPr>
            <a:spLocks noGrp="1"/>
          </p:cNvSpPr>
          <p:nvPr>
            <p:ph sz="quarter" idx="18" hasCustomPrompt="1"/>
          </p:nvPr>
        </p:nvSpPr>
        <p:spPr>
          <a:xfrm>
            <a:off x="777875" y="1404938"/>
            <a:ext cx="6113463" cy="8612187"/>
          </a:xfrm>
          <a:prstGeom prst="rect">
            <a:avLst/>
          </a:prstGeom>
        </p:spPr>
        <p:txBody>
          <a:bodyPr/>
          <a:lstStyle>
            <a:lvl1pPr marL="0" indent="0">
              <a:buNone/>
              <a:defRPr sz="1800">
                <a:solidFill>
                  <a:srgbClr val="FFFFFF"/>
                </a:solidFill>
              </a:defRPr>
            </a:lvl1pPr>
          </a:lstStyle>
          <a:p>
            <a:pPr lvl="0"/>
            <a:r>
              <a:rPr lang="fr-FR"/>
              <a:t>Texte + images</a:t>
            </a:r>
          </a:p>
        </p:txBody>
      </p:sp>
    </p:spTree>
    <p:extLst>
      <p:ext uri="{BB962C8B-B14F-4D97-AF65-F5344CB8AC3E}">
        <p14:creationId xmlns:p14="http://schemas.microsoft.com/office/powerpoint/2010/main" val="39410611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ématique jaune/violet horizontal 2">
    <p:bg>
      <p:bgPr>
        <a:solidFill>
          <a:schemeClr val="accent5"/>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7AE418B-EF6B-7C1B-962A-6AA99F5FCE52}"/>
              </a:ext>
            </a:extLst>
          </p:cNvPr>
          <p:cNvSpPr/>
          <p:nvPr/>
        </p:nvSpPr>
        <p:spPr>
          <a:xfrm>
            <a:off x="410758" y="6923767"/>
            <a:ext cx="6800584" cy="3463246"/>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6"/>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6" name="Freeform 3">
            <a:extLst>
              <a:ext uri="{FF2B5EF4-FFF2-40B4-BE49-F238E27FC236}">
                <a16:creationId xmlns:a16="http://schemas.microsoft.com/office/drawing/2014/main" id="{E9F0B91F-6E16-848D-1963-23F07260A814}"/>
              </a:ext>
            </a:extLst>
          </p:cNvPr>
          <p:cNvSpPr/>
          <p:nvPr userDrawn="1"/>
        </p:nvSpPr>
        <p:spPr>
          <a:xfrm>
            <a:off x="410758" y="1289516"/>
            <a:ext cx="6800584" cy="5316000"/>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noFill/>
          <a:ln w="38100" cap="rnd">
            <a:solidFill>
              <a:schemeClr val="accent6"/>
            </a:solidFill>
            <a:prstDash val="solid"/>
            <a:round/>
          </a:ln>
        </p:spPr>
        <p:txBody>
          <a:bodyPr/>
          <a:lstStyle/>
          <a:p>
            <a:endParaRPr lang="fr-FR">
              <a:latin typeface="Aeonik MGEN" panose="020B0503030300000000" pitchFamily="34" charset="0"/>
            </a:endParaRPr>
          </a:p>
        </p:txBody>
      </p:sp>
      <p:sp>
        <p:nvSpPr>
          <p:cNvPr id="7" name="Espace réservé du texte 61">
            <a:extLst>
              <a:ext uri="{FF2B5EF4-FFF2-40B4-BE49-F238E27FC236}">
                <a16:creationId xmlns:a16="http://schemas.microsoft.com/office/drawing/2014/main" id="{BC868C4C-89C2-A33A-2C52-C7DB9C1E65A4}"/>
              </a:ext>
            </a:extLst>
          </p:cNvPr>
          <p:cNvSpPr>
            <a:spLocks noGrp="1"/>
          </p:cNvSpPr>
          <p:nvPr>
            <p:ph type="body" sz="quarter" idx="10"/>
          </p:nvPr>
        </p:nvSpPr>
        <p:spPr>
          <a:xfrm>
            <a:off x="410758" y="304800"/>
            <a:ext cx="6800584" cy="641684"/>
          </a:xfrm>
          <a:prstGeom prst="rect">
            <a:avLst/>
          </a:prstGeom>
        </p:spPr>
        <p:txBody>
          <a:bodyPr/>
          <a:lstStyle>
            <a:lvl1pPr marL="0" indent="0" algn="ctr">
              <a:buNone/>
              <a:defRPr sz="3600">
                <a:solidFill>
                  <a:schemeClr val="accent6"/>
                </a:solidFill>
                <a:latin typeface="+mj-lt"/>
              </a:defRPr>
            </a:lvl1pPr>
          </a:lstStyle>
          <a:p>
            <a:pPr lvl="0"/>
            <a:endParaRPr lang="fr-FR"/>
          </a:p>
        </p:txBody>
      </p:sp>
      <p:sp>
        <p:nvSpPr>
          <p:cNvPr id="11" name="Espace réservé du texte 63">
            <a:extLst>
              <a:ext uri="{FF2B5EF4-FFF2-40B4-BE49-F238E27FC236}">
                <a16:creationId xmlns:a16="http://schemas.microsoft.com/office/drawing/2014/main" id="{FD53BEAB-5620-A1FC-492B-2EEC0B60F02E}"/>
              </a:ext>
            </a:extLst>
          </p:cNvPr>
          <p:cNvSpPr>
            <a:spLocks noGrp="1"/>
          </p:cNvSpPr>
          <p:nvPr>
            <p:ph type="body" sz="quarter" idx="13"/>
          </p:nvPr>
        </p:nvSpPr>
        <p:spPr>
          <a:xfrm>
            <a:off x="533400" y="1406568"/>
            <a:ext cx="3845618" cy="452438"/>
          </a:xfrm>
          <a:prstGeom prst="rect">
            <a:avLst/>
          </a:prstGeom>
        </p:spPr>
        <p:txBody>
          <a:bodyPr/>
          <a:lstStyle>
            <a:lvl1pPr marL="0" indent="0" algn="l">
              <a:buNone/>
              <a:defRPr sz="2000" b="0">
                <a:solidFill>
                  <a:schemeClr val="accent6"/>
                </a:solidFill>
                <a:latin typeface="+mj-lt"/>
              </a:defRPr>
            </a:lvl1pPr>
          </a:lstStyle>
          <a:p>
            <a:pPr lvl="0"/>
            <a:endParaRPr lang="fr-FR"/>
          </a:p>
        </p:txBody>
      </p:sp>
      <p:sp>
        <p:nvSpPr>
          <p:cNvPr id="12" name="Espace réservé du texte 63">
            <a:extLst>
              <a:ext uri="{FF2B5EF4-FFF2-40B4-BE49-F238E27FC236}">
                <a16:creationId xmlns:a16="http://schemas.microsoft.com/office/drawing/2014/main" id="{746F2E9A-BD80-4106-8B58-4A0FC4DE5F5D}"/>
              </a:ext>
            </a:extLst>
          </p:cNvPr>
          <p:cNvSpPr>
            <a:spLocks noGrp="1"/>
          </p:cNvSpPr>
          <p:nvPr>
            <p:ph type="body" sz="quarter" idx="14"/>
          </p:nvPr>
        </p:nvSpPr>
        <p:spPr>
          <a:xfrm>
            <a:off x="533400" y="7040819"/>
            <a:ext cx="3845618" cy="452438"/>
          </a:xfrm>
          <a:prstGeom prst="rect">
            <a:avLst/>
          </a:prstGeom>
        </p:spPr>
        <p:txBody>
          <a:bodyPr/>
          <a:lstStyle>
            <a:lvl1pPr marL="0" indent="0" algn="l">
              <a:buNone/>
              <a:defRPr sz="2000" b="0">
                <a:solidFill>
                  <a:schemeClr val="accent5"/>
                </a:solidFill>
                <a:latin typeface="+mj-lt"/>
              </a:defRPr>
            </a:lvl1pPr>
          </a:lstStyle>
          <a:p>
            <a:pPr lvl="0"/>
            <a:endParaRPr lang="fr-FR"/>
          </a:p>
        </p:txBody>
      </p:sp>
      <p:sp>
        <p:nvSpPr>
          <p:cNvPr id="3" name="Espace réservé du contenu 2">
            <a:extLst>
              <a:ext uri="{FF2B5EF4-FFF2-40B4-BE49-F238E27FC236}">
                <a16:creationId xmlns:a16="http://schemas.microsoft.com/office/drawing/2014/main" id="{D65CCF58-04E5-A2C6-4A1B-4EF56C805E56}"/>
              </a:ext>
            </a:extLst>
          </p:cNvPr>
          <p:cNvSpPr>
            <a:spLocks noGrp="1"/>
          </p:cNvSpPr>
          <p:nvPr>
            <p:ph sz="quarter" idx="15" hasCustomPrompt="1"/>
          </p:nvPr>
        </p:nvSpPr>
        <p:spPr>
          <a:xfrm>
            <a:off x="533400" y="1948139"/>
            <a:ext cx="6565362" cy="4534548"/>
          </a:xfrm>
          <a:prstGeom prst="rect">
            <a:avLst/>
          </a:prstGeom>
        </p:spPr>
        <p:txBody>
          <a:bodyPr/>
          <a:lstStyle>
            <a:lvl1pPr marL="0" indent="0">
              <a:buNone/>
              <a:defRPr sz="1800">
                <a:solidFill>
                  <a:schemeClr val="bg1"/>
                </a:solidFill>
                <a:latin typeface="Aeonik MGEN" panose="020B0503030300000000" pitchFamily="34" charset="0"/>
              </a:defRPr>
            </a:lvl1pPr>
          </a:lstStyle>
          <a:p>
            <a:pPr lvl="0"/>
            <a:r>
              <a:rPr lang="fr-FR"/>
              <a:t>Texte + image</a:t>
            </a:r>
          </a:p>
        </p:txBody>
      </p:sp>
      <p:sp>
        <p:nvSpPr>
          <p:cNvPr id="15" name="Espace réservé du contenu 2">
            <a:extLst>
              <a:ext uri="{FF2B5EF4-FFF2-40B4-BE49-F238E27FC236}">
                <a16:creationId xmlns:a16="http://schemas.microsoft.com/office/drawing/2014/main" id="{EBD1F215-FCB0-836B-B06A-E5EC4214CAE2}"/>
              </a:ext>
            </a:extLst>
          </p:cNvPr>
          <p:cNvSpPr>
            <a:spLocks noGrp="1"/>
          </p:cNvSpPr>
          <p:nvPr>
            <p:ph sz="quarter" idx="16" hasCustomPrompt="1"/>
          </p:nvPr>
        </p:nvSpPr>
        <p:spPr>
          <a:xfrm>
            <a:off x="533400" y="7610308"/>
            <a:ext cx="6621652" cy="2668731"/>
          </a:xfrm>
          <a:prstGeom prst="rect">
            <a:avLst/>
          </a:prstGeom>
        </p:spPr>
        <p:txBody>
          <a:bodyPr/>
          <a:lstStyle>
            <a:lvl1pPr marL="0" indent="0">
              <a:buNone/>
              <a:defRPr sz="1800">
                <a:solidFill>
                  <a:srgbClr val="FFFFFF"/>
                </a:solidFill>
                <a:latin typeface="Aeonik MGEN" panose="020B0503030300000000" pitchFamily="34" charset="0"/>
              </a:defRPr>
            </a:lvl1pPr>
          </a:lstStyle>
          <a:p>
            <a:pPr lvl="0"/>
            <a:r>
              <a:rPr lang="fr-FR"/>
              <a:t>Texte + image</a:t>
            </a:r>
          </a:p>
        </p:txBody>
      </p:sp>
    </p:spTree>
    <p:extLst>
      <p:ext uri="{BB962C8B-B14F-4D97-AF65-F5344CB8AC3E}">
        <p14:creationId xmlns:p14="http://schemas.microsoft.com/office/powerpoint/2010/main" val="11933752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ématique violet/jaune horizontal 2">
    <p:bg>
      <p:bgPr>
        <a:solidFill>
          <a:schemeClr val="accent6"/>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7AE418B-EF6B-7C1B-962A-6AA99F5FCE52}"/>
              </a:ext>
            </a:extLst>
          </p:cNvPr>
          <p:cNvSpPr/>
          <p:nvPr/>
        </p:nvSpPr>
        <p:spPr>
          <a:xfrm>
            <a:off x="410758" y="6923767"/>
            <a:ext cx="6800584" cy="3463246"/>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5"/>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6" name="Freeform 3">
            <a:extLst>
              <a:ext uri="{FF2B5EF4-FFF2-40B4-BE49-F238E27FC236}">
                <a16:creationId xmlns:a16="http://schemas.microsoft.com/office/drawing/2014/main" id="{E9F0B91F-6E16-848D-1963-23F07260A814}"/>
              </a:ext>
            </a:extLst>
          </p:cNvPr>
          <p:cNvSpPr/>
          <p:nvPr userDrawn="1"/>
        </p:nvSpPr>
        <p:spPr>
          <a:xfrm>
            <a:off x="410758" y="1289516"/>
            <a:ext cx="6800584" cy="5316000"/>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noFill/>
          <a:ln w="38100" cap="rnd">
            <a:solidFill>
              <a:schemeClr val="accent5"/>
            </a:solidFill>
            <a:prstDash val="solid"/>
            <a:round/>
          </a:ln>
        </p:spPr>
        <p:txBody>
          <a:bodyPr/>
          <a:lstStyle/>
          <a:p>
            <a:endParaRPr lang="fr-FR">
              <a:latin typeface="Aeonik MGEN" panose="020B0503030300000000" pitchFamily="34" charset="0"/>
            </a:endParaRPr>
          </a:p>
        </p:txBody>
      </p:sp>
      <p:sp>
        <p:nvSpPr>
          <p:cNvPr id="7" name="Espace réservé du texte 61">
            <a:extLst>
              <a:ext uri="{FF2B5EF4-FFF2-40B4-BE49-F238E27FC236}">
                <a16:creationId xmlns:a16="http://schemas.microsoft.com/office/drawing/2014/main" id="{BC868C4C-89C2-A33A-2C52-C7DB9C1E65A4}"/>
              </a:ext>
            </a:extLst>
          </p:cNvPr>
          <p:cNvSpPr>
            <a:spLocks noGrp="1"/>
          </p:cNvSpPr>
          <p:nvPr>
            <p:ph type="body" sz="quarter" idx="10"/>
          </p:nvPr>
        </p:nvSpPr>
        <p:spPr>
          <a:xfrm>
            <a:off x="410758" y="304800"/>
            <a:ext cx="6800584" cy="641684"/>
          </a:xfrm>
          <a:prstGeom prst="rect">
            <a:avLst/>
          </a:prstGeom>
        </p:spPr>
        <p:txBody>
          <a:bodyPr/>
          <a:lstStyle>
            <a:lvl1pPr marL="0" indent="0" algn="ctr">
              <a:buNone/>
              <a:defRPr sz="3600">
                <a:solidFill>
                  <a:schemeClr val="accent5"/>
                </a:solidFill>
                <a:latin typeface="+mj-lt"/>
              </a:defRPr>
            </a:lvl1pPr>
          </a:lstStyle>
          <a:p>
            <a:pPr lvl="0"/>
            <a:endParaRPr lang="fr-FR"/>
          </a:p>
        </p:txBody>
      </p:sp>
      <p:sp>
        <p:nvSpPr>
          <p:cNvPr id="11" name="Espace réservé du texte 63">
            <a:extLst>
              <a:ext uri="{FF2B5EF4-FFF2-40B4-BE49-F238E27FC236}">
                <a16:creationId xmlns:a16="http://schemas.microsoft.com/office/drawing/2014/main" id="{FD53BEAB-5620-A1FC-492B-2EEC0B60F02E}"/>
              </a:ext>
            </a:extLst>
          </p:cNvPr>
          <p:cNvSpPr>
            <a:spLocks noGrp="1"/>
          </p:cNvSpPr>
          <p:nvPr>
            <p:ph type="body" sz="quarter" idx="13"/>
          </p:nvPr>
        </p:nvSpPr>
        <p:spPr>
          <a:xfrm>
            <a:off x="533400" y="1406568"/>
            <a:ext cx="3845618" cy="452438"/>
          </a:xfrm>
          <a:prstGeom prst="rect">
            <a:avLst/>
          </a:prstGeom>
        </p:spPr>
        <p:txBody>
          <a:bodyPr/>
          <a:lstStyle>
            <a:lvl1pPr marL="0" indent="0" algn="l">
              <a:buNone/>
              <a:defRPr sz="2000" b="0">
                <a:solidFill>
                  <a:schemeClr val="accent5"/>
                </a:solidFill>
                <a:latin typeface="+mj-lt"/>
              </a:defRPr>
            </a:lvl1pPr>
          </a:lstStyle>
          <a:p>
            <a:pPr lvl="0"/>
            <a:endParaRPr lang="fr-FR"/>
          </a:p>
        </p:txBody>
      </p:sp>
      <p:sp>
        <p:nvSpPr>
          <p:cNvPr id="12" name="Espace réservé du texte 63">
            <a:extLst>
              <a:ext uri="{FF2B5EF4-FFF2-40B4-BE49-F238E27FC236}">
                <a16:creationId xmlns:a16="http://schemas.microsoft.com/office/drawing/2014/main" id="{746F2E9A-BD80-4106-8B58-4A0FC4DE5F5D}"/>
              </a:ext>
            </a:extLst>
          </p:cNvPr>
          <p:cNvSpPr>
            <a:spLocks noGrp="1"/>
          </p:cNvSpPr>
          <p:nvPr>
            <p:ph type="body" sz="quarter" idx="14"/>
          </p:nvPr>
        </p:nvSpPr>
        <p:spPr>
          <a:xfrm>
            <a:off x="533400" y="7040819"/>
            <a:ext cx="3845618" cy="452438"/>
          </a:xfrm>
          <a:prstGeom prst="rect">
            <a:avLst/>
          </a:prstGeom>
        </p:spPr>
        <p:txBody>
          <a:bodyPr/>
          <a:lstStyle>
            <a:lvl1pPr marL="0" indent="0" algn="l">
              <a:buNone/>
              <a:defRPr sz="2000" b="0">
                <a:solidFill>
                  <a:schemeClr val="accent6"/>
                </a:solidFill>
                <a:latin typeface="+mj-lt"/>
              </a:defRPr>
            </a:lvl1pPr>
          </a:lstStyle>
          <a:p>
            <a:pPr lvl="0"/>
            <a:endParaRPr lang="fr-FR"/>
          </a:p>
        </p:txBody>
      </p:sp>
      <p:sp>
        <p:nvSpPr>
          <p:cNvPr id="2" name="Espace réservé du contenu 2">
            <a:extLst>
              <a:ext uri="{FF2B5EF4-FFF2-40B4-BE49-F238E27FC236}">
                <a16:creationId xmlns:a16="http://schemas.microsoft.com/office/drawing/2014/main" id="{9D74BC40-400E-F587-80B9-3EA00CF3874B}"/>
              </a:ext>
            </a:extLst>
          </p:cNvPr>
          <p:cNvSpPr>
            <a:spLocks noGrp="1"/>
          </p:cNvSpPr>
          <p:nvPr>
            <p:ph sz="quarter" idx="15" hasCustomPrompt="1"/>
          </p:nvPr>
        </p:nvSpPr>
        <p:spPr>
          <a:xfrm>
            <a:off x="533400" y="1948139"/>
            <a:ext cx="6565362" cy="4534548"/>
          </a:xfrm>
          <a:prstGeom prst="rect">
            <a:avLst/>
          </a:prstGeom>
        </p:spPr>
        <p:txBody>
          <a:bodyPr/>
          <a:lstStyle>
            <a:lvl1pPr marL="0" indent="0">
              <a:buNone/>
              <a:defRPr sz="1800">
                <a:solidFill>
                  <a:srgbClr val="FFFFFF"/>
                </a:solidFill>
                <a:latin typeface="Aeonik MGEN" panose="020B0503030300000000" pitchFamily="34" charset="0"/>
              </a:defRPr>
            </a:lvl1pPr>
          </a:lstStyle>
          <a:p>
            <a:pPr lvl="0"/>
            <a:r>
              <a:rPr lang="fr-FR"/>
              <a:t>Texte + image</a:t>
            </a:r>
          </a:p>
        </p:txBody>
      </p:sp>
      <p:sp>
        <p:nvSpPr>
          <p:cNvPr id="3" name="Espace réservé du contenu 2">
            <a:extLst>
              <a:ext uri="{FF2B5EF4-FFF2-40B4-BE49-F238E27FC236}">
                <a16:creationId xmlns:a16="http://schemas.microsoft.com/office/drawing/2014/main" id="{0196B3E3-9EC5-2C9F-16F3-954EA406AC4E}"/>
              </a:ext>
            </a:extLst>
          </p:cNvPr>
          <p:cNvSpPr>
            <a:spLocks noGrp="1"/>
          </p:cNvSpPr>
          <p:nvPr>
            <p:ph sz="quarter" idx="16" hasCustomPrompt="1"/>
          </p:nvPr>
        </p:nvSpPr>
        <p:spPr>
          <a:xfrm>
            <a:off x="533400" y="7610308"/>
            <a:ext cx="6621652" cy="2668731"/>
          </a:xfrm>
          <a:prstGeom prst="rect">
            <a:avLst/>
          </a:prstGeom>
        </p:spPr>
        <p:txBody>
          <a:bodyPr/>
          <a:lstStyle>
            <a:lvl1pPr marL="0" indent="0">
              <a:buNone/>
              <a:defRPr sz="1800">
                <a:solidFill>
                  <a:schemeClr val="bg1"/>
                </a:solidFill>
                <a:latin typeface="Aeonik MGEN" panose="020B0503030300000000" pitchFamily="34" charset="0"/>
              </a:defRPr>
            </a:lvl1pPr>
          </a:lstStyle>
          <a:p>
            <a:pPr lvl="0"/>
            <a:r>
              <a:rPr lang="fr-FR"/>
              <a:t>Texte + image</a:t>
            </a:r>
          </a:p>
        </p:txBody>
      </p:sp>
    </p:spTree>
    <p:extLst>
      <p:ext uri="{BB962C8B-B14F-4D97-AF65-F5344CB8AC3E}">
        <p14:creationId xmlns:p14="http://schemas.microsoft.com/office/powerpoint/2010/main" val="21664050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ématique bleu/vert horizontal 2">
    <p:bg>
      <p:bgPr>
        <a:solidFill>
          <a:schemeClr val="accent4"/>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7AE418B-EF6B-7C1B-962A-6AA99F5FCE52}"/>
              </a:ext>
            </a:extLst>
          </p:cNvPr>
          <p:cNvSpPr/>
          <p:nvPr/>
        </p:nvSpPr>
        <p:spPr>
          <a:xfrm>
            <a:off x="410758" y="6923767"/>
            <a:ext cx="6800584" cy="3463246"/>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3"/>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6" name="Freeform 3">
            <a:extLst>
              <a:ext uri="{FF2B5EF4-FFF2-40B4-BE49-F238E27FC236}">
                <a16:creationId xmlns:a16="http://schemas.microsoft.com/office/drawing/2014/main" id="{E9F0B91F-6E16-848D-1963-23F07260A814}"/>
              </a:ext>
            </a:extLst>
          </p:cNvPr>
          <p:cNvSpPr/>
          <p:nvPr userDrawn="1"/>
        </p:nvSpPr>
        <p:spPr>
          <a:xfrm>
            <a:off x="410758" y="1289516"/>
            <a:ext cx="6800584" cy="5316000"/>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noFill/>
          <a:ln w="38100" cap="rnd">
            <a:solidFill>
              <a:schemeClr val="accent3"/>
            </a:solidFill>
            <a:prstDash val="solid"/>
            <a:round/>
          </a:ln>
        </p:spPr>
        <p:txBody>
          <a:bodyPr/>
          <a:lstStyle/>
          <a:p>
            <a:endParaRPr lang="fr-FR">
              <a:latin typeface="Aeonik MGEN" panose="020B0503030300000000" pitchFamily="34" charset="0"/>
            </a:endParaRPr>
          </a:p>
        </p:txBody>
      </p:sp>
      <p:sp>
        <p:nvSpPr>
          <p:cNvPr id="7" name="Espace réservé du texte 61">
            <a:extLst>
              <a:ext uri="{FF2B5EF4-FFF2-40B4-BE49-F238E27FC236}">
                <a16:creationId xmlns:a16="http://schemas.microsoft.com/office/drawing/2014/main" id="{BC868C4C-89C2-A33A-2C52-C7DB9C1E65A4}"/>
              </a:ext>
            </a:extLst>
          </p:cNvPr>
          <p:cNvSpPr>
            <a:spLocks noGrp="1"/>
          </p:cNvSpPr>
          <p:nvPr>
            <p:ph type="body" sz="quarter" idx="10"/>
          </p:nvPr>
        </p:nvSpPr>
        <p:spPr>
          <a:xfrm>
            <a:off x="410758" y="304800"/>
            <a:ext cx="6800584" cy="641684"/>
          </a:xfrm>
          <a:prstGeom prst="rect">
            <a:avLst/>
          </a:prstGeom>
        </p:spPr>
        <p:txBody>
          <a:bodyPr/>
          <a:lstStyle>
            <a:lvl1pPr marL="0" indent="0" algn="ctr">
              <a:buNone/>
              <a:defRPr sz="3600">
                <a:solidFill>
                  <a:schemeClr val="accent3"/>
                </a:solidFill>
                <a:latin typeface="+mj-lt"/>
              </a:defRPr>
            </a:lvl1pPr>
          </a:lstStyle>
          <a:p>
            <a:pPr lvl="0"/>
            <a:endParaRPr lang="fr-FR"/>
          </a:p>
        </p:txBody>
      </p:sp>
      <p:sp>
        <p:nvSpPr>
          <p:cNvPr id="11" name="Espace réservé du texte 63">
            <a:extLst>
              <a:ext uri="{FF2B5EF4-FFF2-40B4-BE49-F238E27FC236}">
                <a16:creationId xmlns:a16="http://schemas.microsoft.com/office/drawing/2014/main" id="{FD53BEAB-5620-A1FC-492B-2EEC0B60F02E}"/>
              </a:ext>
            </a:extLst>
          </p:cNvPr>
          <p:cNvSpPr>
            <a:spLocks noGrp="1"/>
          </p:cNvSpPr>
          <p:nvPr>
            <p:ph type="body" sz="quarter" idx="13"/>
          </p:nvPr>
        </p:nvSpPr>
        <p:spPr>
          <a:xfrm>
            <a:off x="533400" y="1406568"/>
            <a:ext cx="3845618" cy="452438"/>
          </a:xfrm>
          <a:prstGeom prst="rect">
            <a:avLst/>
          </a:prstGeom>
        </p:spPr>
        <p:txBody>
          <a:bodyPr/>
          <a:lstStyle>
            <a:lvl1pPr marL="0" indent="0" algn="l">
              <a:buNone/>
              <a:defRPr sz="2000" b="0">
                <a:solidFill>
                  <a:schemeClr val="accent3"/>
                </a:solidFill>
                <a:latin typeface="+mj-lt"/>
              </a:defRPr>
            </a:lvl1pPr>
          </a:lstStyle>
          <a:p>
            <a:pPr lvl="0"/>
            <a:endParaRPr lang="fr-FR"/>
          </a:p>
        </p:txBody>
      </p:sp>
      <p:sp>
        <p:nvSpPr>
          <p:cNvPr id="12" name="Espace réservé du texte 63">
            <a:extLst>
              <a:ext uri="{FF2B5EF4-FFF2-40B4-BE49-F238E27FC236}">
                <a16:creationId xmlns:a16="http://schemas.microsoft.com/office/drawing/2014/main" id="{746F2E9A-BD80-4106-8B58-4A0FC4DE5F5D}"/>
              </a:ext>
            </a:extLst>
          </p:cNvPr>
          <p:cNvSpPr>
            <a:spLocks noGrp="1"/>
          </p:cNvSpPr>
          <p:nvPr>
            <p:ph type="body" sz="quarter" idx="14"/>
          </p:nvPr>
        </p:nvSpPr>
        <p:spPr>
          <a:xfrm>
            <a:off x="533400" y="7040819"/>
            <a:ext cx="3845618" cy="452438"/>
          </a:xfrm>
          <a:prstGeom prst="rect">
            <a:avLst/>
          </a:prstGeom>
        </p:spPr>
        <p:txBody>
          <a:bodyPr/>
          <a:lstStyle>
            <a:lvl1pPr marL="0" indent="0" algn="l">
              <a:buNone/>
              <a:defRPr sz="2000" b="0">
                <a:solidFill>
                  <a:schemeClr val="accent4"/>
                </a:solidFill>
                <a:latin typeface="+mj-lt"/>
              </a:defRPr>
            </a:lvl1pPr>
          </a:lstStyle>
          <a:p>
            <a:pPr lvl="0"/>
            <a:endParaRPr lang="fr-FR"/>
          </a:p>
        </p:txBody>
      </p:sp>
      <p:sp>
        <p:nvSpPr>
          <p:cNvPr id="2" name="Espace réservé du contenu 2">
            <a:extLst>
              <a:ext uri="{FF2B5EF4-FFF2-40B4-BE49-F238E27FC236}">
                <a16:creationId xmlns:a16="http://schemas.microsoft.com/office/drawing/2014/main" id="{9D74BC40-400E-F587-80B9-3EA00CF3874B}"/>
              </a:ext>
            </a:extLst>
          </p:cNvPr>
          <p:cNvSpPr>
            <a:spLocks noGrp="1"/>
          </p:cNvSpPr>
          <p:nvPr>
            <p:ph sz="quarter" idx="15" hasCustomPrompt="1"/>
          </p:nvPr>
        </p:nvSpPr>
        <p:spPr>
          <a:xfrm>
            <a:off x="533400" y="1948139"/>
            <a:ext cx="6565362" cy="4534548"/>
          </a:xfrm>
          <a:prstGeom prst="rect">
            <a:avLst/>
          </a:prstGeom>
        </p:spPr>
        <p:txBody>
          <a:bodyPr/>
          <a:lstStyle>
            <a:lvl1pPr marL="0" indent="0">
              <a:buNone/>
              <a:defRPr sz="1800">
                <a:solidFill>
                  <a:srgbClr val="FFFFFF"/>
                </a:solidFill>
                <a:latin typeface="Aeonik MGEN" panose="020B0503030300000000" pitchFamily="34" charset="0"/>
              </a:defRPr>
            </a:lvl1pPr>
          </a:lstStyle>
          <a:p>
            <a:pPr lvl="0"/>
            <a:r>
              <a:rPr lang="fr-FR"/>
              <a:t>Texte + image</a:t>
            </a:r>
          </a:p>
        </p:txBody>
      </p:sp>
      <p:sp>
        <p:nvSpPr>
          <p:cNvPr id="3" name="Espace réservé du contenu 2">
            <a:extLst>
              <a:ext uri="{FF2B5EF4-FFF2-40B4-BE49-F238E27FC236}">
                <a16:creationId xmlns:a16="http://schemas.microsoft.com/office/drawing/2014/main" id="{0196B3E3-9EC5-2C9F-16F3-954EA406AC4E}"/>
              </a:ext>
            </a:extLst>
          </p:cNvPr>
          <p:cNvSpPr>
            <a:spLocks noGrp="1"/>
          </p:cNvSpPr>
          <p:nvPr>
            <p:ph sz="quarter" idx="16" hasCustomPrompt="1"/>
          </p:nvPr>
        </p:nvSpPr>
        <p:spPr>
          <a:xfrm>
            <a:off x="533400" y="7610308"/>
            <a:ext cx="6621652" cy="2668731"/>
          </a:xfrm>
          <a:prstGeom prst="rect">
            <a:avLst/>
          </a:prstGeom>
        </p:spPr>
        <p:txBody>
          <a:bodyPr/>
          <a:lstStyle>
            <a:lvl1pPr marL="0" indent="0">
              <a:buNone/>
              <a:defRPr sz="1800">
                <a:solidFill>
                  <a:schemeClr val="bg1"/>
                </a:solidFill>
                <a:latin typeface="Aeonik MGEN" panose="020B0503030300000000" pitchFamily="34" charset="0"/>
              </a:defRPr>
            </a:lvl1pPr>
          </a:lstStyle>
          <a:p>
            <a:pPr lvl="0"/>
            <a:r>
              <a:rPr lang="fr-FR"/>
              <a:t>Texte + image</a:t>
            </a:r>
          </a:p>
        </p:txBody>
      </p:sp>
    </p:spTree>
    <p:extLst>
      <p:ext uri="{BB962C8B-B14F-4D97-AF65-F5344CB8AC3E}">
        <p14:creationId xmlns:p14="http://schemas.microsoft.com/office/powerpoint/2010/main" val="18032297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ématique vert/bleu horizontal 2">
    <p:bg>
      <p:bgPr>
        <a:solidFill>
          <a:schemeClr val="accent3"/>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7AE418B-EF6B-7C1B-962A-6AA99F5FCE52}"/>
              </a:ext>
            </a:extLst>
          </p:cNvPr>
          <p:cNvSpPr/>
          <p:nvPr/>
        </p:nvSpPr>
        <p:spPr>
          <a:xfrm>
            <a:off x="410758" y="6923767"/>
            <a:ext cx="6800584" cy="3463246"/>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4"/>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6" name="Freeform 3">
            <a:extLst>
              <a:ext uri="{FF2B5EF4-FFF2-40B4-BE49-F238E27FC236}">
                <a16:creationId xmlns:a16="http://schemas.microsoft.com/office/drawing/2014/main" id="{E9F0B91F-6E16-848D-1963-23F07260A814}"/>
              </a:ext>
            </a:extLst>
          </p:cNvPr>
          <p:cNvSpPr/>
          <p:nvPr userDrawn="1"/>
        </p:nvSpPr>
        <p:spPr>
          <a:xfrm>
            <a:off x="410758" y="1289516"/>
            <a:ext cx="6800584" cy="5316000"/>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noFill/>
          <a:ln w="38100" cap="rnd">
            <a:solidFill>
              <a:schemeClr val="accent4"/>
            </a:solidFill>
            <a:prstDash val="solid"/>
            <a:round/>
          </a:ln>
        </p:spPr>
        <p:txBody>
          <a:bodyPr/>
          <a:lstStyle/>
          <a:p>
            <a:endParaRPr lang="fr-FR">
              <a:latin typeface="Aeonik MGEN" panose="020B0503030300000000" pitchFamily="34" charset="0"/>
            </a:endParaRPr>
          </a:p>
        </p:txBody>
      </p:sp>
      <p:sp>
        <p:nvSpPr>
          <p:cNvPr id="7" name="Espace réservé du texte 61">
            <a:extLst>
              <a:ext uri="{FF2B5EF4-FFF2-40B4-BE49-F238E27FC236}">
                <a16:creationId xmlns:a16="http://schemas.microsoft.com/office/drawing/2014/main" id="{BC868C4C-89C2-A33A-2C52-C7DB9C1E65A4}"/>
              </a:ext>
            </a:extLst>
          </p:cNvPr>
          <p:cNvSpPr>
            <a:spLocks noGrp="1"/>
          </p:cNvSpPr>
          <p:nvPr>
            <p:ph type="body" sz="quarter" idx="10"/>
          </p:nvPr>
        </p:nvSpPr>
        <p:spPr>
          <a:xfrm>
            <a:off x="410758" y="304800"/>
            <a:ext cx="6800584" cy="641684"/>
          </a:xfrm>
          <a:prstGeom prst="rect">
            <a:avLst/>
          </a:prstGeom>
        </p:spPr>
        <p:txBody>
          <a:bodyPr/>
          <a:lstStyle>
            <a:lvl1pPr marL="0" indent="0" algn="ctr">
              <a:buNone/>
              <a:defRPr sz="3600">
                <a:solidFill>
                  <a:schemeClr val="accent4"/>
                </a:solidFill>
                <a:latin typeface="+mj-lt"/>
              </a:defRPr>
            </a:lvl1pPr>
          </a:lstStyle>
          <a:p>
            <a:pPr lvl="0"/>
            <a:endParaRPr lang="fr-FR"/>
          </a:p>
        </p:txBody>
      </p:sp>
      <p:sp>
        <p:nvSpPr>
          <p:cNvPr id="11" name="Espace réservé du texte 63">
            <a:extLst>
              <a:ext uri="{FF2B5EF4-FFF2-40B4-BE49-F238E27FC236}">
                <a16:creationId xmlns:a16="http://schemas.microsoft.com/office/drawing/2014/main" id="{FD53BEAB-5620-A1FC-492B-2EEC0B60F02E}"/>
              </a:ext>
            </a:extLst>
          </p:cNvPr>
          <p:cNvSpPr>
            <a:spLocks noGrp="1"/>
          </p:cNvSpPr>
          <p:nvPr>
            <p:ph type="body" sz="quarter" idx="13"/>
          </p:nvPr>
        </p:nvSpPr>
        <p:spPr>
          <a:xfrm>
            <a:off x="533400" y="1406568"/>
            <a:ext cx="3845618" cy="452438"/>
          </a:xfrm>
          <a:prstGeom prst="rect">
            <a:avLst/>
          </a:prstGeom>
        </p:spPr>
        <p:txBody>
          <a:bodyPr/>
          <a:lstStyle>
            <a:lvl1pPr marL="0" indent="0" algn="l">
              <a:buNone/>
              <a:defRPr sz="2000" b="0">
                <a:solidFill>
                  <a:schemeClr val="accent4"/>
                </a:solidFill>
                <a:latin typeface="+mj-lt"/>
              </a:defRPr>
            </a:lvl1pPr>
          </a:lstStyle>
          <a:p>
            <a:pPr lvl="0"/>
            <a:endParaRPr lang="fr-FR"/>
          </a:p>
        </p:txBody>
      </p:sp>
      <p:sp>
        <p:nvSpPr>
          <p:cNvPr id="12" name="Espace réservé du texte 63">
            <a:extLst>
              <a:ext uri="{FF2B5EF4-FFF2-40B4-BE49-F238E27FC236}">
                <a16:creationId xmlns:a16="http://schemas.microsoft.com/office/drawing/2014/main" id="{746F2E9A-BD80-4106-8B58-4A0FC4DE5F5D}"/>
              </a:ext>
            </a:extLst>
          </p:cNvPr>
          <p:cNvSpPr>
            <a:spLocks noGrp="1"/>
          </p:cNvSpPr>
          <p:nvPr>
            <p:ph type="body" sz="quarter" idx="14"/>
          </p:nvPr>
        </p:nvSpPr>
        <p:spPr>
          <a:xfrm>
            <a:off x="533400" y="7040819"/>
            <a:ext cx="3845618" cy="452438"/>
          </a:xfrm>
          <a:prstGeom prst="rect">
            <a:avLst/>
          </a:prstGeom>
        </p:spPr>
        <p:txBody>
          <a:bodyPr/>
          <a:lstStyle>
            <a:lvl1pPr marL="0" indent="0" algn="l">
              <a:buNone/>
              <a:defRPr sz="2000" b="0">
                <a:solidFill>
                  <a:schemeClr val="accent3"/>
                </a:solidFill>
                <a:latin typeface="+mj-lt"/>
              </a:defRPr>
            </a:lvl1pPr>
          </a:lstStyle>
          <a:p>
            <a:pPr lvl="0"/>
            <a:endParaRPr lang="fr-FR"/>
          </a:p>
        </p:txBody>
      </p:sp>
      <p:sp>
        <p:nvSpPr>
          <p:cNvPr id="2" name="Espace réservé du contenu 2">
            <a:extLst>
              <a:ext uri="{FF2B5EF4-FFF2-40B4-BE49-F238E27FC236}">
                <a16:creationId xmlns:a16="http://schemas.microsoft.com/office/drawing/2014/main" id="{9D74BC40-400E-F587-80B9-3EA00CF3874B}"/>
              </a:ext>
            </a:extLst>
          </p:cNvPr>
          <p:cNvSpPr>
            <a:spLocks noGrp="1"/>
          </p:cNvSpPr>
          <p:nvPr>
            <p:ph sz="quarter" idx="15" hasCustomPrompt="1"/>
          </p:nvPr>
        </p:nvSpPr>
        <p:spPr>
          <a:xfrm>
            <a:off x="533400" y="1948139"/>
            <a:ext cx="6565362" cy="4534548"/>
          </a:xfrm>
          <a:prstGeom prst="rect">
            <a:avLst/>
          </a:prstGeom>
        </p:spPr>
        <p:txBody>
          <a:bodyPr/>
          <a:lstStyle>
            <a:lvl1pPr marL="0" indent="0">
              <a:buNone/>
              <a:defRPr sz="1800">
                <a:solidFill>
                  <a:schemeClr val="bg1"/>
                </a:solidFill>
                <a:latin typeface="Aeonik MGEN" panose="020B0503030300000000" pitchFamily="34" charset="0"/>
              </a:defRPr>
            </a:lvl1pPr>
          </a:lstStyle>
          <a:p>
            <a:pPr lvl="0"/>
            <a:r>
              <a:rPr lang="fr-FR"/>
              <a:t>Texte + image</a:t>
            </a:r>
          </a:p>
        </p:txBody>
      </p:sp>
      <p:sp>
        <p:nvSpPr>
          <p:cNvPr id="3" name="Espace réservé du contenu 2">
            <a:extLst>
              <a:ext uri="{FF2B5EF4-FFF2-40B4-BE49-F238E27FC236}">
                <a16:creationId xmlns:a16="http://schemas.microsoft.com/office/drawing/2014/main" id="{0196B3E3-9EC5-2C9F-16F3-954EA406AC4E}"/>
              </a:ext>
            </a:extLst>
          </p:cNvPr>
          <p:cNvSpPr>
            <a:spLocks noGrp="1"/>
          </p:cNvSpPr>
          <p:nvPr>
            <p:ph sz="quarter" idx="16" hasCustomPrompt="1"/>
          </p:nvPr>
        </p:nvSpPr>
        <p:spPr>
          <a:xfrm>
            <a:off x="533400" y="7610308"/>
            <a:ext cx="6621652" cy="2668731"/>
          </a:xfrm>
          <a:prstGeom prst="rect">
            <a:avLst/>
          </a:prstGeom>
        </p:spPr>
        <p:txBody>
          <a:bodyPr/>
          <a:lstStyle>
            <a:lvl1pPr marL="0" indent="0">
              <a:buNone/>
              <a:defRPr sz="1800">
                <a:solidFill>
                  <a:srgbClr val="FFFFFF"/>
                </a:solidFill>
                <a:latin typeface="Aeonik MGEN" panose="020B0503030300000000" pitchFamily="34" charset="0"/>
              </a:defRPr>
            </a:lvl1pPr>
          </a:lstStyle>
          <a:p>
            <a:pPr lvl="0"/>
            <a:r>
              <a:rPr lang="fr-FR"/>
              <a:t>Texte + image</a:t>
            </a:r>
          </a:p>
        </p:txBody>
      </p:sp>
    </p:spTree>
    <p:extLst>
      <p:ext uri="{BB962C8B-B14F-4D97-AF65-F5344CB8AC3E}">
        <p14:creationId xmlns:p14="http://schemas.microsoft.com/office/powerpoint/2010/main" val="2419698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ématique vert foncé/rose horizontal 2">
    <p:bg>
      <p:bgPr>
        <a:solidFill>
          <a:schemeClr val="accent2"/>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7AE418B-EF6B-7C1B-962A-6AA99F5FCE52}"/>
              </a:ext>
            </a:extLst>
          </p:cNvPr>
          <p:cNvSpPr/>
          <p:nvPr/>
        </p:nvSpPr>
        <p:spPr>
          <a:xfrm>
            <a:off x="410758" y="6923767"/>
            <a:ext cx="6800584" cy="3463246"/>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1"/>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6" name="Freeform 3">
            <a:extLst>
              <a:ext uri="{FF2B5EF4-FFF2-40B4-BE49-F238E27FC236}">
                <a16:creationId xmlns:a16="http://schemas.microsoft.com/office/drawing/2014/main" id="{E9F0B91F-6E16-848D-1963-23F07260A814}"/>
              </a:ext>
            </a:extLst>
          </p:cNvPr>
          <p:cNvSpPr/>
          <p:nvPr userDrawn="1"/>
        </p:nvSpPr>
        <p:spPr>
          <a:xfrm>
            <a:off x="410758" y="1289516"/>
            <a:ext cx="6800584" cy="5316000"/>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noFill/>
          <a:ln w="38100" cap="rnd">
            <a:solidFill>
              <a:schemeClr val="accent1"/>
            </a:solidFill>
            <a:prstDash val="solid"/>
            <a:round/>
          </a:ln>
        </p:spPr>
        <p:txBody>
          <a:bodyPr/>
          <a:lstStyle/>
          <a:p>
            <a:endParaRPr lang="fr-FR">
              <a:latin typeface="Aeonik MGEN" panose="020B0503030300000000" pitchFamily="34" charset="0"/>
            </a:endParaRPr>
          </a:p>
        </p:txBody>
      </p:sp>
      <p:sp>
        <p:nvSpPr>
          <p:cNvPr id="7" name="Espace réservé du texte 61">
            <a:extLst>
              <a:ext uri="{FF2B5EF4-FFF2-40B4-BE49-F238E27FC236}">
                <a16:creationId xmlns:a16="http://schemas.microsoft.com/office/drawing/2014/main" id="{BC868C4C-89C2-A33A-2C52-C7DB9C1E65A4}"/>
              </a:ext>
            </a:extLst>
          </p:cNvPr>
          <p:cNvSpPr>
            <a:spLocks noGrp="1"/>
          </p:cNvSpPr>
          <p:nvPr>
            <p:ph type="body" sz="quarter" idx="10"/>
          </p:nvPr>
        </p:nvSpPr>
        <p:spPr>
          <a:xfrm>
            <a:off x="410758" y="304800"/>
            <a:ext cx="6800584" cy="641684"/>
          </a:xfrm>
          <a:prstGeom prst="rect">
            <a:avLst/>
          </a:prstGeom>
        </p:spPr>
        <p:txBody>
          <a:bodyPr/>
          <a:lstStyle>
            <a:lvl1pPr marL="0" indent="0" algn="ctr">
              <a:buNone/>
              <a:defRPr sz="3600">
                <a:solidFill>
                  <a:schemeClr val="accent1"/>
                </a:solidFill>
                <a:latin typeface="+mj-lt"/>
              </a:defRPr>
            </a:lvl1pPr>
          </a:lstStyle>
          <a:p>
            <a:pPr lvl="0"/>
            <a:endParaRPr lang="fr-FR"/>
          </a:p>
        </p:txBody>
      </p:sp>
      <p:sp>
        <p:nvSpPr>
          <p:cNvPr id="11" name="Espace réservé du texte 63">
            <a:extLst>
              <a:ext uri="{FF2B5EF4-FFF2-40B4-BE49-F238E27FC236}">
                <a16:creationId xmlns:a16="http://schemas.microsoft.com/office/drawing/2014/main" id="{FD53BEAB-5620-A1FC-492B-2EEC0B60F02E}"/>
              </a:ext>
            </a:extLst>
          </p:cNvPr>
          <p:cNvSpPr>
            <a:spLocks noGrp="1"/>
          </p:cNvSpPr>
          <p:nvPr>
            <p:ph type="body" sz="quarter" idx="13"/>
          </p:nvPr>
        </p:nvSpPr>
        <p:spPr>
          <a:xfrm>
            <a:off x="533400" y="1406568"/>
            <a:ext cx="3845618" cy="452438"/>
          </a:xfrm>
          <a:prstGeom prst="rect">
            <a:avLst/>
          </a:prstGeom>
        </p:spPr>
        <p:txBody>
          <a:bodyPr/>
          <a:lstStyle>
            <a:lvl1pPr marL="0" indent="0" algn="l">
              <a:buNone/>
              <a:defRPr sz="2000" b="0">
                <a:solidFill>
                  <a:schemeClr val="accent1"/>
                </a:solidFill>
                <a:latin typeface="+mj-lt"/>
              </a:defRPr>
            </a:lvl1pPr>
          </a:lstStyle>
          <a:p>
            <a:pPr lvl="0"/>
            <a:endParaRPr lang="fr-FR"/>
          </a:p>
        </p:txBody>
      </p:sp>
      <p:sp>
        <p:nvSpPr>
          <p:cNvPr id="12" name="Espace réservé du texte 63">
            <a:extLst>
              <a:ext uri="{FF2B5EF4-FFF2-40B4-BE49-F238E27FC236}">
                <a16:creationId xmlns:a16="http://schemas.microsoft.com/office/drawing/2014/main" id="{746F2E9A-BD80-4106-8B58-4A0FC4DE5F5D}"/>
              </a:ext>
            </a:extLst>
          </p:cNvPr>
          <p:cNvSpPr>
            <a:spLocks noGrp="1"/>
          </p:cNvSpPr>
          <p:nvPr>
            <p:ph type="body" sz="quarter" idx="14"/>
          </p:nvPr>
        </p:nvSpPr>
        <p:spPr>
          <a:xfrm>
            <a:off x="533400" y="7040819"/>
            <a:ext cx="3845618" cy="452438"/>
          </a:xfrm>
          <a:prstGeom prst="rect">
            <a:avLst/>
          </a:prstGeom>
        </p:spPr>
        <p:txBody>
          <a:bodyPr/>
          <a:lstStyle>
            <a:lvl1pPr marL="0" indent="0" algn="l">
              <a:buNone/>
              <a:defRPr sz="2000" b="0">
                <a:solidFill>
                  <a:schemeClr val="accent2"/>
                </a:solidFill>
                <a:latin typeface="+mj-lt"/>
              </a:defRPr>
            </a:lvl1pPr>
          </a:lstStyle>
          <a:p>
            <a:pPr lvl="0"/>
            <a:endParaRPr lang="fr-FR"/>
          </a:p>
        </p:txBody>
      </p:sp>
      <p:sp>
        <p:nvSpPr>
          <p:cNvPr id="2" name="Espace réservé du contenu 2">
            <a:extLst>
              <a:ext uri="{FF2B5EF4-FFF2-40B4-BE49-F238E27FC236}">
                <a16:creationId xmlns:a16="http://schemas.microsoft.com/office/drawing/2014/main" id="{9D74BC40-400E-F587-80B9-3EA00CF3874B}"/>
              </a:ext>
            </a:extLst>
          </p:cNvPr>
          <p:cNvSpPr>
            <a:spLocks noGrp="1"/>
          </p:cNvSpPr>
          <p:nvPr>
            <p:ph sz="quarter" idx="15" hasCustomPrompt="1"/>
          </p:nvPr>
        </p:nvSpPr>
        <p:spPr>
          <a:xfrm>
            <a:off x="533400" y="1948139"/>
            <a:ext cx="6565362" cy="4534548"/>
          </a:xfrm>
          <a:prstGeom prst="rect">
            <a:avLst/>
          </a:prstGeom>
        </p:spPr>
        <p:txBody>
          <a:bodyPr/>
          <a:lstStyle>
            <a:lvl1pPr marL="0" indent="0">
              <a:buNone/>
              <a:defRPr sz="1800">
                <a:solidFill>
                  <a:srgbClr val="FFFFFF"/>
                </a:solidFill>
                <a:latin typeface="Aeonik MGEN" panose="020B0503030300000000" pitchFamily="34" charset="0"/>
              </a:defRPr>
            </a:lvl1pPr>
          </a:lstStyle>
          <a:p>
            <a:pPr lvl="0"/>
            <a:r>
              <a:rPr lang="fr-FR"/>
              <a:t>Texte + image</a:t>
            </a:r>
          </a:p>
        </p:txBody>
      </p:sp>
      <p:sp>
        <p:nvSpPr>
          <p:cNvPr id="3" name="Espace réservé du contenu 2">
            <a:extLst>
              <a:ext uri="{FF2B5EF4-FFF2-40B4-BE49-F238E27FC236}">
                <a16:creationId xmlns:a16="http://schemas.microsoft.com/office/drawing/2014/main" id="{0196B3E3-9EC5-2C9F-16F3-954EA406AC4E}"/>
              </a:ext>
            </a:extLst>
          </p:cNvPr>
          <p:cNvSpPr>
            <a:spLocks noGrp="1"/>
          </p:cNvSpPr>
          <p:nvPr>
            <p:ph sz="quarter" idx="16" hasCustomPrompt="1"/>
          </p:nvPr>
        </p:nvSpPr>
        <p:spPr>
          <a:xfrm>
            <a:off x="533400" y="7610308"/>
            <a:ext cx="6621652" cy="2668731"/>
          </a:xfrm>
          <a:prstGeom prst="rect">
            <a:avLst/>
          </a:prstGeom>
        </p:spPr>
        <p:txBody>
          <a:bodyPr/>
          <a:lstStyle>
            <a:lvl1pPr marL="0" indent="0">
              <a:buNone/>
              <a:defRPr sz="1800">
                <a:solidFill>
                  <a:schemeClr val="bg1"/>
                </a:solidFill>
                <a:latin typeface="Aeonik MGEN" panose="020B0503030300000000" pitchFamily="34" charset="0"/>
              </a:defRPr>
            </a:lvl1pPr>
          </a:lstStyle>
          <a:p>
            <a:pPr lvl="0"/>
            <a:r>
              <a:rPr lang="fr-FR"/>
              <a:t>Texte + image</a:t>
            </a:r>
          </a:p>
        </p:txBody>
      </p:sp>
    </p:spTree>
    <p:extLst>
      <p:ext uri="{BB962C8B-B14F-4D97-AF65-F5344CB8AC3E}">
        <p14:creationId xmlns:p14="http://schemas.microsoft.com/office/powerpoint/2010/main" val="1129939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ématique rose/vert foncé horizontal 2">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7AE418B-EF6B-7C1B-962A-6AA99F5FCE52}"/>
              </a:ext>
            </a:extLst>
          </p:cNvPr>
          <p:cNvSpPr/>
          <p:nvPr/>
        </p:nvSpPr>
        <p:spPr>
          <a:xfrm>
            <a:off x="410758" y="6923767"/>
            <a:ext cx="6800584" cy="3463246"/>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2"/>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6" name="Freeform 3">
            <a:extLst>
              <a:ext uri="{FF2B5EF4-FFF2-40B4-BE49-F238E27FC236}">
                <a16:creationId xmlns:a16="http://schemas.microsoft.com/office/drawing/2014/main" id="{E9F0B91F-6E16-848D-1963-23F07260A814}"/>
              </a:ext>
            </a:extLst>
          </p:cNvPr>
          <p:cNvSpPr/>
          <p:nvPr userDrawn="1"/>
        </p:nvSpPr>
        <p:spPr>
          <a:xfrm>
            <a:off x="410758" y="1289516"/>
            <a:ext cx="6800584" cy="5316000"/>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noFill/>
          <a:ln w="38100" cap="rnd">
            <a:solidFill>
              <a:schemeClr val="accent2"/>
            </a:solidFill>
            <a:prstDash val="solid"/>
            <a:round/>
          </a:ln>
        </p:spPr>
        <p:txBody>
          <a:bodyPr/>
          <a:lstStyle/>
          <a:p>
            <a:endParaRPr lang="fr-FR">
              <a:latin typeface="Aeonik MGEN" panose="020B0503030300000000" pitchFamily="34" charset="0"/>
            </a:endParaRPr>
          </a:p>
        </p:txBody>
      </p:sp>
      <p:sp>
        <p:nvSpPr>
          <p:cNvPr id="7" name="Espace réservé du texte 61">
            <a:extLst>
              <a:ext uri="{FF2B5EF4-FFF2-40B4-BE49-F238E27FC236}">
                <a16:creationId xmlns:a16="http://schemas.microsoft.com/office/drawing/2014/main" id="{BC868C4C-89C2-A33A-2C52-C7DB9C1E65A4}"/>
              </a:ext>
            </a:extLst>
          </p:cNvPr>
          <p:cNvSpPr>
            <a:spLocks noGrp="1"/>
          </p:cNvSpPr>
          <p:nvPr>
            <p:ph type="body" sz="quarter" idx="10"/>
          </p:nvPr>
        </p:nvSpPr>
        <p:spPr>
          <a:xfrm>
            <a:off x="410758" y="304800"/>
            <a:ext cx="6800584" cy="641684"/>
          </a:xfrm>
          <a:prstGeom prst="rect">
            <a:avLst/>
          </a:prstGeom>
        </p:spPr>
        <p:txBody>
          <a:bodyPr/>
          <a:lstStyle>
            <a:lvl1pPr marL="0" indent="0" algn="ctr">
              <a:buNone/>
              <a:defRPr sz="3600">
                <a:solidFill>
                  <a:schemeClr val="accent2"/>
                </a:solidFill>
                <a:latin typeface="+mj-lt"/>
              </a:defRPr>
            </a:lvl1pPr>
          </a:lstStyle>
          <a:p>
            <a:pPr lvl="0"/>
            <a:endParaRPr lang="fr-FR"/>
          </a:p>
        </p:txBody>
      </p:sp>
      <p:sp>
        <p:nvSpPr>
          <p:cNvPr id="11" name="Espace réservé du texte 63">
            <a:extLst>
              <a:ext uri="{FF2B5EF4-FFF2-40B4-BE49-F238E27FC236}">
                <a16:creationId xmlns:a16="http://schemas.microsoft.com/office/drawing/2014/main" id="{FD53BEAB-5620-A1FC-492B-2EEC0B60F02E}"/>
              </a:ext>
            </a:extLst>
          </p:cNvPr>
          <p:cNvSpPr>
            <a:spLocks noGrp="1"/>
          </p:cNvSpPr>
          <p:nvPr>
            <p:ph type="body" sz="quarter" idx="13"/>
          </p:nvPr>
        </p:nvSpPr>
        <p:spPr>
          <a:xfrm>
            <a:off x="533400" y="1406568"/>
            <a:ext cx="3845618" cy="452438"/>
          </a:xfrm>
          <a:prstGeom prst="rect">
            <a:avLst/>
          </a:prstGeom>
        </p:spPr>
        <p:txBody>
          <a:bodyPr/>
          <a:lstStyle>
            <a:lvl1pPr marL="0" indent="0" algn="l">
              <a:buNone/>
              <a:defRPr sz="2000" b="0">
                <a:solidFill>
                  <a:schemeClr val="accent2"/>
                </a:solidFill>
                <a:latin typeface="+mj-lt"/>
              </a:defRPr>
            </a:lvl1pPr>
          </a:lstStyle>
          <a:p>
            <a:pPr lvl="0"/>
            <a:endParaRPr lang="fr-FR"/>
          </a:p>
        </p:txBody>
      </p:sp>
      <p:sp>
        <p:nvSpPr>
          <p:cNvPr id="12" name="Espace réservé du texte 63">
            <a:extLst>
              <a:ext uri="{FF2B5EF4-FFF2-40B4-BE49-F238E27FC236}">
                <a16:creationId xmlns:a16="http://schemas.microsoft.com/office/drawing/2014/main" id="{746F2E9A-BD80-4106-8B58-4A0FC4DE5F5D}"/>
              </a:ext>
            </a:extLst>
          </p:cNvPr>
          <p:cNvSpPr>
            <a:spLocks noGrp="1"/>
          </p:cNvSpPr>
          <p:nvPr>
            <p:ph type="body" sz="quarter" idx="14"/>
          </p:nvPr>
        </p:nvSpPr>
        <p:spPr>
          <a:xfrm>
            <a:off x="533400" y="7040819"/>
            <a:ext cx="3845618" cy="452438"/>
          </a:xfrm>
          <a:prstGeom prst="rect">
            <a:avLst/>
          </a:prstGeom>
        </p:spPr>
        <p:txBody>
          <a:bodyPr/>
          <a:lstStyle>
            <a:lvl1pPr marL="0" indent="0" algn="l">
              <a:buNone/>
              <a:defRPr sz="2000" b="0">
                <a:solidFill>
                  <a:schemeClr val="accent1"/>
                </a:solidFill>
                <a:latin typeface="+mj-lt"/>
              </a:defRPr>
            </a:lvl1pPr>
          </a:lstStyle>
          <a:p>
            <a:pPr lvl="0"/>
            <a:endParaRPr lang="fr-FR"/>
          </a:p>
        </p:txBody>
      </p:sp>
      <p:sp>
        <p:nvSpPr>
          <p:cNvPr id="2" name="Espace réservé du contenu 2">
            <a:extLst>
              <a:ext uri="{FF2B5EF4-FFF2-40B4-BE49-F238E27FC236}">
                <a16:creationId xmlns:a16="http://schemas.microsoft.com/office/drawing/2014/main" id="{9D74BC40-400E-F587-80B9-3EA00CF3874B}"/>
              </a:ext>
            </a:extLst>
          </p:cNvPr>
          <p:cNvSpPr>
            <a:spLocks noGrp="1"/>
          </p:cNvSpPr>
          <p:nvPr>
            <p:ph sz="quarter" idx="15" hasCustomPrompt="1"/>
          </p:nvPr>
        </p:nvSpPr>
        <p:spPr>
          <a:xfrm>
            <a:off x="533400" y="1948139"/>
            <a:ext cx="6565362" cy="4534548"/>
          </a:xfrm>
          <a:prstGeom prst="rect">
            <a:avLst/>
          </a:prstGeom>
        </p:spPr>
        <p:txBody>
          <a:bodyPr/>
          <a:lstStyle>
            <a:lvl1pPr marL="0" indent="0">
              <a:buNone/>
              <a:defRPr sz="1800">
                <a:solidFill>
                  <a:schemeClr val="bg1"/>
                </a:solidFill>
                <a:latin typeface="Aeonik MGEN" panose="020B0503030300000000" pitchFamily="34" charset="0"/>
              </a:defRPr>
            </a:lvl1pPr>
          </a:lstStyle>
          <a:p>
            <a:pPr lvl="0"/>
            <a:r>
              <a:rPr lang="fr-FR"/>
              <a:t>Texte + image</a:t>
            </a:r>
          </a:p>
        </p:txBody>
      </p:sp>
      <p:sp>
        <p:nvSpPr>
          <p:cNvPr id="3" name="Espace réservé du contenu 2">
            <a:extLst>
              <a:ext uri="{FF2B5EF4-FFF2-40B4-BE49-F238E27FC236}">
                <a16:creationId xmlns:a16="http://schemas.microsoft.com/office/drawing/2014/main" id="{0196B3E3-9EC5-2C9F-16F3-954EA406AC4E}"/>
              </a:ext>
            </a:extLst>
          </p:cNvPr>
          <p:cNvSpPr>
            <a:spLocks noGrp="1"/>
          </p:cNvSpPr>
          <p:nvPr>
            <p:ph sz="quarter" idx="16" hasCustomPrompt="1"/>
          </p:nvPr>
        </p:nvSpPr>
        <p:spPr>
          <a:xfrm>
            <a:off x="533400" y="7610308"/>
            <a:ext cx="6621652" cy="2668731"/>
          </a:xfrm>
          <a:prstGeom prst="rect">
            <a:avLst/>
          </a:prstGeom>
        </p:spPr>
        <p:txBody>
          <a:bodyPr/>
          <a:lstStyle>
            <a:lvl1pPr marL="0" indent="0">
              <a:buNone/>
              <a:defRPr sz="1800">
                <a:solidFill>
                  <a:srgbClr val="FFFFFF"/>
                </a:solidFill>
                <a:latin typeface="Aeonik MGEN" panose="020B0503030300000000" pitchFamily="34" charset="0"/>
              </a:defRPr>
            </a:lvl1pPr>
          </a:lstStyle>
          <a:p>
            <a:pPr lvl="0"/>
            <a:r>
              <a:rPr lang="fr-FR"/>
              <a:t>Texte + image</a:t>
            </a:r>
          </a:p>
        </p:txBody>
      </p:sp>
    </p:spTree>
    <p:extLst>
      <p:ext uri="{BB962C8B-B14F-4D97-AF65-F5344CB8AC3E}">
        <p14:creationId xmlns:p14="http://schemas.microsoft.com/office/powerpoint/2010/main" val="38542683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ématique jaune/violet horizontal 2bis">
    <p:bg>
      <p:bgPr>
        <a:solidFill>
          <a:schemeClr val="accent5"/>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7AE418B-EF6B-7C1B-962A-6AA99F5FCE52}"/>
              </a:ext>
            </a:extLst>
          </p:cNvPr>
          <p:cNvSpPr/>
          <p:nvPr/>
        </p:nvSpPr>
        <p:spPr>
          <a:xfrm>
            <a:off x="410758" y="5870375"/>
            <a:ext cx="6800584" cy="4516638"/>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6"/>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6" name="Freeform 3">
            <a:extLst>
              <a:ext uri="{FF2B5EF4-FFF2-40B4-BE49-F238E27FC236}">
                <a16:creationId xmlns:a16="http://schemas.microsoft.com/office/drawing/2014/main" id="{E9F0B91F-6E16-848D-1963-23F07260A814}"/>
              </a:ext>
            </a:extLst>
          </p:cNvPr>
          <p:cNvSpPr/>
          <p:nvPr userDrawn="1"/>
        </p:nvSpPr>
        <p:spPr>
          <a:xfrm>
            <a:off x="410758" y="1153036"/>
            <a:ext cx="6800584" cy="4518000"/>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noFill/>
          <a:ln w="38100" cap="rnd">
            <a:solidFill>
              <a:schemeClr val="accent6"/>
            </a:solidFill>
            <a:prstDash val="solid"/>
            <a:round/>
          </a:ln>
        </p:spPr>
        <p:txBody>
          <a:bodyPr/>
          <a:lstStyle/>
          <a:p>
            <a:endParaRPr lang="fr-FR">
              <a:latin typeface="Aeonik MGEN" panose="020B0503030300000000" pitchFamily="34" charset="0"/>
            </a:endParaRPr>
          </a:p>
        </p:txBody>
      </p:sp>
      <p:sp>
        <p:nvSpPr>
          <p:cNvPr id="7" name="Espace réservé du texte 61">
            <a:extLst>
              <a:ext uri="{FF2B5EF4-FFF2-40B4-BE49-F238E27FC236}">
                <a16:creationId xmlns:a16="http://schemas.microsoft.com/office/drawing/2014/main" id="{BC868C4C-89C2-A33A-2C52-C7DB9C1E65A4}"/>
              </a:ext>
            </a:extLst>
          </p:cNvPr>
          <p:cNvSpPr>
            <a:spLocks noGrp="1"/>
          </p:cNvSpPr>
          <p:nvPr>
            <p:ph type="body" sz="quarter" idx="10"/>
          </p:nvPr>
        </p:nvSpPr>
        <p:spPr>
          <a:xfrm>
            <a:off x="410758" y="304800"/>
            <a:ext cx="6800584" cy="641684"/>
          </a:xfrm>
          <a:prstGeom prst="rect">
            <a:avLst/>
          </a:prstGeom>
        </p:spPr>
        <p:txBody>
          <a:bodyPr/>
          <a:lstStyle>
            <a:lvl1pPr marL="0" indent="0" algn="ctr">
              <a:buNone/>
              <a:defRPr sz="3600">
                <a:solidFill>
                  <a:schemeClr val="accent6"/>
                </a:solidFill>
                <a:latin typeface="+mj-lt"/>
              </a:defRPr>
            </a:lvl1pPr>
          </a:lstStyle>
          <a:p>
            <a:pPr lvl="0"/>
            <a:endParaRPr lang="fr-FR"/>
          </a:p>
        </p:txBody>
      </p:sp>
      <p:sp>
        <p:nvSpPr>
          <p:cNvPr id="9" name="Espace réservé du texte 8">
            <a:extLst>
              <a:ext uri="{FF2B5EF4-FFF2-40B4-BE49-F238E27FC236}">
                <a16:creationId xmlns:a16="http://schemas.microsoft.com/office/drawing/2014/main" id="{A8B0F206-4489-EF48-87E0-38A8AA846B54}"/>
              </a:ext>
            </a:extLst>
          </p:cNvPr>
          <p:cNvSpPr>
            <a:spLocks noGrp="1"/>
          </p:cNvSpPr>
          <p:nvPr>
            <p:ph type="body" sz="quarter" idx="11"/>
          </p:nvPr>
        </p:nvSpPr>
        <p:spPr>
          <a:xfrm>
            <a:off x="533400" y="1814558"/>
            <a:ext cx="6575425" cy="3753730"/>
          </a:xfrm>
          <a:prstGeom prst="rect">
            <a:avLst/>
          </a:prstGeom>
        </p:spPr>
        <p:txBody>
          <a:bodyPr/>
          <a:lstStyle>
            <a:lvl1pPr marL="0" indent="0">
              <a:buNone/>
              <a:defRPr sz="1800">
                <a:solidFill>
                  <a:schemeClr val="bg1"/>
                </a:solidFill>
              </a:defRPr>
            </a:lvl1pPr>
          </a:lstStyle>
          <a:p>
            <a:pPr lvl="0"/>
            <a:endParaRPr lang="fr-FR"/>
          </a:p>
        </p:txBody>
      </p:sp>
      <p:sp>
        <p:nvSpPr>
          <p:cNvPr id="10" name="Espace réservé du texte 8">
            <a:extLst>
              <a:ext uri="{FF2B5EF4-FFF2-40B4-BE49-F238E27FC236}">
                <a16:creationId xmlns:a16="http://schemas.microsoft.com/office/drawing/2014/main" id="{53EB1374-7513-FD67-FCAC-67FBB2112808}"/>
              </a:ext>
            </a:extLst>
          </p:cNvPr>
          <p:cNvSpPr>
            <a:spLocks noGrp="1"/>
          </p:cNvSpPr>
          <p:nvPr>
            <p:ph type="body" sz="quarter" idx="12"/>
          </p:nvPr>
        </p:nvSpPr>
        <p:spPr>
          <a:xfrm>
            <a:off x="523337" y="6768636"/>
            <a:ext cx="6575425" cy="3467185"/>
          </a:xfrm>
          <a:prstGeom prst="rect">
            <a:avLst/>
          </a:prstGeom>
        </p:spPr>
        <p:txBody>
          <a:bodyPr/>
          <a:lstStyle>
            <a:lvl1pPr marL="0" indent="0">
              <a:buNone/>
              <a:defRPr sz="1800">
                <a:solidFill>
                  <a:srgbClr val="FFFFFF"/>
                </a:solidFill>
              </a:defRPr>
            </a:lvl1pPr>
          </a:lstStyle>
          <a:p>
            <a:pPr lvl="0"/>
            <a:endParaRPr lang="fr-FR"/>
          </a:p>
        </p:txBody>
      </p:sp>
      <p:sp>
        <p:nvSpPr>
          <p:cNvPr id="11" name="Espace réservé du texte 63">
            <a:extLst>
              <a:ext uri="{FF2B5EF4-FFF2-40B4-BE49-F238E27FC236}">
                <a16:creationId xmlns:a16="http://schemas.microsoft.com/office/drawing/2014/main" id="{FD53BEAB-5620-A1FC-492B-2EEC0B60F02E}"/>
              </a:ext>
            </a:extLst>
          </p:cNvPr>
          <p:cNvSpPr>
            <a:spLocks noGrp="1"/>
          </p:cNvSpPr>
          <p:nvPr>
            <p:ph type="body" sz="quarter" idx="13"/>
          </p:nvPr>
        </p:nvSpPr>
        <p:spPr>
          <a:xfrm>
            <a:off x="533400" y="1270087"/>
            <a:ext cx="3845618" cy="389779"/>
          </a:xfrm>
          <a:prstGeom prst="rect">
            <a:avLst/>
          </a:prstGeom>
        </p:spPr>
        <p:txBody>
          <a:bodyPr/>
          <a:lstStyle>
            <a:lvl1pPr marL="0" indent="0" algn="l">
              <a:buNone/>
              <a:defRPr sz="2000" b="0">
                <a:solidFill>
                  <a:schemeClr val="accent6"/>
                </a:solidFill>
                <a:latin typeface="+mj-lt"/>
              </a:defRPr>
            </a:lvl1pPr>
          </a:lstStyle>
          <a:p>
            <a:pPr lvl="0"/>
            <a:endParaRPr lang="fr-FR"/>
          </a:p>
        </p:txBody>
      </p:sp>
      <p:sp>
        <p:nvSpPr>
          <p:cNvPr id="12" name="Espace réservé du texte 63">
            <a:extLst>
              <a:ext uri="{FF2B5EF4-FFF2-40B4-BE49-F238E27FC236}">
                <a16:creationId xmlns:a16="http://schemas.microsoft.com/office/drawing/2014/main" id="{746F2E9A-BD80-4106-8B58-4A0FC4DE5F5D}"/>
              </a:ext>
            </a:extLst>
          </p:cNvPr>
          <p:cNvSpPr>
            <a:spLocks noGrp="1"/>
          </p:cNvSpPr>
          <p:nvPr>
            <p:ph type="body" sz="quarter" idx="14"/>
          </p:nvPr>
        </p:nvSpPr>
        <p:spPr>
          <a:xfrm>
            <a:off x="533400" y="6024479"/>
            <a:ext cx="3845618" cy="590053"/>
          </a:xfrm>
          <a:prstGeom prst="rect">
            <a:avLst/>
          </a:prstGeom>
        </p:spPr>
        <p:txBody>
          <a:bodyPr/>
          <a:lstStyle>
            <a:lvl1pPr marL="0" indent="0" algn="l">
              <a:buNone/>
              <a:defRPr sz="2000" b="0">
                <a:solidFill>
                  <a:schemeClr val="accent5"/>
                </a:solidFill>
                <a:latin typeface="+mj-lt"/>
              </a:defRPr>
            </a:lvl1pPr>
          </a:lstStyle>
          <a:p>
            <a:pPr lvl="0"/>
            <a:endParaRPr lang="fr-FR"/>
          </a:p>
        </p:txBody>
      </p:sp>
    </p:spTree>
    <p:extLst>
      <p:ext uri="{BB962C8B-B14F-4D97-AF65-F5344CB8AC3E}">
        <p14:creationId xmlns:p14="http://schemas.microsoft.com/office/powerpoint/2010/main" val="6494179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ématique violet/jaune horizontal 2bis">
    <p:bg>
      <p:bgPr>
        <a:solidFill>
          <a:schemeClr val="accent6"/>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7AE418B-EF6B-7C1B-962A-6AA99F5FCE52}"/>
              </a:ext>
            </a:extLst>
          </p:cNvPr>
          <p:cNvSpPr/>
          <p:nvPr/>
        </p:nvSpPr>
        <p:spPr>
          <a:xfrm>
            <a:off x="410758" y="5870375"/>
            <a:ext cx="6800584" cy="4516638"/>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5"/>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6" name="Freeform 3">
            <a:extLst>
              <a:ext uri="{FF2B5EF4-FFF2-40B4-BE49-F238E27FC236}">
                <a16:creationId xmlns:a16="http://schemas.microsoft.com/office/drawing/2014/main" id="{E9F0B91F-6E16-848D-1963-23F07260A814}"/>
              </a:ext>
            </a:extLst>
          </p:cNvPr>
          <p:cNvSpPr/>
          <p:nvPr userDrawn="1"/>
        </p:nvSpPr>
        <p:spPr>
          <a:xfrm>
            <a:off x="410758" y="1153036"/>
            <a:ext cx="6800584" cy="4518000"/>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noFill/>
          <a:ln w="38100" cap="rnd">
            <a:solidFill>
              <a:schemeClr val="accent5"/>
            </a:solidFill>
            <a:prstDash val="solid"/>
            <a:round/>
          </a:ln>
        </p:spPr>
        <p:txBody>
          <a:bodyPr/>
          <a:lstStyle/>
          <a:p>
            <a:endParaRPr lang="fr-FR">
              <a:latin typeface="Aeonik MGEN" panose="020B0503030300000000" pitchFamily="34" charset="0"/>
            </a:endParaRPr>
          </a:p>
        </p:txBody>
      </p:sp>
      <p:sp>
        <p:nvSpPr>
          <p:cNvPr id="7" name="Espace réservé du texte 61">
            <a:extLst>
              <a:ext uri="{FF2B5EF4-FFF2-40B4-BE49-F238E27FC236}">
                <a16:creationId xmlns:a16="http://schemas.microsoft.com/office/drawing/2014/main" id="{BC868C4C-89C2-A33A-2C52-C7DB9C1E65A4}"/>
              </a:ext>
            </a:extLst>
          </p:cNvPr>
          <p:cNvSpPr>
            <a:spLocks noGrp="1"/>
          </p:cNvSpPr>
          <p:nvPr>
            <p:ph type="body" sz="quarter" idx="10"/>
          </p:nvPr>
        </p:nvSpPr>
        <p:spPr>
          <a:xfrm>
            <a:off x="410758" y="304800"/>
            <a:ext cx="6800584" cy="641684"/>
          </a:xfrm>
          <a:prstGeom prst="rect">
            <a:avLst/>
          </a:prstGeom>
        </p:spPr>
        <p:txBody>
          <a:bodyPr/>
          <a:lstStyle>
            <a:lvl1pPr marL="0" indent="0" algn="ctr">
              <a:buNone/>
              <a:defRPr sz="3600">
                <a:solidFill>
                  <a:schemeClr val="accent5"/>
                </a:solidFill>
                <a:latin typeface="+mj-lt"/>
              </a:defRPr>
            </a:lvl1pPr>
          </a:lstStyle>
          <a:p>
            <a:pPr lvl="0"/>
            <a:endParaRPr lang="fr-FR"/>
          </a:p>
        </p:txBody>
      </p:sp>
      <p:sp>
        <p:nvSpPr>
          <p:cNvPr id="9" name="Espace réservé du texte 8">
            <a:extLst>
              <a:ext uri="{FF2B5EF4-FFF2-40B4-BE49-F238E27FC236}">
                <a16:creationId xmlns:a16="http://schemas.microsoft.com/office/drawing/2014/main" id="{A8B0F206-4489-EF48-87E0-38A8AA846B54}"/>
              </a:ext>
            </a:extLst>
          </p:cNvPr>
          <p:cNvSpPr>
            <a:spLocks noGrp="1"/>
          </p:cNvSpPr>
          <p:nvPr>
            <p:ph type="body" sz="quarter" idx="11"/>
          </p:nvPr>
        </p:nvSpPr>
        <p:spPr>
          <a:xfrm>
            <a:off x="533400" y="1814558"/>
            <a:ext cx="6575425" cy="3753730"/>
          </a:xfrm>
          <a:prstGeom prst="rect">
            <a:avLst/>
          </a:prstGeom>
        </p:spPr>
        <p:txBody>
          <a:bodyPr/>
          <a:lstStyle>
            <a:lvl1pPr marL="0" indent="0">
              <a:buNone/>
              <a:defRPr sz="1800">
                <a:solidFill>
                  <a:srgbClr val="FFFFFF"/>
                </a:solidFill>
              </a:defRPr>
            </a:lvl1pPr>
          </a:lstStyle>
          <a:p>
            <a:pPr lvl="0"/>
            <a:endParaRPr lang="fr-FR"/>
          </a:p>
        </p:txBody>
      </p:sp>
      <p:sp>
        <p:nvSpPr>
          <p:cNvPr id="10" name="Espace réservé du texte 8">
            <a:extLst>
              <a:ext uri="{FF2B5EF4-FFF2-40B4-BE49-F238E27FC236}">
                <a16:creationId xmlns:a16="http://schemas.microsoft.com/office/drawing/2014/main" id="{53EB1374-7513-FD67-FCAC-67FBB2112808}"/>
              </a:ext>
            </a:extLst>
          </p:cNvPr>
          <p:cNvSpPr>
            <a:spLocks noGrp="1"/>
          </p:cNvSpPr>
          <p:nvPr>
            <p:ph type="body" sz="quarter" idx="12"/>
          </p:nvPr>
        </p:nvSpPr>
        <p:spPr>
          <a:xfrm>
            <a:off x="523337" y="6768636"/>
            <a:ext cx="6575425" cy="3467185"/>
          </a:xfrm>
          <a:prstGeom prst="rect">
            <a:avLst/>
          </a:prstGeom>
        </p:spPr>
        <p:txBody>
          <a:bodyPr/>
          <a:lstStyle>
            <a:lvl1pPr marL="0" indent="0">
              <a:buNone/>
              <a:defRPr sz="1800">
                <a:solidFill>
                  <a:schemeClr val="bg1"/>
                </a:solidFill>
              </a:defRPr>
            </a:lvl1pPr>
          </a:lstStyle>
          <a:p>
            <a:pPr lvl="0"/>
            <a:endParaRPr lang="fr-FR"/>
          </a:p>
        </p:txBody>
      </p:sp>
      <p:sp>
        <p:nvSpPr>
          <p:cNvPr id="11" name="Espace réservé du texte 63">
            <a:extLst>
              <a:ext uri="{FF2B5EF4-FFF2-40B4-BE49-F238E27FC236}">
                <a16:creationId xmlns:a16="http://schemas.microsoft.com/office/drawing/2014/main" id="{FD53BEAB-5620-A1FC-492B-2EEC0B60F02E}"/>
              </a:ext>
            </a:extLst>
          </p:cNvPr>
          <p:cNvSpPr>
            <a:spLocks noGrp="1"/>
          </p:cNvSpPr>
          <p:nvPr>
            <p:ph type="body" sz="quarter" idx="13"/>
          </p:nvPr>
        </p:nvSpPr>
        <p:spPr>
          <a:xfrm>
            <a:off x="533400" y="1270087"/>
            <a:ext cx="3845618" cy="389779"/>
          </a:xfrm>
          <a:prstGeom prst="rect">
            <a:avLst/>
          </a:prstGeom>
        </p:spPr>
        <p:txBody>
          <a:bodyPr/>
          <a:lstStyle>
            <a:lvl1pPr marL="0" indent="0" algn="l">
              <a:buNone/>
              <a:defRPr sz="2000" b="0">
                <a:solidFill>
                  <a:schemeClr val="accent5"/>
                </a:solidFill>
                <a:latin typeface="+mj-lt"/>
              </a:defRPr>
            </a:lvl1pPr>
          </a:lstStyle>
          <a:p>
            <a:pPr lvl="0"/>
            <a:endParaRPr lang="fr-FR"/>
          </a:p>
        </p:txBody>
      </p:sp>
      <p:sp>
        <p:nvSpPr>
          <p:cNvPr id="12" name="Espace réservé du texte 63">
            <a:extLst>
              <a:ext uri="{FF2B5EF4-FFF2-40B4-BE49-F238E27FC236}">
                <a16:creationId xmlns:a16="http://schemas.microsoft.com/office/drawing/2014/main" id="{746F2E9A-BD80-4106-8B58-4A0FC4DE5F5D}"/>
              </a:ext>
            </a:extLst>
          </p:cNvPr>
          <p:cNvSpPr>
            <a:spLocks noGrp="1"/>
          </p:cNvSpPr>
          <p:nvPr>
            <p:ph type="body" sz="quarter" idx="14"/>
          </p:nvPr>
        </p:nvSpPr>
        <p:spPr>
          <a:xfrm>
            <a:off x="533400" y="6024479"/>
            <a:ext cx="3845618" cy="590053"/>
          </a:xfrm>
          <a:prstGeom prst="rect">
            <a:avLst/>
          </a:prstGeom>
        </p:spPr>
        <p:txBody>
          <a:bodyPr/>
          <a:lstStyle>
            <a:lvl1pPr marL="0" indent="0" algn="l">
              <a:buNone/>
              <a:defRPr sz="2000" b="0">
                <a:solidFill>
                  <a:schemeClr val="accent6"/>
                </a:solidFill>
                <a:latin typeface="+mj-lt"/>
              </a:defRPr>
            </a:lvl1pPr>
          </a:lstStyle>
          <a:p>
            <a:pPr lvl="0"/>
            <a:endParaRPr lang="fr-FR"/>
          </a:p>
        </p:txBody>
      </p:sp>
    </p:spTree>
    <p:extLst>
      <p:ext uri="{BB962C8B-B14F-4D97-AF65-F5344CB8AC3E}">
        <p14:creationId xmlns:p14="http://schemas.microsoft.com/office/powerpoint/2010/main" val="42182790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ématique vert/bleu horizontal 2bis">
    <p:bg>
      <p:bgPr>
        <a:solidFill>
          <a:schemeClr val="accent3"/>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7AE418B-EF6B-7C1B-962A-6AA99F5FCE52}"/>
              </a:ext>
            </a:extLst>
          </p:cNvPr>
          <p:cNvSpPr/>
          <p:nvPr/>
        </p:nvSpPr>
        <p:spPr>
          <a:xfrm>
            <a:off x="410758" y="5870375"/>
            <a:ext cx="6800584" cy="4516638"/>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4"/>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6" name="Freeform 3">
            <a:extLst>
              <a:ext uri="{FF2B5EF4-FFF2-40B4-BE49-F238E27FC236}">
                <a16:creationId xmlns:a16="http://schemas.microsoft.com/office/drawing/2014/main" id="{E9F0B91F-6E16-848D-1963-23F07260A814}"/>
              </a:ext>
            </a:extLst>
          </p:cNvPr>
          <p:cNvSpPr/>
          <p:nvPr userDrawn="1"/>
        </p:nvSpPr>
        <p:spPr>
          <a:xfrm>
            <a:off x="410758" y="1153036"/>
            <a:ext cx="6800584" cy="4518000"/>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noFill/>
          <a:ln w="38100" cap="rnd">
            <a:solidFill>
              <a:schemeClr val="accent4"/>
            </a:solidFill>
            <a:prstDash val="solid"/>
            <a:round/>
          </a:ln>
        </p:spPr>
        <p:txBody>
          <a:bodyPr/>
          <a:lstStyle/>
          <a:p>
            <a:endParaRPr lang="fr-FR">
              <a:latin typeface="Aeonik MGEN" panose="020B0503030300000000" pitchFamily="34" charset="0"/>
            </a:endParaRPr>
          </a:p>
        </p:txBody>
      </p:sp>
      <p:sp>
        <p:nvSpPr>
          <p:cNvPr id="7" name="Espace réservé du texte 61">
            <a:extLst>
              <a:ext uri="{FF2B5EF4-FFF2-40B4-BE49-F238E27FC236}">
                <a16:creationId xmlns:a16="http://schemas.microsoft.com/office/drawing/2014/main" id="{BC868C4C-89C2-A33A-2C52-C7DB9C1E65A4}"/>
              </a:ext>
            </a:extLst>
          </p:cNvPr>
          <p:cNvSpPr>
            <a:spLocks noGrp="1"/>
          </p:cNvSpPr>
          <p:nvPr>
            <p:ph type="body" sz="quarter" idx="10"/>
          </p:nvPr>
        </p:nvSpPr>
        <p:spPr>
          <a:xfrm>
            <a:off x="410758" y="304800"/>
            <a:ext cx="6800584" cy="641684"/>
          </a:xfrm>
          <a:prstGeom prst="rect">
            <a:avLst/>
          </a:prstGeom>
        </p:spPr>
        <p:txBody>
          <a:bodyPr/>
          <a:lstStyle>
            <a:lvl1pPr marL="0" indent="0" algn="ctr">
              <a:buNone/>
              <a:defRPr sz="3600">
                <a:solidFill>
                  <a:schemeClr val="accent4"/>
                </a:solidFill>
                <a:latin typeface="+mj-lt"/>
              </a:defRPr>
            </a:lvl1pPr>
          </a:lstStyle>
          <a:p>
            <a:pPr lvl="0"/>
            <a:endParaRPr lang="fr-FR"/>
          </a:p>
        </p:txBody>
      </p:sp>
      <p:sp>
        <p:nvSpPr>
          <p:cNvPr id="9" name="Espace réservé du texte 8">
            <a:extLst>
              <a:ext uri="{FF2B5EF4-FFF2-40B4-BE49-F238E27FC236}">
                <a16:creationId xmlns:a16="http://schemas.microsoft.com/office/drawing/2014/main" id="{A8B0F206-4489-EF48-87E0-38A8AA846B54}"/>
              </a:ext>
            </a:extLst>
          </p:cNvPr>
          <p:cNvSpPr>
            <a:spLocks noGrp="1"/>
          </p:cNvSpPr>
          <p:nvPr>
            <p:ph type="body" sz="quarter" idx="11"/>
          </p:nvPr>
        </p:nvSpPr>
        <p:spPr>
          <a:xfrm>
            <a:off x="533400" y="1814558"/>
            <a:ext cx="6575425" cy="3753730"/>
          </a:xfrm>
          <a:prstGeom prst="rect">
            <a:avLst/>
          </a:prstGeom>
        </p:spPr>
        <p:txBody>
          <a:bodyPr/>
          <a:lstStyle>
            <a:lvl1pPr marL="0" indent="0">
              <a:buNone/>
              <a:defRPr sz="1800">
                <a:solidFill>
                  <a:schemeClr val="bg1"/>
                </a:solidFill>
              </a:defRPr>
            </a:lvl1pPr>
          </a:lstStyle>
          <a:p>
            <a:pPr lvl="0"/>
            <a:endParaRPr lang="fr-FR"/>
          </a:p>
        </p:txBody>
      </p:sp>
      <p:sp>
        <p:nvSpPr>
          <p:cNvPr id="10" name="Espace réservé du texte 8">
            <a:extLst>
              <a:ext uri="{FF2B5EF4-FFF2-40B4-BE49-F238E27FC236}">
                <a16:creationId xmlns:a16="http://schemas.microsoft.com/office/drawing/2014/main" id="{53EB1374-7513-FD67-FCAC-67FBB2112808}"/>
              </a:ext>
            </a:extLst>
          </p:cNvPr>
          <p:cNvSpPr>
            <a:spLocks noGrp="1"/>
          </p:cNvSpPr>
          <p:nvPr>
            <p:ph type="body" sz="quarter" idx="12"/>
          </p:nvPr>
        </p:nvSpPr>
        <p:spPr>
          <a:xfrm>
            <a:off x="523337" y="6768636"/>
            <a:ext cx="6575425" cy="3467185"/>
          </a:xfrm>
          <a:prstGeom prst="rect">
            <a:avLst/>
          </a:prstGeom>
        </p:spPr>
        <p:txBody>
          <a:bodyPr/>
          <a:lstStyle>
            <a:lvl1pPr marL="0" indent="0">
              <a:buNone/>
              <a:defRPr sz="1800">
                <a:solidFill>
                  <a:srgbClr val="FFFFFF"/>
                </a:solidFill>
              </a:defRPr>
            </a:lvl1pPr>
          </a:lstStyle>
          <a:p>
            <a:pPr lvl="0"/>
            <a:endParaRPr lang="fr-FR"/>
          </a:p>
        </p:txBody>
      </p:sp>
      <p:sp>
        <p:nvSpPr>
          <p:cNvPr id="11" name="Espace réservé du texte 63">
            <a:extLst>
              <a:ext uri="{FF2B5EF4-FFF2-40B4-BE49-F238E27FC236}">
                <a16:creationId xmlns:a16="http://schemas.microsoft.com/office/drawing/2014/main" id="{FD53BEAB-5620-A1FC-492B-2EEC0B60F02E}"/>
              </a:ext>
            </a:extLst>
          </p:cNvPr>
          <p:cNvSpPr>
            <a:spLocks noGrp="1"/>
          </p:cNvSpPr>
          <p:nvPr>
            <p:ph type="body" sz="quarter" idx="13"/>
          </p:nvPr>
        </p:nvSpPr>
        <p:spPr>
          <a:xfrm>
            <a:off x="533400" y="1270087"/>
            <a:ext cx="3845618" cy="389779"/>
          </a:xfrm>
          <a:prstGeom prst="rect">
            <a:avLst/>
          </a:prstGeom>
        </p:spPr>
        <p:txBody>
          <a:bodyPr/>
          <a:lstStyle>
            <a:lvl1pPr marL="0" indent="0" algn="l">
              <a:buNone/>
              <a:defRPr sz="2000" b="0">
                <a:solidFill>
                  <a:schemeClr val="accent4"/>
                </a:solidFill>
                <a:latin typeface="+mj-lt"/>
              </a:defRPr>
            </a:lvl1pPr>
          </a:lstStyle>
          <a:p>
            <a:pPr lvl="0"/>
            <a:endParaRPr lang="fr-FR"/>
          </a:p>
        </p:txBody>
      </p:sp>
      <p:sp>
        <p:nvSpPr>
          <p:cNvPr id="12" name="Espace réservé du texte 63">
            <a:extLst>
              <a:ext uri="{FF2B5EF4-FFF2-40B4-BE49-F238E27FC236}">
                <a16:creationId xmlns:a16="http://schemas.microsoft.com/office/drawing/2014/main" id="{746F2E9A-BD80-4106-8B58-4A0FC4DE5F5D}"/>
              </a:ext>
            </a:extLst>
          </p:cNvPr>
          <p:cNvSpPr>
            <a:spLocks noGrp="1"/>
          </p:cNvSpPr>
          <p:nvPr>
            <p:ph type="body" sz="quarter" idx="14"/>
          </p:nvPr>
        </p:nvSpPr>
        <p:spPr>
          <a:xfrm>
            <a:off x="533400" y="6024479"/>
            <a:ext cx="3845618" cy="590053"/>
          </a:xfrm>
          <a:prstGeom prst="rect">
            <a:avLst/>
          </a:prstGeom>
        </p:spPr>
        <p:txBody>
          <a:bodyPr/>
          <a:lstStyle>
            <a:lvl1pPr marL="0" indent="0" algn="l">
              <a:buNone/>
              <a:defRPr sz="2000" b="0">
                <a:solidFill>
                  <a:schemeClr val="accent3"/>
                </a:solidFill>
                <a:latin typeface="+mj-lt"/>
              </a:defRPr>
            </a:lvl1pPr>
          </a:lstStyle>
          <a:p>
            <a:pPr lvl="0"/>
            <a:endParaRPr lang="fr-FR"/>
          </a:p>
        </p:txBody>
      </p:sp>
    </p:spTree>
    <p:extLst>
      <p:ext uri="{BB962C8B-B14F-4D97-AF65-F5344CB8AC3E}">
        <p14:creationId xmlns:p14="http://schemas.microsoft.com/office/powerpoint/2010/main" val="2767143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ne-05">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9B26E5EB-7D1B-CC4A-FC15-F9AB4A28F795}"/>
              </a:ext>
            </a:extLst>
          </p:cNvPr>
          <p:cNvSpPr>
            <a:spLocks noGrp="1"/>
          </p:cNvSpPr>
          <p:nvPr>
            <p:ph type="pic" sz="quarter" idx="10"/>
          </p:nvPr>
        </p:nvSpPr>
        <p:spPr>
          <a:xfrm>
            <a:off x="0" y="5345113"/>
            <a:ext cx="7559675" cy="5346700"/>
          </a:xfrm>
          <a:prstGeom prst="rect">
            <a:avLst/>
          </a:prstGeom>
        </p:spPr>
        <p:txBody>
          <a:bodyPr/>
          <a:lstStyle/>
          <a:p>
            <a:endParaRPr lang="fr-FR"/>
          </a:p>
        </p:txBody>
      </p:sp>
      <p:sp>
        <p:nvSpPr>
          <p:cNvPr id="3" name="Rectangle 2">
            <a:extLst>
              <a:ext uri="{FF2B5EF4-FFF2-40B4-BE49-F238E27FC236}">
                <a16:creationId xmlns:a16="http://schemas.microsoft.com/office/drawing/2014/main" id="{206F562B-40B7-5C3E-86FE-516579128E31}"/>
              </a:ext>
            </a:extLst>
          </p:cNvPr>
          <p:cNvSpPr/>
          <p:nvPr userDrawn="1"/>
        </p:nvSpPr>
        <p:spPr>
          <a:xfrm>
            <a:off x="0" y="0"/>
            <a:ext cx="7559675" cy="5345906"/>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F241ACA-BC91-3FAC-9B20-64BF762EDC74}"/>
              </a:ext>
            </a:extLst>
          </p:cNvPr>
          <p:cNvSpPr>
            <a:spLocks noGrp="1"/>
          </p:cNvSpPr>
          <p:nvPr>
            <p:ph type="title"/>
          </p:nvPr>
        </p:nvSpPr>
        <p:spPr>
          <a:xfrm>
            <a:off x="519113" y="569913"/>
            <a:ext cx="6521450" cy="2065337"/>
          </a:xfrm>
          <a:prstGeom prst="rect">
            <a:avLst/>
          </a:prstGeom>
        </p:spPr>
        <p:txBody>
          <a:bodyPr/>
          <a:lstStyle>
            <a:lvl1pPr>
              <a:defRPr>
                <a:solidFill>
                  <a:schemeClr val="accent4"/>
                </a:solidFill>
              </a:defRPr>
            </a:lvl1pPr>
          </a:lstStyle>
          <a:p>
            <a:r>
              <a:rPr lang="fr-FR"/>
              <a:t>Modifiez le style du titre</a:t>
            </a:r>
          </a:p>
        </p:txBody>
      </p:sp>
      <p:sp>
        <p:nvSpPr>
          <p:cNvPr id="7" name="ZoneTexte 6">
            <a:extLst>
              <a:ext uri="{FF2B5EF4-FFF2-40B4-BE49-F238E27FC236}">
                <a16:creationId xmlns:a16="http://schemas.microsoft.com/office/drawing/2014/main" id="{17E17346-F0F1-6F18-9F99-2FC6F4BB4D5C}"/>
              </a:ext>
            </a:extLst>
          </p:cNvPr>
          <p:cNvSpPr txBox="1"/>
          <p:nvPr userDrawn="1"/>
        </p:nvSpPr>
        <p:spPr>
          <a:xfrm>
            <a:off x="300251" y="4531057"/>
            <a:ext cx="5377218" cy="584775"/>
          </a:xfrm>
          <a:prstGeom prst="rect">
            <a:avLst/>
          </a:prstGeom>
          <a:noFill/>
        </p:spPr>
        <p:txBody>
          <a:bodyPr wrap="square" rtlCol="0">
            <a:spAutoFit/>
          </a:bodyPr>
          <a:lstStyle/>
          <a:p>
            <a:r>
              <a:rPr lang="fr-FR" sz="1600">
                <a:solidFill>
                  <a:schemeClr val="bg1"/>
                </a:solidFill>
              </a:rPr>
              <a:t>MGEN. Première mutuelle des agents du service public</a:t>
            </a:r>
          </a:p>
          <a:p>
            <a:r>
              <a:rPr lang="fr-FR" sz="1600">
                <a:solidFill>
                  <a:schemeClr val="accent4"/>
                </a:solidFill>
                <a:latin typeface="+mj-lt"/>
              </a:rPr>
              <a:t>On s’engage mutuellement</a:t>
            </a:r>
          </a:p>
        </p:txBody>
      </p:sp>
    </p:spTree>
    <p:extLst>
      <p:ext uri="{BB962C8B-B14F-4D97-AF65-F5344CB8AC3E}">
        <p14:creationId xmlns:p14="http://schemas.microsoft.com/office/powerpoint/2010/main" val="38498222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ématique bleu/vert horizontal 2bis">
    <p:bg>
      <p:bgPr>
        <a:solidFill>
          <a:schemeClr val="accent4"/>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7AE418B-EF6B-7C1B-962A-6AA99F5FCE52}"/>
              </a:ext>
            </a:extLst>
          </p:cNvPr>
          <p:cNvSpPr/>
          <p:nvPr/>
        </p:nvSpPr>
        <p:spPr>
          <a:xfrm>
            <a:off x="410758" y="5870375"/>
            <a:ext cx="6800584" cy="4516638"/>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3"/>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6" name="Freeform 3">
            <a:extLst>
              <a:ext uri="{FF2B5EF4-FFF2-40B4-BE49-F238E27FC236}">
                <a16:creationId xmlns:a16="http://schemas.microsoft.com/office/drawing/2014/main" id="{E9F0B91F-6E16-848D-1963-23F07260A814}"/>
              </a:ext>
            </a:extLst>
          </p:cNvPr>
          <p:cNvSpPr/>
          <p:nvPr userDrawn="1"/>
        </p:nvSpPr>
        <p:spPr>
          <a:xfrm>
            <a:off x="410758" y="1153036"/>
            <a:ext cx="6800584" cy="4518000"/>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noFill/>
          <a:ln w="38100" cap="rnd">
            <a:solidFill>
              <a:schemeClr val="accent3"/>
            </a:solidFill>
            <a:prstDash val="solid"/>
            <a:round/>
          </a:ln>
        </p:spPr>
        <p:txBody>
          <a:bodyPr/>
          <a:lstStyle/>
          <a:p>
            <a:endParaRPr lang="fr-FR">
              <a:latin typeface="Aeonik MGEN" panose="020B0503030300000000" pitchFamily="34" charset="0"/>
            </a:endParaRPr>
          </a:p>
        </p:txBody>
      </p:sp>
      <p:sp>
        <p:nvSpPr>
          <p:cNvPr id="7" name="Espace réservé du texte 61">
            <a:extLst>
              <a:ext uri="{FF2B5EF4-FFF2-40B4-BE49-F238E27FC236}">
                <a16:creationId xmlns:a16="http://schemas.microsoft.com/office/drawing/2014/main" id="{BC868C4C-89C2-A33A-2C52-C7DB9C1E65A4}"/>
              </a:ext>
            </a:extLst>
          </p:cNvPr>
          <p:cNvSpPr>
            <a:spLocks noGrp="1"/>
          </p:cNvSpPr>
          <p:nvPr>
            <p:ph type="body" sz="quarter" idx="10"/>
          </p:nvPr>
        </p:nvSpPr>
        <p:spPr>
          <a:xfrm>
            <a:off x="410758" y="304800"/>
            <a:ext cx="6800584" cy="641684"/>
          </a:xfrm>
          <a:prstGeom prst="rect">
            <a:avLst/>
          </a:prstGeom>
        </p:spPr>
        <p:txBody>
          <a:bodyPr/>
          <a:lstStyle>
            <a:lvl1pPr marL="0" indent="0" algn="ctr">
              <a:buNone/>
              <a:defRPr sz="3600">
                <a:solidFill>
                  <a:schemeClr val="accent3"/>
                </a:solidFill>
                <a:latin typeface="+mj-lt"/>
              </a:defRPr>
            </a:lvl1pPr>
          </a:lstStyle>
          <a:p>
            <a:pPr lvl="0"/>
            <a:endParaRPr lang="fr-FR"/>
          </a:p>
        </p:txBody>
      </p:sp>
      <p:sp>
        <p:nvSpPr>
          <p:cNvPr id="9" name="Espace réservé du texte 8">
            <a:extLst>
              <a:ext uri="{FF2B5EF4-FFF2-40B4-BE49-F238E27FC236}">
                <a16:creationId xmlns:a16="http://schemas.microsoft.com/office/drawing/2014/main" id="{A8B0F206-4489-EF48-87E0-38A8AA846B54}"/>
              </a:ext>
            </a:extLst>
          </p:cNvPr>
          <p:cNvSpPr>
            <a:spLocks noGrp="1"/>
          </p:cNvSpPr>
          <p:nvPr>
            <p:ph type="body" sz="quarter" idx="11"/>
          </p:nvPr>
        </p:nvSpPr>
        <p:spPr>
          <a:xfrm>
            <a:off x="533400" y="1814558"/>
            <a:ext cx="6575425" cy="3753730"/>
          </a:xfrm>
          <a:prstGeom prst="rect">
            <a:avLst/>
          </a:prstGeom>
        </p:spPr>
        <p:txBody>
          <a:bodyPr/>
          <a:lstStyle>
            <a:lvl1pPr marL="0" indent="0">
              <a:buNone/>
              <a:defRPr sz="1800">
                <a:solidFill>
                  <a:srgbClr val="FFFFFF"/>
                </a:solidFill>
              </a:defRPr>
            </a:lvl1pPr>
          </a:lstStyle>
          <a:p>
            <a:pPr lvl="0"/>
            <a:endParaRPr lang="fr-FR"/>
          </a:p>
        </p:txBody>
      </p:sp>
      <p:sp>
        <p:nvSpPr>
          <p:cNvPr id="10" name="Espace réservé du texte 8">
            <a:extLst>
              <a:ext uri="{FF2B5EF4-FFF2-40B4-BE49-F238E27FC236}">
                <a16:creationId xmlns:a16="http://schemas.microsoft.com/office/drawing/2014/main" id="{53EB1374-7513-FD67-FCAC-67FBB2112808}"/>
              </a:ext>
            </a:extLst>
          </p:cNvPr>
          <p:cNvSpPr>
            <a:spLocks noGrp="1"/>
          </p:cNvSpPr>
          <p:nvPr>
            <p:ph type="body" sz="quarter" idx="12"/>
          </p:nvPr>
        </p:nvSpPr>
        <p:spPr>
          <a:xfrm>
            <a:off x="523337" y="6768636"/>
            <a:ext cx="6575425" cy="3467185"/>
          </a:xfrm>
          <a:prstGeom prst="rect">
            <a:avLst/>
          </a:prstGeom>
        </p:spPr>
        <p:txBody>
          <a:bodyPr/>
          <a:lstStyle>
            <a:lvl1pPr marL="0" indent="0">
              <a:buNone/>
              <a:defRPr sz="1800">
                <a:solidFill>
                  <a:schemeClr val="bg1"/>
                </a:solidFill>
              </a:defRPr>
            </a:lvl1pPr>
          </a:lstStyle>
          <a:p>
            <a:pPr lvl="0"/>
            <a:endParaRPr lang="fr-FR"/>
          </a:p>
        </p:txBody>
      </p:sp>
      <p:sp>
        <p:nvSpPr>
          <p:cNvPr id="11" name="Espace réservé du texte 63">
            <a:extLst>
              <a:ext uri="{FF2B5EF4-FFF2-40B4-BE49-F238E27FC236}">
                <a16:creationId xmlns:a16="http://schemas.microsoft.com/office/drawing/2014/main" id="{FD53BEAB-5620-A1FC-492B-2EEC0B60F02E}"/>
              </a:ext>
            </a:extLst>
          </p:cNvPr>
          <p:cNvSpPr>
            <a:spLocks noGrp="1"/>
          </p:cNvSpPr>
          <p:nvPr>
            <p:ph type="body" sz="quarter" idx="13"/>
          </p:nvPr>
        </p:nvSpPr>
        <p:spPr>
          <a:xfrm>
            <a:off x="533400" y="1270087"/>
            <a:ext cx="3845618" cy="389779"/>
          </a:xfrm>
          <a:prstGeom prst="rect">
            <a:avLst/>
          </a:prstGeom>
        </p:spPr>
        <p:txBody>
          <a:bodyPr/>
          <a:lstStyle>
            <a:lvl1pPr marL="0" indent="0" algn="l">
              <a:buNone/>
              <a:defRPr sz="2000" b="0">
                <a:solidFill>
                  <a:schemeClr val="accent3"/>
                </a:solidFill>
                <a:latin typeface="+mj-lt"/>
              </a:defRPr>
            </a:lvl1pPr>
          </a:lstStyle>
          <a:p>
            <a:pPr lvl="0"/>
            <a:endParaRPr lang="fr-FR"/>
          </a:p>
        </p:txBody>
      </p:sp>
      <p:sp>
        <p:nvSpPr>
          <p:cNvPr id="12" name="Espace réservé du texte 63">
            <a:extLst>
              <a:ext uri="{FF2B5EF4-FFF2-40B4-BE49-F238E27FC236}">
                <a16:creationId xmlns:a16="http://schemas.microsoft.com/office/drawing/2014/main" id="{746F2E9A-BD80-4106-8B58-4A0FC4DE5F5D}"/>
              </a:ext>
            </a:extLst>
          </p:cNvPr>
          <p:cNvSpPr>
            <a:spLocks noGrp="1"/>
          </p:cNvSpPr>
          <p:nvPr>
            <p:ph type="body" sz="quarter" idx="14"/>
          </p:nvPr>
        </p:nvSpPr>
        <p:spPr>
          <a:xfrm>
            <a:off x="533400" y="6024479"/>
            <a:ext cx="3845618" cy="590053"/>
          </a:xfrm>
          <a:prstGeom prst="rect">
            <a:avLst/>
          </a:prstGeom>
        </p:spPr>
        <p:txBody>
          <a:bodyPr/>
          <a:lstStyle>
            <a:lvl1pPr marL="0" indent="0" algn="l">
              <a:buNone/>
              <a:defRPr sz="2000" b="0">
                <a:solidFill>
                  <a:schemeClr val="accent4"/>
                </a:solidFill>
                <a:latin typeface="+mj-lt"/>
              </a:defRPr>
            </a:lvl1pPr>
          </a:lstStyle>
          <a:p>
            <a:pPr lvl="0"/>
            <a:endParaRPr lang="fr-FR"/>
          </a:p>
        </p:txBody>
      </p:sp>
    </p:spTree>
    <p:extLst>
      <p:ext uri="{BB962C8B-B14F-4D97-AF65-F5344CB8AC3E}">
        <p14:creationId xmlns:p14="http://schemas.microsoft.com/office/powerpoint/2010/main" val="38027564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ématique vert foncé/rose horizontal 2bis">
    <p:bg>
      <p:bgPr>
        <a:solidFill>
          <a:schemeClr val="accent2"/>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7AE418B-EF6B-7C1B-962A-6AA99F5FCE52}"/>
              </a:ext>
            </a:extLst>
          </p:cNvPr>
          <p:cNvSpPr/>
          <p:nvPr/>
        </p:nvSpPr>
        <p:spPr>
          <a:xfrm>
            <a:off x="410758" y="5870375"/>
            <a:ext cx="6800584" cy="4516638"/>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1"/>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6" name="Freeform 3">
            <a:extLst>
              <a:ext uri="{FF2B5EF4-FFF2-40B4-BE49-F238E27FC236}">
                <a16:creationId xmlns:a16="http://schemas.microsoft.com/office/drawing/2014/main" id="{E9F0B91F-6E16-848D-1963-23F07260A814}"/>
              </a:ext>
            </a:extLst>
          </p:cNvPr>
          <p:cNvSpPr/>
          <p:nvPr userDrawn="1"/>
        </p:nvSpPr>
        <p:spPr>
          <a:xfrm>
            <a:off x="410758" y="1153036"/>
            <a:ext cx="6800584" cy="4518000"/>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noFill/>
          <a:ln w="38100" cap="rnd">
            <a:solidFill>
              <a:schemeClr val="accent1"/>
            </a:solidFill>
            <a:prstDash val="solid"/>
            <a:round/>
          </a:ln>
        </p:spPr>
        <p:txBody>
          <a:bodyPr/>
          <a:lstStyle/>
          <a:p>
            <a:endParaRPr lang="fr-FR">
              <a:latin typeface="Aeonik MGEN" panose="020B0503030300000000" pitchFamily="34" charset="0"/>
            </a:endParaRPr>
          </a:p>
        </p:txBody>
      </p:sp>
      <p:sp>
        <p:nvSpPr>
          <p:cNvPr id="7" name="Espace réservé du texte 61">
            <a:extLst>
              <a:ext uri="{FF2B5EF4-FFF2-40B4-BE49-F238E27FC236}">
                <a16:creationId xmlns:a16="http://schemas.microsoft.com/office/drawing/2014/main" id="{BC868C4C-89C2-A33A-2C52-C7DB9C1E65A4}"/>
              </a:ext>
            </a:extLst>
          </p:cNvPr>
          <p:cNvSpPr>
            <a:spLocks noGrp="1"/>
          </p:cNvSpPr>
          <p:nvPr>
            <p:ph type="body" sz="quarter" idx="10"/>
          </p:nvPr>
        </p:nvSpPr>
        <p:spPr>
          <a:xfrm>
            <a:off x="410758" y="304800"/>
            <a:ext cx="6800584" cy="641684"/>
          </a:xfrm>
          <a:prstGeom prst="rect">
            <a:avLst/>
          </a:prstGeom>
        </p:spPr>
        <p:txBody>
          <a:bodyPr/>
          <a:lstStyle>
            <a:lvl1pPr marL="0" indent="0" algn="ctr">
              <a:buNone/>
              <a:defRPr sz="3600">
                <a:solidFill>
                  <a:schemeClr val="accent1"/>
                </a:solidFill>
                <a:latin typeface="+mj-lt"/>
              </a:defRPr>
            </a:lvl1pPr>
          </a:lstStyle>
          <a:p>
            <a:pPr lvl="0"/>
            <a:endParaRPr lang="fr-FR"/>
          </a:p>
        </p:txBody>
      </p:sp>
      <p:sp>
        <p:nvSpPr>
          <p:cNvPr id="9" name="Espace réservé du texte 8">
            <a:extLst>
              <a:ext uri="{FF2B5EF4-FFF2-40B4-BE49-F238E27FC236}">
                <a16:creationId xmlns:a16="http://schemas.microsoft.com/office/drawing/2014/main" id="{A8B0F206-4489-EF48-87E0-38A8AA846B54}"/>
              </a:ext>
            </a:extLst>
          </p:cNvPr>
          <p:cNvSpPr>
            <a:spLocks noGrp="1"/>
          </p:cNvSpPr>
          <p:nvPr>
            <p:ph type="body" sz="quarter" idx="11"/>
          </p:nvPr>
        </p:nvSpPr>
        <p:spPr>
          <a:xfrm>
            <a:off x="533400" y="1814558"/>
            <a:ext cx="6575425" cy="3753730"/>
          </a:xfrm>
          <a:prstGeom prst="rect">
            <a:avLst/>
          </a:prstGeom>
        </p:spPr>
        <p:txBody>
          <a:bodyPr/>
          <a:lstStyle>
            <a:lvl1pPr marL="0" indent="0">
              <a:buNone/>
              <a:defRPr sz="1800">
                <a:solidFill>
                  <a:srgbClr val="FFFFFF"/>
                </a:solidFill>
              </a:defRPr>
            </a:lvl1pPr>
          </a:lstStyle>
          <a:p>
            <a:pPr lvl="0"/>
            <a:endParaRPr lang="fr-FR"/>
          </a:p>
        </p:txBody>
      </p:sp>
      <p:sp>
        <p:nvSpPr>
          <p:cNvPr id="10" name="Espace réservé du texte 8">
            <a:extLst>
              <a:ext uri="{FF2B5EF4-FFF2-40B4-BE49-F238E27FC236}">
                <a16:creationId xmlns:a16="http://schemas.microsoft.com/office/drawing/2014/main" id="{53EB1374-7513-FD67-FCAC-67FBB2112808}"/>
              </a:ext>
            </a:extLst>
          </p:cNvPr>
          <p:cNvSpPr>
            <a:spLocks noGrp="1"/>
          </p:cNvSpPr>
          <p:nvPr>
            <p:ph type="body" sz="quarter" idx="12"/>
          </p:nvPr>
        </p:nvSpPr>
        <p:spPr>
          <a:xfrm>
            <a:off x="523337" y="6768636"/>
            <a:ext cx="6575425" cy="3467185"/>
          </a:xfrm>
          <a:prstGeom prst="rect">
            <a:avLst/>
          </a:prstGeom>
        </p:spPr>
        <p:txBody>
          <a:bodyPr/>
          <a:lstStyle>
            <a:lvl1pPr marL="0" indent="0">
              <a:buNone/>
              <a:defRPr sz="1800">
                <a:solidFill>
                  <a:schemeClr val="bg1"/>
                </a:solidFill>
              </a:defRPr>
            </a:lvl1pPr>
          </a:lstStyle>
          <a:p>
            <a:pPr lvl="0"/>
            <a:endParaRPr lang="fr-FR"/>
          </a:p>
        </p:txBody>
      </p:sp>
      <p:sp>
        <p:nvSpPr>
          <p:cNvPr id="11" name="Espace réservé du texte 63">
            <a:extLst>
              <a:ext uri="{FF2B5EF4-FFF2-40B4-BE49-F238E27FC236}">
                <a16:creationId xmlns:a16="http://schemas.microsoft.com/office/drawing/2014/main" id="{FD53BEAB-5620-A1FC-492B-2EEC0B60F02E}"/>
              </a:ext>
            </a:extLst>
          </p:cNvPr>
          <p:cNvSpPr>
            <a:spLocks noGrp="1"/>
          </p:cNvSpPr>
          <p:nvPr>
            <p:ph type="body" sz="quarter" idx="13"/>
          </p:nvPr>
        </p:nvSpPr>
        <p:spPr>
          <a:xfrm>
            <a:off x="533400" y="1270087"/>
            <a:ext cx="3845618" cy="389779"/>
          </a:xfrm>
          <a:prstGeom prst="rect">
            <a:avLst/>
          </a:prstGeom>
        </p:spPr>
        <p:txBody>
          <a:bodyPr/>
          <a:lstStyle>
            <a:lvl1pPr marL="0" indent="0" algn="l">
              <a:buNone/>
              <a:defRPr sz="2000" b="0">
                <a:solidFill>
                  <a:schemeClr val="accent1"/>
                </a:solidFill>
                <a:latin typeface="+mj-lt"/>
              </a:defRPr>
            </a:lvl1pPr>
          </a:lstStyle>
          <a:p>
            <a:pPr lvl="0"/>
            <a:endParaRPr lang="fr-FR"/>
          </a:p>
        </p:txBody>
      </p:sp>
      <p:sp>
        <p:nvSpPr>
          <p:cNvPr id="12" name="Espace réservé du texte 63">
            <a:extLst>
              <a:ext uri="{FF2B5EF4-FFF2-40B4-BE49-F238E27FC236}">
                <a16:creationId xmlns:a16="http://schemas.microsoft.com/office/drawing/2014/main" id="{746F2E9A-BD80-4106-8B58-4A0FC4DE5F5D}"/>
              </a:ext>
            </a:extLst>
          </p:cNvPr>
          <p:cNvSpPr>
            <a:spLocks noGrp="1"/>
          </p:cNvSpPr>
          <p:nvPr>
            <p:ph type="body" sz="quarter" idx="14"/>
          </p:nvPr>
        </p:nvSpPr>
        <p:spPr>
          <a:xfrm>
            <a:off x="533400" y="6024479"/>
            <a:ext cx="3845618" cy="590053"/>
          </a:xfrm>
          <a:prstGeom prst="rect">
            <a:avLst/>
          </a:prstGeom>
        </p:spPr>
        <p:txBody>
          <a:bodyPr/>
          <a:lstStyle>
            <a:lvl1pPr marL="0" indent="0" algn="l">
              <a:buNone/>
              <a:defRPr sz="2000" b="0">
                <a:solidFill>
                  <a:schemeClr val="accent2"/>
                </a:solidFill>
                <a:latin typeface="+mj-lt"/>
              </a:defRPr>
            </a:lvl1pPr>
          </a:lstStyle>
          <a:p>
            <a:pPr lvl="0"/>
            <a:endParaRPr lang="fr-FR"/>
          </a:p>
        </p:txBody>
      </p:sp>
    </p:spTree>
    <p:extLst>
      <p:ext uri="{BB962C8B-B14F-4D97-AF65-F5344CB8AC3E}">
        <p14:creationId xmlns:p14="http://schemas.microsoft.com/office/powerpoint/2010/main" val="27745417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ématique rose/vert foncé horizontal 2bis">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7AE418B-EF6B-7C1B-962A-6AA99F5FCE52}"/>
              </a:ext>
            </a:extLst>
          </p:cNvPr>
          <p:cNvSpPr/>
          <p:nvPr/>
        </p:nvSpPr>
        <p:spPr>
          <a:xfrm>
            <a:off x="410758" y="5870375"/>
            <a:ext cx="6800584" cy="4516638"/>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2"/>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6" name="Freeform 3">
            <a:extLst>
              <a:ext uri="{FF2B5EF4-FFF2-40B4-BE49-F238E27FC236}">
                <a16:creationId xmlns:a16="http://schemas.microsoft.com/office/drawing/2014/main" id="{E9F0B91F-6E16-848D-1963-23F07260A814}"/>
              </a:ext>
            </a:extLst>
          </p:cNvPr>
          <p:cNvSpPr/>
          <p:nvPr userDrawn="1"/>
        </p:nvSpPr>
        <p:spPr>
          <a:xfrm>
            <a:off x="410758" y="1153036"/>
            <a:ext cx="6800584" cy="4518000"/>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noFill/>
          <a:ln w="38100" cap="rnd">
            <a:solidFill>
              <a:schemeClr val="accent2"/>
            </a:solidFill>
            <a:prstDash val="solid"/>
            <a:round/>
          </a:ln>
        </p:spPr>
        <p:txBody>
          <a:bodyPr/>
          <a:lstStyle/>
          <a:p>
            <a:endParaRPr lang="fr-FR">
              <a:latin typeface="Aeonik MGEN" panose="020B0503030300000000" pitchFamily="34" charset="0"/>
            </a:endParaRPr>
          </a:p>
        </p:txBody>
      </p:sp>
      <p:sp>
        <p:nvSpPr>
          <p:cNvPr id="7" name="Espace réservé du texte 61">
            <a:extLst>
              <a:ext uri="{FF2B5EF4-FFF2-40B4-BE49-F238E27FC236}">
                <a16:creationId xmlns:a16="http://schemas.microsoft.com/office/drawing/2014/main" id="{BC868C4C-89C2-A33A-2C52-C7DB9C1E65A4}"/>
              </a:ext>
            </a:extLst>
          </p:cNvPr>
          <p:cNvSpPr>
            <a:spLocks noGrp="1"/>
          </p:cNvSpPr>
          <p:nvPr>
            <p:ph type="body" sz="quarter" idx="10"/>
          </p:nvPr>
        </p:nvSpPr>
        <p:spPr>
          <a:xfrm>
            <a:off x="410758" y="304800"/>
            <a:ext cx="6800584" cy="641684"/>
          </a:xfrm>
          <a:prstGeom prst="rect">
            <a:avLst/>
          </a:prstGeom>
        </p:spPr>
        <p:txBody>
          <a:bodyPr/>
          <a:lstStyle>
            <a:lvl1pPr marL="0" indent="0" algn="ctr">
              <a:buNone/>
              <a:defRPr sz="3600">
                <a:solidFill>
                  <a:schemeClr val="accent2"/>
                </a:solidFill>
                <a:latin typeface="+mj-lt"/>
              </a:defRPr>
            </a:lvl1pPr>
          </a:lstStyle>
          <a:p>
            <a:pPr lvl="0"/>
            <a:endParaRPr lang="fr-FR"/>
          </a:p>
        </p:txBody>
      </p:sp>
      <p:sp>
        <p:nvSpPr>
          <p:cNvPr id="9" name="Espace réservé du texte 8">
            <a:extLst>
              <a:ext uri="{FF2B5EF4-FFF2-40B4-BE49-F238E27FC236}">
                <a16:creationId xmlns:a16="http://schemas.microsoft.com/office/drawing/2014/main" id="{A8B0F206-4489-EF48-87E0-38A8AA846B54}"/>
              </a:ext>
            </a:extLst>
          </p:cNvPr>
          <p:cNvSpPr>
            <a:spLocks noGrp="1"/>
          </p:cNvSpPr>
          <p:nvPr>
            <p:ph type="body" sz="quarter" idx="11"/>
          </p:nvPr>
        </p:nvSpPr>
        <p:spPr>
          <a:xfrm>
            <a:off x="533400" y="1814558"/>
            <a:ext cx="6575425" cy="3753730"/>
          </a:xfrm>
          <a:prstGeom prst="rect">
            <a:avLst/>
          </a:prstGeom>
        </p:spPr>
        <p:txBody>
          <a:bodyPr/>
          <a:lstStyle>
            <a:lvl1pPr marL="0" indent="0">
              <a:buNone/>
              <a:defRPr sz="1800">
                <a:solidFill>
                  <a:schemeClr val="bg1"/>
                </a:solidFill>
              </a:defRPr>
            </a:lvl1pPr>
          </a:lstStyle>
          <a:p>
            <a:pPr lvl="0"/>
            <a:endParaRPr lang="fr-FR"/>
          </a:p>
        </p:txBody>
      </p:sp>
      <p:sp>
        <p:nvSpPr>
          <p:cNvPr id="10" name="Espace réservé du texte 8">
            <a:extLst>
              <a:ext uri="{FF2B5EF4-FFF2-40B4-BE49-F238E27FC236}">
                <a16:creationId xmlns:a16="http://schemas.microsoft.com/office/drawing/2014/main" id="{53EB1374-7513-FD67-FCAC-67FBB2112808}"/>
              </a:ext>
            </a:extLst>
          </p:cNvPr>
          <p:cNvSpPr>
            <a:spLocks noGrp="1"/>
          </p:cNvSpPr>
          <p:nvPr>
            <p:ph type="body" sz="quarter" idx="12"/>
          </p:nvPr>
        </p:nvSpPr>
        <p:spPr>
          <a:xfrm>
            <a:off x="523337" y="6768636"/>
            <a:ext cx="6575425" cy="3467185"/>
          </a:xfrm>
          <a:prstGeom prst="rect">
            <a:avLst/>
          </a:prstGeom>
        </p:spPr>
        <p:txBody>
          <a:bodyPr/>
          <a:lstStyle>
            <a:lvl1pPr marL="0" indent="0">
              <a:buNone/>
              <a:defRPr sz="1800">
                <a:solidFill>
                  <a:srgbClr val="FFFFFF"/>
                </a:solidFill>
              </a:defRPr>
            </a:lvl1pPr>
          </a:lstStyle>
          <a:p>
            <a:pPr lvl="0"/>
            <a:endParaRPr lang="fr-FR"/>
          </a:p>
        </p:txBody>
      </p:sp>
      <p:sp>
        <p:nvSpPr>
          <p:cNvPr id="11" name="Espace réservé du texte 63">
            <a:extLst>
              <a:ext uri="{FF2B5EF4-FFF2-40B4-BE49-F238E27FC236}">
                <a16:creationId xmlns:a16="http://schemas.microsoft.com/office/drawing/2014/main" id="{FD53BEAB-5620-A1FC-492B-2EEC0B60F02E}"/>
              </a:ext>
            </a:extLst>
          </p:cNvPr>
          <p:cNvSpPr>
            <a:spLocks noGrp="1"/>
          </p:cNvSpPr>
          <p:nvPr>
            <p:ph type="body" sz="quarter" idx="13"/>
          </p:nvPr>
        </p:nvSpPr>
        <p:spPr>
          <a:xfrm>
            <a:off x="533400" y="1270087"/>
            <a:ext cx="3845618" cy="389779"/>
          </a:xfrm>
          <a:prstGeom prst="rect">
            <a:avLst/>
          </a:prstGeom>
        </p:spPr>
        <p:txBody>
          <a:bodyPr/>
          <a:lstStyle>
            <a:lvl1pPr marL="0" indent="0" algn="l">
              <a:buNone/>
              <a:defRPr sz="2000" b="0">
                <a:solidFill>
                  <a:schemeClr val="accent2"/>
                </a:solidFill>
                <a:latin typeface="+mj-lt"/>
              </a:defRPr>
            </a:lvl1pPr>
          </a:lstStyle>
          <a:p>
            <a:pPr lvl="0"/>
            <a:endParaRPr lang="fr-FR"/>
          </a:p>
        </p:txBody>
      </p:sp>
      <p:sp>
        <p:nvSpPr>
          <p:cNvPr id="12" name="Espace réservé du texte 63">
            <a:extLst>
              <a:ext uri="{FF2B5EF4-FFF2-40B4-BE49-F238E27FC236}">
                <a16:creationId xmlns:a16="http://schemas.microsoft.com/office/drawing/2014/main" id="{746F2E9A-BD80-4106-8B58-4A0FC4DE5F5D}"/>
              </a:ext>
            </a:extLst>
          </p:cNvPr>
          <p:cNvSpPr>
            <a:spLocks noGrp="1"/>
          </p:cNvSpPr>
          <p:nvPr>
            <p:ph type="body" sz="quarter" idx="14"/>
          </p:nvPr>
        </p:nvSpPr>
        <p:spPr>
          <a:xfrm>
            <a:off x="533400" y="6024479"/>
            <a:ext cx="3845618" cy="590053"/>
          </a:xfrm>
          <a:prstGeom prst="rect">
            <a:avLst/>
          </a:prstGeom>
        </p:spPr>
        <p:txBody>
          <a:bodyPr/>
          <a:lstStyle>
            <a:lvl1pPr marL="0" indent="0" algn="l">
              <a:buNone/>
              <a:defRPr sz="2000" b="0">
                <a:solidFill>
                  <a:schemeClr val="accent1"/>
                </a:solidFill>
                <a:latin typeface="+mj-lt"/>
              </a:defRPr>
            </a:lvl1pPr>
          </a:lstStyle>
          <a:p>
            <a:pPr lvl="0"/>
            <a:endParaRPr lang="fr-FR"/>
          </a:p>
        </p:txBody>
      </p:sp>
    </p:spTree>
    <p:extLst>
      <p:ext uri="{BB962C8B-B14F-4D97-AF65-F5344CB8AC3E}">
        <p14:creationId xmlns:p14="http://schemas.microsoft.com/office/powerpoint/2010/main" val="17313710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ématique vert vertical 2">
    <p:bg>
      <p:bgPr>
        <a:solidFill>
          <a:schemeClr val="accent3"/>
        </a:solidFill>
        <a:effectLst/>
      </p:bgPr>
    </p:bg>
    <p:spTree>
      <p:nvGrpSpPr>
        <p:cNvPr id="1" name=""/>
        <p:cNvGrpSpPr/>
        <p:nvPr/>
      </p:nvGrpSpPr>
      <p:grpSpPr>
        <a:xfrm>
          <a:off x="0" y="0"/>
          <a:ext cx="0" cy="0"/>
          <a:chOff x="0" y="0"/>
          <a:chExt cx="0" cy="0"/>
        </a:xfrm>
      </p:grpSpPr>
      <p:sp>
        <p:nvSpPr>
          <p:cNvPr id="2" name="Freeform 25">
            <a:extLst>
              <a:ext uri="{FF2B5EF4-FFF2-40B4-BE49-F238E27FC236}">
                <a16:creationId xmlns:a16="http://schemas.microsoft.com/office/drawing/2014/main" id="{9FC6AD89-94A2-8112-6CDF-625DDF113373}"/>
              </a:ext>
            </a:extLst>
          </p:cNvPr>
          <p:cNvSpPr/>
          <p:nvPr userDrawn="1"/>
        </p:nvSpPr>
        <p:spPr>
          <a:xfrm>
            <a:off x="399885" y="1400601"/>
            <a:ext cx="3348000" cy="8889858"/>
          </a:xfrm>
          <a:prstGeom prst="roundRect">
            <a:avLst/>
          </a:prstGeom>
          <a:solidFill>
            <a:schemeClr val="accent4"/>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9" name="Freeform 7">
            <a:extLst>
              <a:ext uri="{FF2B5EF4-FFF2-40B4-BE49-F238E27FC236}">
                <a16:creationId xmlns:a16="http://schemas.microsoft.com/office/drawing/2014/main" id="{3BE29EDD-62D0-8948-562A-A160CE8FAB27}"/>
              </a:ext>
            </a:extLst>
          </p:cNvPr>
          <p:cNvSpPr/>
          <p:nvPr/>
        </p:nvSpPr>
        <p:spPr>
          <a:xfrm>
            <a:off x="3943614" y="411753"/>
            <a:ext cx="3348000" cy="9897472"/>
          </a:xfrm>
          <a:prstGeom prst="roundRect">
            <a:avLst/>
          </a:prstGeom>
          <a:solidFill>
            <a:srgbClr val="2C418C"/>
          </a:solidFill>
          <a:ln w="38100" cap="rnd">
            <a:solidFill>
              <a:srgbClr val="2C418C"/>
            </a:solidFill>
            <a:prstDash val="solid"/>
            <a:round/>
          </a:ln>
        </p:spPr>
        <p:txBody>
          <a:bodyPr/>
          <a:lstStyle/>
          <a:p>
            <a:endParaRPr lang="fr-FR">
              <a:latin typeface="Aeonik MGEN" panose="020B0503030300000000" pitchFamily="34" charset="0"/>
            </a:endParaRPr>
          </a:p>
        </p:txBody>
      </p:sp>
      <p:sp>
        <p:nvSpPr>
          <p:cNvPr id="11" name="TextBox 8">
            <a:extLst>
              <a:ext uri="{FF2B5EF4-FFF2-40B4-BE49-F238E27FC236}">
                <a16:creationId xmlns:a16="http://schemas.microsoft.com/office/drawing/2014/main" id="{8703AC2F-5893-D637-17A1-8C26434597AB}"/>
              </a:ext>
            </a:extLst>
          </p:cNvPr>
          <p:cNvSpPr txBox="1"/>
          <p:nvPr/>
        </p:nvSpPr>
        <p:spPr>
          <a:xfrm>
            <a:off x="4004960" y="238669"/>
            <a:ext cx="3206381" cy="6335148"/>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20" name="TextBox 11">
            <a:extLst>
              <a:ext uri="{FF2B5EF4-FFF2-40B4-BE49-F238E27FC236}">
                <a16:creationId xmlns:a16="http://schemas.microsoft.com/office/drawing/2014/main" id="{04A90671-2D38-3866-D885-5CA39B6C6D2F}"/>
              </a:ext>
            </a:extLst>
          </p:cNvPr>
          <p:cNvSpPr txBox="1"/>
          <p:nvPr userDrawn="1"/>
        </p:nvSpPr>
        <p:spPr>
          <a:xfrm>
            <a:off x="4004960" y="614148"/>
            <a:ext cx="3206381" cy="4991965"/>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36" name="Freeform 25">
            <a:extLst>
              <a:ext uri="{FF2B5EF4-FFF2-40B4-BE49-F238E27FC236}">
                <a16:creationId xmlns:a16="http://schemas.microsoft.com/office/drawing/2014/main" id="{DACCA4E9-9263-A568-DCBA-E5EBF7DE1209}"/>
              </a:ext>
            </a:extLst>
          </p:cNvPr>
          <p:cNvSpPr/>
          <p:nvPr userDrawn="1"/>
        </p:nvSpPr>
        <p:spPr>
          <a:xfrm>
            <a:off x="410757" y="2232601"/>
            <a:ext cx="3348000" cy="8076623"/>
          </a:xfrm>
          <a:prstGeom prst="roundRect">
            <a:avLst/>
          </a:prstGeom>
          <a:solidFill>
            <a:srgbClr val="FFFFFF"/>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32" name="Freeform 31">
            <a:extLst>
              <a:ext uri="{FF2B5EF4-FFF2-40B4-BE49-F238E27FC236}">
                <a16:creationId xmlns:a16="http://schemas.microsoft.com/office/drawing/2014/main" id="{BE6169AE-81C8-4F36-5E97-F8BAFFE7A921}"/>
              </a:ext>
            </a:extLst>
          </p:cNvPr>
          <p:cNvSpPr/>
          <p:nvPr userDrawn="1"/>
        </p:nvSpPr>
        <p:spPr>
          <a:xfrm>
            <a:off x="3057681" y="2270072"/>
            <a:ext cx="673200" cy="540000"/>
          </a:xfrm>
          <a:custGeom>
            <a:avLst/>
            <a:gdLst/>
            <a:ahLst/>
            <a:cxnLst/>
            <a:rect l="l" t="t" r="r" b="b"/>
            <a:pathLst>
              <a:path w="237319" h="174758">
                <a:moveTo>
                  <a:pt x="0" y="0"/>
                </a:moveTo>
                <a:lnTo>
                  <a:pt x="237319" y="0"/>
                </a:lnTo>
                <a:lnTo>
                  <a:pt x="237319" y="174758"/>
                </a:lnTo>
                <a:lnTo>
                  <a:pt x="0" y="174758"/>
                </a:lnTo>
                <a:close/>
              </a:path>
            </a:pathLst>
          </a:custGeom>
          <a:solidFill>
            <a:srgbClr val="FFFFFF"/>
          </a:solidFill>
          <a:ln>
            <a:solidFill>
              <a:srgbClr val="FFFFFF"/>
            </a:solidFill>
          </a:ln>
        </p:spPr>
        <p:txBody>
          <a:bodyPr/>
          <a:lstStyle/>
          <a:p>
            <a:endParaRPr lang="fr-FR">
              <a:latin typeface="Aeonik MGEN" panose="020B0503030300000000" pitchFamily="34" charset="0"/>
            </a:endParaRPr>
          </a:p>
        </p:txBody>
      </p:sp>
      <p:sp>
        <p:nvSpPr>
          <p:cNvPr id="30" name="Freeform 34">
            <a:extLst>
              <a:ext uri="{FF2B5EF4-FFF2-40B4-BE49-F238E27FC236}">
                <a16:creationId xmlns:a16="http://schemas.microsoft.com/office/drawing/2014/main" id="{4BEBAA7E-6ACD-6902-3163-66F80F1CBDB0}"/>
              </a:ext>
            </a:extLst>
          </p:cNvPr>
          <p:cNvSpPr/>
          <p:nvPr userDrawn="1"/>
        </p:nvSpPr>
        <p:spPr>
          <a:xfrm>
            <a:off x="436172" y="2262795"/>
            <a:ext cx="684000" cy="540000"/>
          </a:xfrm>
          <a:custGeom>
            <a:avLst/>
            <a:gdLst/>
            <a:ahLst/>
            <a:cxnLst/>
            <a:rect l="l" t="t" r="r" b="b"/>
            <a:pathLst>
              <a:path w="237319" h="122323">
                <a:moveTo>
                  <a:pt x="0" y="0"/>
                </a:moveTo>
                <a:lnTo>
                  <a:pt x="237319" y="0"/>
                </a:lnTo>
                <a:lnTo>
                  <a:pt x="237319" y="122323"/>
                </a:lnTo>
                <a:lnTo>
                  <a:pt x="0" y="122323"/>
                </a:lnTo>
                <a:close/>
              </a:path>
            </a:pathLst>
          </a:custGeom>
          <a:solidFill>
            <a:srgbClr val="FFFFFF"/>
          </a:solidFill>
          <a:ln>
            <a:solidFill>
              <a:srgbClr val="FFFFFF"/>
            </a:solidFill>
          </a:ln>
        </p:spPr>
        <p:txBody>
          <a:bodyPr/>
          <a:lstStyle/>
          <a:p>
            <a:endParaRPr lang="fr-FR">
              <a:latin typeface="Aeonik MGEN" panose="020B0503030300000000" pitchFamily="34" charset="0"/>
            </a:endParaRPr>
          </a:p>
        </p:txBody>
      </p:sp>
      <p:sp>
        <p:nvSpPr>
          <p:cNvPr id="42" name="Espace réservé du texte 41">
            <a:extLst>
              <a:ext uri="{FF2B5EF4-FFF2-40B4-BE49-F238E27FC236}">
                <a16:creationId xmlns:a16="http://schemas.microsoft.com/office/drawing/2014/main" id="{2871D652-17C9-6AB9-D12F-4BB605DB5CBB}"/>
              </a:ext>
            </a:extLst>
          </p:cNvPr>
          <p:cNvSpPr>
            <a:spLocks noGrp="1"/>
          </p:cNvSpPr>
          <p:nvPr userDrawn="1">
            <p:ph type="body" sz="quarter" idx="10"/>
          </p:nvPr>
        </p:nvSpPr>
        <p:spPr>
          <a:xfrm>
            <a:off x="564820" y="2365654"/>
            <a:ext cx="3037414" cy="7815575"/>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3" name="Espace réservé du texte 41">
            <a:extLst>
              <a:ext uri="{FF2B5EF4-FFF2-40B4-BE49-F238E27FC236}">
                <a16:creationId xmlns:a16="http://schemas.microsoft.com/office/drawing/2014/main" id="{5BD096C5-E0D8-0C37-9C7C-A0DDE96F7941}"/>
              </a:ext>
            </a:extLst>
          </p:cNvPr>
          <p:cNvSpPr>
            <a:spLocks noGrp="1"/>
          </p:cNvSpPr>
          <p:nvPr>
            <p:ph type="body" sz="quarter" idx="11"/>
          </p:nvPr>
        </p:nvSpPr>
        <p:spPr>
          <a:xfrm>
            <a:off x="4097019" y="1299198"/>
            <a:ext cx="3051897" cy="8882031"/>
          </a:xfrm>
          <a:prstGeom prst="rect">
            <a:avLst/>
          </a:prstGeom>
        </p:spPr>
        <p:txBody>
          <a:bodyPr/>
          <a:lstStyle>
            <a:lvl1pPr marL="0" indent="0">
              <a:buNone/>
              <a:defRPr sz="1800">
                <a:solidFill>
                  <a:srgbClr val="FFFFFF"/>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6" name="Espace réservé du texte 45">
            <a:extLst>
              <a:ext uri="{FF2B5EF4-FFF2-40B4-BE49-F238E27FC236}">
                <a16:creationId xmlns:a16="http://schemas.microsoft.com/office/drawing/2014/main" id="{C442AE84-881B-3190-6C60-49DFCEB87EF0}"/>
              </a:ext>
            </a:extLst>
          </p:cNvPr>
          <p:cNvSpPr>
            <a:spLocks noGrp="1"/>
          </p:cNvSpPr>
          <p:nvPr userDrawn="1">
            <p:ph type="body" sz="quarter" idx="13"/>
          </p:nvPr>
        </p:nvSpPr>
        <p:spPr>
          <a:xfrm>
            <a:off x="523876" y="1472159"/>
            <a:ext cx="3060000" cy="760442"/>
          </a:xfrm>
          <a:prstGeom prst="rect">
            <a:avLst/>
          </a:prstGeom>
        </p:spPr>
        <p:txBody>
          <a:bodyPr/>
          <a:lstStyle>
            <a:lvl1pPr marL="0" indent="0" algn="ctr">
              <a:buNone/>
              <a:defRPr sz="2400">
                <a:solidFill>
                  <a:schemeClr val="accent3"/>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7" name="Espace réservé du texte 45">
            <a:extLst>
              <a:ext uri="{FF2B5EF4-FFF2-40B4-BE49-F238E27FC236}">
                <a16:creationId xmlns:a16="http://schemas.microsoft.com/office/drawing/2014/main" id="{73206E65-04C6-4E7B-90FB-C1C7AB7B20BF}"/>
              </a:ext>
            </a:extLst>
          </p:cNvPr>
          <p:cNvSpPr>
            <a:spLocks noGrp="1"/>
          </p:cNvSpPr>
          <p:nvPr userDrawn="1">
            <p:ph type="body" sz="quarter" idx="14"/>
          </p:nvPr>
        </p:nvSpPr>
        <p:spPr>
          <a:xfrm>
            <a:off x="4096150" y="510584"/>
            <a:ext cx="3024000" cy="689783"/>
          </a:xfrm>
          <a:prstGeom prst="rect">
            <a:avLst/>
          </a:prstGeom>
        </p:spPr>
        <p:txBody>
          <a:bodyPr/>
          <a:lstStyle>
            <a:lvl1pPr marL="0" indent="0" algn="ctr">
              <a:buNone/>
              <a:defRPr sz="2400">
                <a:solidFill>
                  <a:schemeClr val="accent3"/>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10" name="Espace réservé du texte 9">
            <a:extLst>
              <a:ext uri="{FF2B5EF4-FFF2-40B4-BE49-F238E27FC236}">
                <a16:creationId xmlns:a16="http://schemas.microsoft.com/office/drawing/2014/main" id="{65F736A6-9520-6A63-0C7F-5BE696BE5C2E}"/>
              </a:ext>
            </a:extLst>
          </p:cNvPr>
          <p:cNvSpPr>
            <a:spLocks noGrp="1"/>
          </p:cNvSpPr>
          <p:nvPr userDrawn="1">
            <p:ph type="body" sz="quarter" idx="17" hasCustomPrompt="1"/>
          </p:nvPr>
        </p:nvSpPr>
        <p:spPr>
          <a:xfrm>
            <a:off x="523876" y="382588"/>
            <a:ext cx="3093264" cy="896937"/>
          </a:xfrm>
          <a:prstGeom prst="rect">
            <a:avLst/>
          </a:prstGeom>
        </p:spPr>
        <p:txBody>
          <a:bodyPr/>
          <a:lstStyle>
            <a:lvl1pPr marL="0" indent="0">
              <a:buNone/>
              <a:defRPr sz="4000">
                <a:solidFill>
                  <a:schemeClr val="accent4"/>
                </a:solidFill>
                <a:latin typeface="+mj-lt"/>
              </a:defRPr>
            </a:lvl1pPr>
          </a:lstStyle>
          <a:p>
            <a:pPr lvl="0"/>
            <a:r>
              <a:rPr lang="fr-FR"/>
              <a:t>Titre</a:t>
            </a:r>
          </a:p>
        </p:txBody>
      </p:sp>
    </p:spTree>
    <p:extLst>
      <p:ext uri="{BB962C8B-B14F-4D97-AF65-F5344CB8AC3E}">
        <p14:creationId xmlns:p14="http://schemas.microsoft.com/office/powerpoint/2010/main" val="13997076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hématique bleu vertical 2">
    <p:bg>
      <p:bgPr>
        <a:solidFill>
          <a:schemeClr val="accent4"/>
        </a:solidFill>
        <a:effectLst/>
      </p:bgPr>
    </p:bg>
    <p:spTree>
      <p:nvGrpSpPr>
        <p:cNvPr id="1" name=""/>
        <p:cNvGrpSpPr/>
        <p:nvPr/>
      </p:nvGrpSpPr>
      <p:grpSpPr>
        <a:xfrm>
          <a:off x="0" y="0"/>
          <a:ext cx="0" cy="0"/>
          <a:chOff x="0" y="0"/>
          <a:chExt cx="0" cy="0"/>
        </a:xfrm>
      </p:grpSpPr>
      <p:sp>
        <p:nvSpPr>
          <p:cNvPr id="2" name="Freeform 25">
            <a:extLst>
              <a:ext uri="{FF2B5EF4-FFF2-40B4-BE49-F238E27FC236}">
                <a16:creationId xmlns:a16="http://schemas.microsoft.com/office/drawing/2014/main" id="{9FC6AD89-94A2-8112-6CDF-625DDF113373}"/>
              </a:ext>
            </a:extLst>
          </p:cNvPr>
          <p:cNvSpPr/>
          <p:nvPr userDrawn="1"/>
        </p:nvSpPr>
        <p:spPr>
          <a:xfrm>
            <a:off x="399885" y="1400601"/>
            <a:ext cx="3348000" cy="8889858"/>
          </a:xfrm>
          <a:prstGeom prst="roundRect">
            <a:avLst/>
          </a:prstGeom>
          <a:solidFill>
            <a:schemeClr val="accent3"/>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9" name="Freeform 7">
            <a:extLst>
              <a:ext uri="{FF2B5EF4-FFF2-40B4-BE49-F238E27FC236}">
                <a16:creationId xmlns:a16="http://schemas.microsoft.com/office/drawing/2014/main" id="{3BE29EDD-62D0-8948-562A-A160CE8FAB27}"/>
              </a:ext>
            </a:extLst>
          </p:cNvPr>
          <p:cNvSpPr/>
          <p:nvPr/>
        </p:nvSpPr>
        <p:spPr>
          <a:xfrm>
            <a:off x="3943614" y="411753"/>
            <a:ext cx="3348000" cy="9897472"/>
          </a:xfrm>
          <a:prstGeom prst="roundRect">
            <a:avLst/>
          </a:prstGeom>
          <a:solidFill>
            <a:schemeClr val="accent3"/>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11" name="TextBox 8">
            <a:extLst>
              <a:ext uri="{FF2B5EF4-FFF2-40B4-BE49-F238E27FC236}">
                <a16:creationId xmlns:a16="http://schemas.microsoft.com/office/drawing/2014/main" id="{8703AC2F-5893-D637-17A1-8C26434597AB}"/>
              </a:ext>
            </a:extLst>
          </p:cNvPr>
          <p:cNvSpPr txBox="1"/>
          <p:nvPr/>
        </p:nvSpPr>
        <p:spPr>
          <a:xfrm>
            <a:off x="4004960" y="238669"/>
            <a:ext cx="3206381" cy="6335148"/>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20" name="TextBox 11">
            <a:extLst>
              <a:ext uri="{FF2B5EF4-FFF2-40B4-BE49-F238E27FC236}">
                <a16:creationId xmlns:a16="http://schemas.microsoft.com/office/drawing/2014/main" id="{04A90671-2D38-3866-D885-5CA39B6C6D2F}"/>
              </a:ext>
            </a:extLst>
          </p:cNvPr>
          <p:cNvSpPr txBox="1"/>
          <p:nvPr userDrawn="1"/>
        </p:nvSpPr>
        <p:spPr>
          <a:xfrm>
            <a:off x="4004960" y="614148"/>
            <a:ext cx="3206381" cy="4991965"/>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36" name="Freeform 25">
            <a:extLst>
              <a:ext uri="{FF2B5EF4-FFF2-40B4-BE49-F238E27FC236}">
                <a16:creationId xmlns:a16="http://schemas.microsoft.com/office/drawing/2014/main" id="{DACCA4E9-9263-A568-DCBA-E5EBF7DE1209}"/>
              </a:ext>
            </a:extLst>
          </p:cNvPr>
          <p:cNvSpPr/>
          <p:nvPr userDrawn="1"/>
        </p:nvSpPr>
        <p:spPr>
          <a:xfrm>
            <a:off x="410757" y="2232601"/>
            <a:ext cx="3348000" cy="8076623"/>
          </a:xfrm>
          <a:prstGeom prst="roundRect">
            <a:avLst/>
          </a:prstGeom>
          <a:solidFill>
            <a:srgbClr val="FFFFFF"/>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32" name="Freeform 31">
            <a:extLst>
              <a:ext uri="{FF2B5EF4-FFF2-40B4-BE49-F238E27FC236}">
                <a16:creationId xmlns:a16="http://schemas.microsoft.com/office/drawing/2014/main" id="{BE6169AE-81C8-4F36-5E97-F8BAFFE7A921}"/>
              </a:ext>
            </a:extLst>
          </p:cNvPr>
          <p:cNvSpPr/>
          <p:nvPr userDrawn="1"/>
        </p:nvSpPr>
        <p:spPr>
          <a:xfrm>
            <a:off x="3057681" y="2270072"/>
            <a:ext cx="673200" cy="540000"/>
          </a:xfrm>
          <a:custGeom>
            <a:avLst/>
            <a:gdLst/>
            <a:ahLst/>
            <a:cxnLst/>
            <a:rect l="l" t="t" r="r" b="b"/>
            <a:pathLst>
              <a:path w="237319" h="174758">
                <a:moveTo>
                  <a:pt x="0" y="0"/>
                </a:moveTo>
                <a:lnTo>
                  <a:pt x="237319" y="0"/>
                </a:lnTo>
                <a:lnTo>
                  <a:pt x="237319" y="174758"/>
                </a:lnTo>
                <a:lnTo>
                  <a:pt x="0" y="174758"/>
                </a:lnTo>
                <a:close/>
              </a:path>
            </a:pathLst>
          </a:custGeom>
          <a:solidFill>
            <a:srgbClr val="FFFFFF"/>
          </a:solidFill>
          <a:ln>
            <a:solidFill>
              <a:srgbClr val="FFFFFF"/>
            </a:solidFill>
          </a:ln>
        </p:spPr>
        <p:txBody>
          <a:bodyPr/>
          <a:lstStyle/>
          <a:p>
            <a:endParaRPr lang="fr-FR">
              <a:latin typeface="Aeonik MGEN" panose="020B0503030300000000" pitchFamily="34" charset="0"/>
            </a:endParaRPr>
          </a:p>
        </p:txBody>
      </p:sp>
      <p:sp>
        <p:nvSpPr>
          <p:cNvPr id="30" name="Freeform 34">
            <a:extLst>
              <a:ext uri="{FF2B5EF4-FFF2-40B4-BE49-F238E27FC236}">
                <a16:creationId xmlns:a16="http://schemas.microsoft.com/office/drawing/2014/main" id="{4BEBAA7E-6ACD-6902-3163-66F80F1CBDB0}"/>
              </a:ext>
            </a:extLst>
          </p:cNvPr>
          <p:cNvSpPr/>
          <p:nvPr userDrawn="1"/>
        </p:nvSpPr>
        <p:spPr>
          <a:xfrm>
            <a:off x="436172" y="2262795"/>
            <a:ext cx="684000" cy="540000"/>
          </a:xfrm>
          <a:custGeom>
            <a:avLst/>
            <a:gdLst/>
            <a:ahLst/>
            <a:cxnLst/>
            <a:rect l="l" t="t" r="r" b="b"/>
            <a:pathLst>
              <a:path w="237319" h="122323">
                <a:moveTo>
                  <a:pt x="0" y="0"/>
                </a:moveTo>
                <a:lnTo>
                  <a:pt x="237319" y="0"/>
                </a:lnTo>
                <a:lnTo>
                  <a:pt x="237319" y="122323"/>
                </a:lnTo>
                <a:lnTo>
                  <a:pt x="0" y="122323"/>
                </a:lnTo>
                <a:close/>
              </a:path>
            </a:pathLst>
          </a:custGeom>
          <a:solidFill>
            <a:srgbClr val="FFFFFF"/>
          </a:solidFill>
          <a:ln>
            <a:solidFill>
              <a:srgbClr val="FFFFFF"/>
            </a:solidFill>
          </a:ln>
        </p:spPr>
        <p:txBody>
          <a:bodyPr/>
          <a:lstStyle/>
          <a:p>
            <a:endParaRPr lang="fr-FR">
              <a:latin typeface="Aeonik MGEN" panose="020B0503030300000000" pitchFamily="34" charset="0"/>
            </a:endParaRPr>
          </a:p>
        </p:txBody>
      </p:sp>
      <p:sp>
        <p:nvSpPr>
          <p:cNvPr id="42" name="Espace réservé du texte 41">
            <a:extLst>
              <a:ext uri="{FF2B5EF4-FFF2-40B4-BE49-F238E27FC236}">
                <a16:creationId xmlns:a16="http://schemas.microsoft.com/office/drawing/2014/main" id="{2871D652-17C9-6AB9-D12F-4BB605DB5CBB}"/>
              </a:ext>
            </a:extLst>
          </p:cNvPr>
          <p:cNvSpPr>
            <a:spLocks noGrp="1"/>
          </p:cNvSpPr>
          <p:nvPr userDrawn="1">
            <p:ph type="body" sz="quarter" idx="10"/>
          </p:nvPr>
        </p:nvSpPr>
        <p:spPr>
          <a:xfrm>
            <a:off x="564820" y="2365654"/>
            <a:ext cx="3037414" cy="7815575"/>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3" name="Espace réservé du texte 41">
            <a:extLst>
              <a:ext uri="{FF2B5EF4-FFF2-40B4-BE49-F238E27FC236}">
                <a16:creationId xmlns:a16="http://schemas.microsoft.com/office/drawing/2014/main" id="{5BD096C5-E0D8-0C37-9C7C-A0DDE96F7941}"/>
              </a:ext>
            </a:extLst>
          </p:cNvPr>
          <p:cNvSpPr>
            <a:spLocks noGrp="1"/>
          </p:cNvSpPr>
          <p:nvPr>
            <p:ph type="body" sz="quarter" idx="11"/>
          </p:nvPr>
        </p:nvSpPr>
        <p:spPr>
          <a:xfrm>
            <a:off x="4097019" y="1299198"/>
            <a:ext cx="3051897" cy="8882031"/>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6" name="Espace réservé du texte 45">
            <a:extLst>
              <a:ext uri="{FF2B5EF4-FFF2-40B4-BE49-F238E27FC236}">
                <a16:creationId xmlns:a16="http://schemas.microsoft.com/office/drawing/2014/main" id="{C442AE84-881B-3190-6C60-49DFCEB87EF0}"/>
              </a:ext>
            </a:extLst>
          </p:cNvPr>
          <p:cNvSpPr>
            <a:spLocks noGrp="1"/>
          </p:cNvSpPr>
          <p:nvPr userDrawn="1">
            <p:ph type="body" sz="quarter" idx="13"/>
          </p:nvPr>
        </p:nvSpPr>
        <p:spPr>
          <a:xfrm>
            <a:off x="523876" y="1472159"/>
            <a:ext cx="3060000" cy="760442"/>
          </a:xfrm>
          <a:prstGeom prst="rect">
            <a:avLst/>
          </a:prstGeom>
        </p:spPr>
        <p:txBody>
          <a:bodyPr/>
          <a:lstStyle>
            <a:lvl1pPr marL="0" indent="0" algn="ctr">
              <a:buNone/>
              <a:defRPr sz="2400">
                <a:solidFill>
                  <a:schemeClr val="accent4"/>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7" name="Espace réservé du texte 45">
            <a:extLst>
              <a:ext uri="{FF2B5EF4-FFF2-40B4-BE49-F238E27FC236}">
                <a16:creationId xmlns:a16="http://schemas.microsoft.com/office/drawing/2014/main" id="{73206E65-04C6-4E7B-90FB-C1C7AB7B20BF}"/>
              </a:ext>
            </a:extLst>
          </p:cNvPr>
          <p:cNvSpPr>
            <a:spLocks noGrp="1"/>
          </p:cNvSpPr>
          <p:nvPr userDrawn="1">
            <p:ph type="body" sz="quarter" idx="14"/>
          </p:nvPr>
        </p:nvSpPr>
        <p:spPr>
          <a:xfrm>
            <a:off x="4096150" y="510584"/>
            <a:ext cx="3024000" cy="689783"/>
          </a:xfrm>
          <a:prstGeom prst="rect">
            <a:avLst/>
          </a:prstGeom>
        </p:spPr>
        <p:txBody>
          <a:bodyPr/>
          <a:lstStyle>
            <a:lvl1pPr marL="0" indent="0" algn="ctr">
              <a:buNone/>
              <a:defRPr sz="2400">
                <a:solidFill>
                  <a:schemeClr val="accent4"/>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10" name="Espace réservé du texte 9">
            <a:extLst>
              <a:ext uri="{FF2B5EF4-FFF2-40B4-BE49-F238E27FC236}">
                <a16:creationId xmlns:a16="http://schemas.microsoft.com/office/drawing/2014/main" id="{65F736A6-9520-6A63-0C7F-5BE696BE5C2E}"/>
              </a:ext>
            </a:extLst>
          </p:cNvPr>
          <p:cNvSpPr>
            <a:spLocks noGrp="1"/>
          </p:cNvSpPr>
          <p:nvPr userDrawn="1">
            <p:ph type="body" sz="quarter" idx="17" hasCustomPrompt="1"/>
          </p:nvPr>
        </p:nvSpPr>
        <p:spPr>
          <a:xfrm>
            <a:off x="523876" y="382588"/>
            <a:ext cx="3093264" cy="896937"/>
          </a:xfrm>
          <a:prstGeom prst="rect">
            <a:avLst/>
          </a:prstGeom>
        </p:spPr>
        <p:txBody>
          <a:bodyPr/>
          <a:lstStyle>
            <a:lvl1pPr marL="0" indent="0">
              <a:buNone/>
              <a:defRPr sz="4000">
                <a:solidFill>
                  <a:schemeClr val="accent3"/>
                </a:solidFill>
                <a:latin typeface="+mj-lt"/>
              </a:defRPr>
            </a:lvl1pPr>
          </a:lstStyle>
          <a:p>
            <a:pPr lvl="0"/>
            <a:r>
              <a:rPr lang="fr-FR"/>
              <a:t>Titre</a:t>
            </a:r>
          </a:p>
        </p:txBody>
      </p:sp>
    </p:spTree>
    <p:extLst>
      <p:ext uri="{BB962C8B-B14F-4D97-AF65-F5344CB8AC3E}">
        <p14:creationId xmlns:p14="http://schemas.microsoft.com/office/powerpoint/2010/main" val="3955271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hématique violet vertical 2">
    <p:bg>
      <p:bgPr>
        <a:solidFill>
          <a:schemeClr val="accent6"/>
        </a:solidFill>
        <a:effectLst/>
      </p:bgPr>
    </p:bg>
    <p:spTree>
      <p:nvGrpSpPr>
        <p:cNvPr id="1" name=""/>
        <p:cNvGrpSpPr/>
        <p:nvPr/>
      </p:nvGrpSpPr>
      <p:grpSpPr>
        <a:xfrm>
          <a:off x="0" y="0"/>
          <a:ext cx="0" cy="0"/>
          <a:chOff x="0" y="0"/>
          <a:chExt cx="0" cy="0"/>
        </a:xfrm>
      </p:grpSpPr>
      <p:sp>
        <p:nvSpPr>
          <p:cNvPr id="2" name="Freeform 25">
            <a:extLst>
              <a:ext uri="{FF2B5EF4-FFF2-40B4-BE49-F238E27FC236}">
                <a16:creationId xmlns:a16="http://schemas.microsoft.com/office/drawing/2014/main" id="{9FC6AD89-94A2-8112-6CDF-625DDF113373}"/>
              </a:ext>
            </a:extLst>
          </p:cNvPr>
          <p:cNvSpPr/>
          <p:nvPr userDrawn="1"/>
        </p:nvSpPr>
        <p:spPr>
          <a:xfrm>
            <a:off x="399885" y="1400601"/>
            <a:ext cx="3348000" cy="8889858"/>
          </a:xfrm>
          <a:prstGeom prst="roundRect">
            <a:avLst/>
          </a:prstGeom>
          <a:solidFill>
            <a:schemeClr val="accent5"/>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9" name="Freeform 7">
            <a:extLst>
              <a:ext uri="{FF2B5EF4-FFF2-40B4-BE49-F238E27FC236}">
                <a16:creationId xmlns:a16="http://schemas.microsoft.com/office/drawing/2014/main" id="{3BE29EDD-62D0-8948-562A-A160CE8FAB27}"/>
              </a:ext>
            </a:extLst>
          </p:cNvPr>
          <p:cNvSpPr/>
          <p:nvPr/>
        </p:nvSpPr>
        <p:spPr>
          <a:xfrm>
            <a:off x="3943614" y="411753"/>
            <a:ext cx="3348000" cy="9897472"/>
          </a:xfrm>
          <a:prstGeom prst="roundRect">
            <a:avLst/>
          </a:prstGeom>
          <a:solidFill>
            <a:schemeClr val="accent5"/>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11" name="TextBox 8">
            <a:extLst>
              <a:ext uri="{FF2B5EF4-FFF2-40B4-BE49-F238E27FC236}">
                <a16:creationId xmlns:a16="http://schemas.microsoft.com/office/drawing/2014/main" id="{8703AC2F-5893-D637-17A1-8C26434597AB}"/>
              </a:ext>
            </a:extLst>
          </p:cNvPr>
          <p:cNvSpPr txBox="1"/>
          <p:nvPr/>
        </p:nvSpPr>
        <p:spPr>
          <a:xfrm>
            <a:off x="4004960" y="238669"/>
            <a:ext cx="3206381" cy="6335148"/>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20" name="TextBox 11">
            <a:extLst>
              <a:ext uri="{FF2B5EF4-FFF2-40B4-BE49-F238E27FC236}">
                <a16:creationId xmlns:a16="http://schemas.microsoft.com/office/drawing/2014/main" id="{04A90671-2D38-3866-D885-5CA39B6C6D2F}"/>
              </a:ext>
            </a:extLst>
          </p:cNvPr>
          <p:cNvSpPr txBox="1"/>
          <p:nvPr userDrawn="1"/>
        </p:nvSpPr>
        <p:spPr>
          <a:xfrm>
            <a:off x="4004960" y="614148"/>
            <a:ext cx="3206381" cy="4991965"/>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36" name="Freeform 25">
            <a:extLst>
              <a:ext uri="{FF2B5EF4-FFF2-40B4-BE49-F238E27FC236}">
                <a16:creationId xmlns:a16="http://schemas.microsoft.com/office/drawing/2014/main" id="{DACCA4E9-9263-A568-DCBA-E5EBF7DE1209}"/>
              </a:ext>
            </a:extLst>
          </p:cNvPr>
          <p:cNvSpPr/>
          <p:nvPr userDrawn="1"/>
        </p:nvSpPr>
        <p:spPr>
          <a:xfrm>
            <a:off x="410757" y="2232601"/>
            <a:ext cx="3348000" cy="8076623"/>
          </a:xfrm>
          <a:prstGeom prst="roundRect">
            <a:avLst/>
          </a:prstGeom>
          <a:solidFill>
            <a:srgbClr val="FFFFFF"/>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32" name="Freeform 31">
            <a:extLst>
              <a:ext uri="{FF2B5EF4-FFF2-40B4-BE49-F238E27FC236}">
                <a16:creationId xmlns:a16="http://schemas.microsoft.com/office/drawing/2014/main" id="{BE6169AE-81C8-4F36-5E97-F8BAFFE7A921}"/>
              </a:ext>
            </a:extLst>
          </p:cNvPr>
          <p:cNvSpPr/>
          <p:nvPr userDrawn="1"/>
        </p:nvSpPr>
        <p:spPr>
          <a:xfrm>
            <a:off x="3057681" y="2270072"/>
            <a:ext cx="673200" cy="540000"/>
          </a:xfrm>
          <a:custGeom>
            <a:avLst/>
            <a:gdLst/>
            <a:ahLst/>
            <a:cxnLst/>
            <a:rect l="l" t="t" r="r" b="b"/>
            <a:pathLst>
              <a:path w="237319" h="174758">
                <a:moveTo>
                  <a:pt x="0" y="0"/>
                </a:moveTo>
                <a:lnTo>
                  <a:pt x="237319" y="0"/>
                </a:lnTo>
                <a:lnTo>
                  <a:pt x="237319" y="174758"/>
                </a:lnTo>
                <a:lnTo>
                  <a:pt x="0" y="174758"/>
                </a:lnTo>
                <a:close/>
              </a:path>
            </a:pathLst>
          </a:custGeom>
          <a:solidFill>
            <a:srgbClr val="FFFFFF"/>
          </a:solidFill>
          <a:ln>
            <a:solidFill>
              <a:srgbClr val="FFFFFF"/>
            </a:solidFill>
          </a:ln>
        </p:spPr>
        <p:txBody>
          <a:bodyPr/>
          <a:lstStyle/>
          <a:p>
            <a:endParaRPr lang="fr-FR">
              <a:latin typeface="Aeonik MGEN" panose="020B0503030300000000" pitchFamily="34" charset="0"/>
            </a:endParaRPr>
          </a:p>
        </p:txBody>
      </p:sp>
      <p:sp>
        <p:nvSpPr>
          <p:cNvPr id="30" name="Freeform 34">
            <a:extLst>
              <a:ext uri="{FF2B5EF4-FFF2-40B4-BE49-F238E27FC236}">
                <a16:creationId xmlns:a16="http://schemas.microsoft.com/office/drawing/2014/main" id="{4BEBAA7E-6ACD-6902-3163-66F80F1CBDB0}"/>
              </a:ext>
            </a:extLst>
          </p:cNvPr>
          <p:cNvSpPr/>
          <p:nvPr userDrawn="1"/>
        </p:nvSpPr>
        <p:spPr>
          <a:xfrm>
            <a:off x="436172" y="2262795"/>
            <a:ext cx="684000" cy="540000"/>
          </a:xfrm>
          <a:custGeom>
            <a:avLst/>
            <a:gdLst/>
            <a:ahLst/>
            <a:cxnLst/>
            <a:rect l="l" t="t" r="r" b="b"/>
            <a:pathLst>
              <a:path w="237319" h="122323">
                <a:moveTo>
                  <a:pt x="0" y="0"/>
                </a:moveTo>
                <a:lnTo>
                  <a:pt x="237319" y="0"/>
                </a:lnTo>
                <a:lnTo>
                  <a:pt x="237319" y="122323"/>
                </a:lnTo>
                <a:lnTo>
                  <a:pt x="0" y="122323"/>
                </a:lnTo>
                <a:close/>
              </a:path>
            </a:pathLst>
          </a:custGeom>
          <a:solidFill>
            <a:srgbClr val="FFFFFF"/>
          </a:solidFill>
          <a:ln>
            <a:solidFill>
              <a:srgbClr val="FFFFFF"/>
            </a:solidFill>
          </a:ln>
        </p:spPr>
        <p:txBody>
          <a:bodyPr/>
          <a:lstStyle/>
          <a:p>
            <a:endParaRPr lang="fr-FR">
              <a:latin typeface="Aeonik MGEN" panose="020B0503030300000000" pitchFamily="34" charset="0"/>
            </a:endParaRPr>
          </a:p>
        </p:txBody>
      </p:sp>
      <p:sp>
        <p:nvSpPr>
          <p:cNvPr id="42" name="Espace réservé du texte 41">
            <a:extLst>
              <a:ext uri="{FF2B5EF4-FFF2-40B4-BE49-F238E27FC236}">
                <a16:creationId xmlns:a16="http://schemas.microsoft.com/office/drawing/2014/main" id="{2871D652-17C9-6AB9-D12F-4BB605DB5CBB}"/>
              </a:ext>
            </a:extLst>
          </p:cNvPr>
          <p:cNvSpPr>
            <a:spLocks noGrp="1"/>
          </p:cNvSpPr>
          <p:nvPr userDrawn="1">
            <p:ph type="body" sz="quarter" idx="10"/>
          </p:nvPr>
        </p:nvSpPr>
        <p:spPr>
          <a:xfrm>
            <a:off x="564820" y="2365654"/>
            <a:ext cx="3037414" cy="7815575"/>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3" name="Espace réservé du texte 41">
            <a:extLst>
              <a:ext uri="{FF2B5EF4-FFF2-40B4-BE49-F238E27FC236}">
                <a16:creationId xmlns:a16="http://schemas.microsoft.com/office/drawing/2014/main" id="{5BD096C5-E0D8-0C37-9C7C-A0DDE96F7941}"/>
              </a:ext>
            </a:extLst>
          </p:cNvPr>
          <p:cNvSpPr>
            <a:spLocks noGrp="1"/>
          </p:cNvSpPr>
          <p:nvPr>
            <p:ph type="body" sz="quarter" idx="11"/>
          </p:nvPr>
        </p:nvSpPr>
        <p:spPr>
          <a:xfrm>
            <a:off x="4097019" y="1299198"/>
            <a:ext cx="3051897" cy="8882031"/>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6" name="Espace réservé du texte 45">
            <a:extLst>
              <a:ext uri="{FF2B5EF4-FFF2-40B4-BE49-F238E27FC236}">
                <a16:creationId xmlns:a16="http://schemas.microsoft.com/office/drawing/2014/main" id="{C442AE84-881B-3190-6C60-49DFCEB87EF0}"/>
              </a:ext>
            </a:extLst>
          </p:cNvPr>
          <p:cNvSpPr>
            <a:spLocks noGrp="1"/>
          </p:cNvSpPr>
          <p:nvPr userDrawn="1">
            <p:ph type="body" sz="quarter" idx="13"/>
          </p:nvPr>
        </p:nvSpPr>
        <p:spPr>
          <a:xfrm>
            <a:off x="523876" y="1472159"/>
            <a:ext cx="3060000" cy="760442"/>
          </a:xfrm>
          <a:prstGeom prst="rect">
            <a:avLst/>
          </a:prstGeom>
        </p:spPr>
        <p:txBody>
          <a:bodyPr/>
          <a:lstStyle>
            <a:lvl1pPr marL="0" indent="0" algn="ctr">
              <a:buNone/>
              <a:defRPr sz="2400">
                <a:solidFill>
                  <a:schemeClr val="accent6"/>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7" name="Espace réservé du texte 45">
            <a:extLst>
              <a:ext uri="{FF2B5EF4-FFF2-40B4-BE49-F238E27FC236}">
                <a16:creationId xmlns:a16="http://schemas.microsoft.com/office/drawing/2014/main" id="{73206E65-04C6-4E7B-90FB-C1C7AB7B20BF}"/>
              </a:ext>
            </a:extLst>
          </p:cNvPr>
          <p:cNvSpPr>
            <a:spLocks noGrp="1"/>
          </p:cNvSpPr>
          <p:nvPr userDrawn="1">
            <p:ph type="body" sz="quarter" idx="14"/>
          </p:nvPr>
        </p:nvSpPr>
        <p:spPr>
          <a:xfrm>
            <a:off x="4096150" y="510584"/>
            <a:ext cx="3024000" cy="689783"/>
          </a:xfrm>
          <a:prstGeom prst="rect">
            <a:avLst/>
          </a:prstGeom>
        </p:spPr>
        <p:txBody>
          <a:bodyPr/>
          <a:lstStyle>
            <a:lvl1pPr marL="0" indent="0" algn="ctr">
              <a:buNone/>
              <a:defRPr sz="2400">
                <a:solidFill>
                  <a:schemeClr val="accent6"/>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10" name="Espace réservé du texte 9">
            <a:extLst>
              <a:ext uri="{FF2B5EF4-FFF2-40B4-BE49-F238E27FC236}">
                <a16:creationId xmlns:a16="http://schemas.microsoft.com/office/drawing/2014/main" id="{65F736A6-9520-6A63-0C7F-5BE696BE5C2E}"/>
              </a:ext>
            </a:extLst>
          </p:cNvPr>
          <p:cNvSpPr>
            <a:spLocks noGrp="1"/>
          </p:cNvSpPr>
          <p:nvPr userDrawn="1">
            <p:ph type="body" sz="quarter" idx="17" hasCustomPrompt="1"/>
          </p:nvPr>
        </p:nvSpPr>
        <p:spPr>
          <a:xfrm>
            <a:off x="523876" y="382588"/>
            <a:ext cx="3093264" cy="896937"/>
          </a:xfrm>
          <a:prstGeom prst="rect">
            <a:avLst/>
          </a:prstGeom>
        </p:spPr>
        <p:txBody>
          <a:bodyPr/>
          <a:lstStyle>
            <a:lvl1pPr marL="0" indent="0">
              <a:buNone/>
              <a:defRPr sz="4000">
                <a:solidFill>
                  <a:schemeClr val="accent5"/>
                </a:solidFill>
                <a:latin typeface="+mj-lt"/>
              </a:defRPr>
            </a:lvl1pPr>
          </a:lstStyle>
          <a:p>
            <a:pPr lvl="0"/>
            <a:r>
              <a:rPr lang="fr-FR"/>
              <a:t>Titre</a:t>
            </a:r>
          </a:p>
        </p:txBody>
      </p:sp>
    </p:spTree>
    <p:extLst>
      <p:ext uri="{BB962C8B-B14F-4D97-AF65-F5344CB8AC3E}">
        <p14:creationId xmlns:p14="http://schemas.microsoft.com/office/powerpoint/2010/main" val="5280727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hématique jaune vertical 2">
    <p:bg>
      <p:bgPr>
        <a:solidFill>
          <a:schemeClr val="accent5"/>
        </a:solidFill>
        <a:effectLst/>
      </p:bgPr>
    </p:bg>
    <p:spTree>
      <p:nvGrpSpPr>
        <p:cNvPr id="1" name=""/>
        <p:cNvGrpSpPr/>
        <p:nvPr/>
      </p:nvGrpSpPr>
      <p:grpSpPr>
        <a:xfrm>
          <a:off x="0" y="0"/>
          <a:ext cx="0" cy="0"/>
          <a:chOff x="0" y="0"/>
          <a:chExt cx="0" cy="0"/>
        </a:xfrm>
      </p:grpSpPr>
      <p:sp>
        <p:nvSpPr>
          <p:cNvPr id="2" name="Freeform 25">
            <a:extLst>
              <a:ext uri="{FF2B5EF4-FFF2-40B4-BE49-F238E27FC236}">
                <a16:creationId xmlns:a16="http://schemas.microsoft.com/office/drawing/2014/main" id="{9FC6AD89-94A2-8112-6CDF-625DDF113373}"/>
              </a:ext>
            </a:extLst>
          </p:cNvPr>
          <p:cNvSpPr/>
          <p:nvPr userDrawn="1"/>
        </p:nvSpPr>
        <p:spPr>
          <a:xfrm>
            <a:off x="399885" y="1400601"/>
            <a:ext cx="3348000" cy="8889858"/>
          </a:xfrm>
          <a:prstGeom prst="roundRect">
            <a:avLst/>
          </a:prstGeom>
          <a:solidFill>
            <a:schemeClr val="accent6"/>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9" name="Freeform 7">
            <a:extLst>
              <a:ext uri="{FF2B5EF4-FFF2-40B4-BE49-F238E27FC236}">
                <a16:creationId xmlns:a16="http://schemas.microsoft.com/office/drawing/2014/main" id="{3BE29EDD-62D0-8948-562A-A160CE8FAB27}"/>
              </a:ext>
            </a:extLst>
          </p:cNvPr>
          <p:cNvSpPr/>
          <p:nvPr/>
        </p:nvSpPr>
        <p:spPr>
          <a:xfrm>
            <a:off x="3943614" y="411753"/>
            <a:ext cx="3348000" cy="9897472"/>
          </a:xfrm>
          <a:prstGeom prst="roundRect">
            <a:avLst/>
          </a:prstGeom>
          <a:solidFill>
            <a:schemeClr val="accent6"/>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11" name="TextBox 8">
            <a:extLst>
              <a:ext uri="{FF2B5EF4-FFF2-40B4-BE49-F238E27FC236}">
                <a16:creationId xmlns:a16="http://schemas.microsoft.com/office/drawing/2014/main" id="{8703AC2F-5893-D637-17A1-8C26434597AB}"/>
              </a:ext>
            </a:extLst>
          </p:cNvPr>
          <p:cNvSpPr txBox="1"/>
          <p:nvPr/>
        </p:nvSpPr>
        <p:spPr>
          <a:xfrm>
            <a:off x="4004960" y="238669"/>
            <a:ext cx="3206381" cy="6335148"/>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20" name="TextBox 11">
            <a:extLst>
              <a:ext uri="{FF2B5EF4-FFF2-40B4-BE49-F238E27FC236}">
                <a16:creationId xmlns:a16="http://schemas.microsoft.com/office/drawing/2014/main" id="{04A90671-2D38-3866-D885-5CA39B6C6D2F}"/>
              </a:ext>
            </a:extLst>
          </p:cNvPr>
          <p:cNvSpPr txBox="1"/>
          <p:nvPr userDrawn="1"/>
        </p:nvSpPr>
        <p:spPr>
          <a:xfrm>
            <a:off x="4004960" y="614148"/>
            <a:ext cx="3206381" cy="4991965"/>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36" name="Freeform 25">
            <a:extLst>
              <a:ext uri="{FF2B5EF4-FFF2-40B4-BE49-F238E27FC236}">
                <a16:creationId xmlns:a16="http://schemas.microsoft.com/office/drawing/2014/main" id="{DACCA4E9-9263-A568-DCBA-E5EBF7DE1209}"/>
              </a:ext>
            </a:extLst>
          </p:cNvPr>
          <p:cNvSpPr/>
          <p:nvPr userDrawn="1"/>
        </p:nvSpPr>
        <p:spPr>
          <a:xfrm>
            <a:off x="410757" y="2232601"/>
            <a:ext cx="3348000" cy="8076623"/>
          </a:xfrm>
          <a:prstGeom prst="roundRect">
            <a:avLst/>
          </a:prstGeom>
          <a:solidFill>
            <a:srgbClr val="FFFFFF"/>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32" name="Freeform 31">
            <a:extLst>
              <a:ext uri="{FF2B5EF4-FFF2-40B4-BE49-F238E27FC236}">
                <a16:creationId xmlns:a16="http://schemas.microsoft.com/office/drawing/2014/main" id="{BE6169AE-81C8-4F36-5E97-F8BAFFE7A921}"/>
              </a:ext>
            </a:extLst>
          </p:cNvPr>
          <p:cNvSpPr/>
          <p:nvPr userDrawn="1"/>
        </p:nvSpPr>
        <p:spPr>
          <a:xfrm>
            <a:off x="3057681" y="2270072"/>
            <a:ext cx="673200" cy="540000"/>
          </a:xfrm>
          <a:custGeom>
            <a:avLst/>
            <a:gdLst/>
            <a:ahLst/>
            <a:cxnLst/>
            <a:rect l="l" t="t" r="r" b="b"/>
            <a:pathLst>
              <a:path w="237319" h="174758">
                <a:moveTo>
                  <a:pt x="0" y="0"/>
                </a:moveTo>
                <a:lnTo>
                  <a:pt x="237319" y="0"/>
                </a:lnTo>
                <a:lnTo>
                  <a:pt x="237319" y="174758"/>
                </a:lnTo>
                <a:lnTo>
                  <a:pt x="0" y="174758"/>
                </a:lnTo>
                <a:close/>
              </a:path>
            </a:pathLst>
          </a:custGeom>
          <a:solidFill>
            <a:srgbClr val="FFFFFF"/>
          </a:solidFill>
          <a:ln>
            <a:solidFill>
              <a:srgbClr val="FFFFFF"/>
            </a:solidFill>
          </a:ln>
        </p:spPr>
        <p:txBody>
          <a:bodyPr/>
          <a:lstStyle/>
          <a:p>
            <a:endParaRPr lang="fr-FR">
              <a:latin typeface="Aeonik MGEN" panose="020B0503030300000000" pitchFamily="34" charset="0"/>
            </a:endParaRPr>
          </a:p>
        </p:txBody>
      </p:sp>
      <p:sp>
        <p:nvSpPr>
          <p:cNvPr id="30" name="Freeform 34">
            <a:extLst>
              <a:ext uri="{FF2B5EF4-FFF2-40B4-BE49-F238E27FC236}">
                <a16:creationId xmlns:a16="http://schemas.microsoft.com/office/drawing/2014/main" id="{4BEBAA7E-6ACD-6902-3163-66F80F1CBDB0}"/>
              </a:ext>
            </a:extLst>
          </p:cNvPr>
          <p:cNvSpPr/>
          <p:nvPr userDrawn="1"/>
        </p:nvSpPr>
        <p:spPr>
          <a:xfrm>
            <a:off x="436172" y="2262795"/>
            <a:ext cx="684000" cy="540000"/>
          </a:xfrm>
          <a:custGeom>
            <a:avLst/>
            <a:gdLst/>
            <a:ahLst/>
            <a:cxnLst/>
            <a:rect l="l" t="t" r="r" b="b"/>
            <a:pathLst>
              <a:path w="237319" h="122323">
                <a:moveTo>
                  <a:pt x="0" y="0"/>
                </a:moveTo>
                <a:lnTo>
                  <a:pt x="237319" y="0"/>
                </a:lnTo>
                <a:lnTo>
                  <a:pt x="237319" y="122323"/>
                </a:lnTo>
                <a:lnTo>
                  <a:pt x="0" y="122323"/>
                </a:lnTo>
                <a:close/>
              </a:path>
            </a:pathLst>
          </a:custGeom>
          <a:solidFill>
            <a:srgbClr val="FFFFFF"/>
          </a:solidFill>
          <a:ln>
            <a:solidFill>
              <a:srgbClr val="FFFFFF"/>
            </a:solidFill>
          </a:ln>
        </p:spPr>
        <p:txBody>
          <a:bodyPr/>
          <a:lstStyle/>
          <a:p>
            <a:endParaRPr lang="fr-FR">
              <a:latin typeface="Aeonik MGEN" panose="020B0503030300000000" pitchFamily="34" charset="0"/>
            </a:endParaRPr>
          </a:p>
        </p:txBody>
      </p:sp>
      <p:sp>
        <p:nvSpPr>
          <p:cNvPr id="42" name="Espace réservé du texte 41">
            <a:extLst>
              <a:ext uri="{FF2B5EF4-FFF2-40B4-BE49-F238E27FC236}">
                <a16:creationId xmlns:a16="http://schemas.microsoft.com/office/drawing/2014/main" id="{2871D652-17C9-6AB9-D12F-4BB605DB5CBB}"/>
              </a:ext>
            </a:extLst>
          </p:cNvPr>
          <p:cNvSpPr>
            <a:spLocks noGrp="1"/>
          </p:cNvSpPr>
          <p:nvPr userDrawn="1">
            <p:ph type="body" sz="quarter" idx="10"/>
          </p:nvPr>
        </p:nvSpPr>
        <p:spPr>
          <a:xfrm>
            <a:off x="564820" y="2365654"/>
            <a:ext cx="3037414" cy="7815575"/>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3" name="Espace réservé du texte 41">
            <a:extLst>
              <a:ext uri="{FF2B5EF4-FFF2-40B4-BE49-F238E27FC236}">
                <a16:creationId xmlns:a16="http://schemas.microsoft.com/office/drawing/2014/main" id="{5BD096C5-E0D8-0C37-9C7C-A0DDE96F7941}"/>
              </a:ext>
            </a:extLst>
          </p:cNvPr>
          <p:cNvSpPr>
            <a:spLocks noGrp="1"/>
          </p:cNvSpPr>
          <p:nvPr>
            <p:ph type="body" sz="quarter" idx="11"/>
          </p:nvPr>
        </p:nvSpPr>
        <p:spPr>
          <a:xfrm>
            <a:off x="4097019" y="1299198"/>
            <a:ext cx="3051897" cy="8882031"/>
          </a:xfrm>
          <a:prstGeom prst="rect">
            <a:avLst/>
          </a:prstGeom>
        </p:spPr>
        <p:txBody>
          <a:bodyPr/>
          <a:lstStyle>
            <a:lvl1pPr marL="0" indent="0">
              <a:buNone/>
              <a:defRPr sz="1800">
                <a:solidFill>
                  <a:srgbClr val="FFFFFF"/>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6" name="Espace réservé du texte 45">
            <a:extLst>
              <a:ext uri="{FF2B5EF4-FFF2-40B4-BE49-F238E27FC236}">
                <a16:creationId xmlns:a16="http://schemas.microsoft.com/office/drawing/2014/main" id="{C442AE84-881B-3190-6C60-49DFCEB87EF0}"/>
              </a:ext>
            </a:extLst>
          </p:cNvPr>
          <p:cNvSpPr>
            <a:spLocks noGrp="1"/>
          </p:cNvSpPr>
          <p:nvPr userDrawn="1">
            <p:ph type="body" sz="quarter" idx="13"/>
          </p:nvPr>
        </p:nvSpPr>
        <p:spPr>
          <a:xfrm>
            <a:off x="523876" y="1472159"/>
            <a:ext cx="3060000" cy="760442"/>
          </a:xfrm>
          <a:prstGeom prst="rect">
            <a:avLst/>
          </a:prstGeom>
        </p:spPr>
        <p:txBody>
          <a:bodyPr/>
          <a:lstStyle>
            <a:lvl1pPr marL="0" indent="0" algn="ctr">
              <a:buNone/>
              <a:defRPr sz="2400">
                <a:solidFill>
                  <a:schemeClr val="accent5"/>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7" name="Espace réservé du texte 45">
            <a:extLst>
              <a:ext uri="{FF2B5EF4-FFF2-40B4-BE49-F238E27FC236}">
                <a16:creationId xmlns:a16="http://schemas.microsoft.com/office/drawing/2014/main" id="{73206E65-04C6-4E7B-90FB-C1C7AB7B20BF}"/>
              </a:ext>
            </a:extLst>
          </p:cNvPr>
          <p:cNvSpPr>
            <a:spLocks noGrp="1"/>
          </p:cNvSpPr>
          <p:nvPr userDrawn="1">
            <p:ph type="body" sz="quarter" idx="14"/>
          </p:nvPr>
        </p:nvSpPr>
        <p:spPr>
          <a:xfrm>
            <a:off x="4096150" y="510584"/>
            <a:ext cx="3024000" cy="689783"/>
          </a:xfrm>
          <a:prstGeom prst="rect">
            <a:avLst/>
          </a:prstGeom>
        </p:spPr>
        <p:txBody>
          <a:bodyPr/>
          <a:lstStyle>
            <a:lvl1pPr marL="0" indent="0" algn="ctr">
              <a:buNone/>
              <a:defRPr sz="2400">
                <a:solidFill>
                  <a:schemeClr val="accent5"/>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10" name="Espace réservé du texte 9">
            <a:extLst>
              <a:ext uri="{FF2B5EF4-FFF2-40B4-BE49-F238E27FC236}">
                <a16:creationId xmlns:a16="http://schemas.microsoft.com/office/drawing/2014/main" id="{65F736A6-9520-6A63-0C7F-5BE696BE5C2E}"/>
              </a:ext>
            </a:extLst>
          </p:cNvPr>
          <p:cNvSpPr>
            <a:spLocks noGrp="1"/>
          </p:cNvSpPr>
          <p:nvPr userDrawn="1">
            <p:ph type="body" sz="quarter" idx="17" hasCustomPrompt="1"/>
          </p:nvPr>
        </p:nvSpPr>
        <p:spPr>
          <a:xfrm>
            <a:off x="523876" y="382588"/>
            <a:ext cx="3093264" cy="896937"/>
          </a:xfrm>
          <a:prstGeom prst="rect">
            <a:avLst/>
          </a:prstGeom>
        </p:spPr>
        <p:txBody>
          <a:bodyPr/>
          <a:lstStyle>
            <a:lvl1pPr marL="0" indent="0">
              <a:buNone/>
              <a:defRPr sz="4000">
                <a:solidFill>
                  <a:schemeClr val="accent6"/>
                </a:solidFill>
                <a:latin typeface="+mj-lt"/>
              </a:defRPr>
            </a:lvl1pPr>
          </a:lstStyle>
          <a:p>
            <a:pPr lvl="0"/>
            <a:r>
              <a:rPr lang="fr-FR"/>
              <a:t>Titre</a:t>
            </a:r>
          </a:p>
        </p:txBody>
      </p:sp>
    </p:spTree>
    <p:extLst>
      <p:ext uri="{BB962C8B-B14F-4D97-AF65-F5344CB8AC3E}">
        <p14:creationId xmlns:p14="http://schemas.microsoft.com/office/powerpoint/2010/main" val="30629961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hématique vert foncé vertical 2">
    <p:bg>
      <p:bgPr>
        <a:solidFill>
          <a:schemeClr val="accent2"/>
        </a:solidFill>
        <a:effectLst/>
      </p:bgPr>
    </p:bg>
    <p:spTree>
      <p:nvGrpSpPr>
        <p:cNvPr id="1" name=""/>
        <p:cNvGrpSpPr/>
        <p:nvPr/>
      </p:nvGrpSpPr>
      <p:grpSpPr>
        <a:xfrm>
          <a:off x="0" y="0"/>
          <a:ext cx="0" cy="0"/>
          <a:chOff x="0" y="0"/>
          <a:chExt cx="0" cy="0"/>
        </a:xfrm>
      </p:grpSpPr>
      <p:sp>
        <p:nvSpPr>
          <p:cNvPr id="2" name="Freeform 25">
            <a:extLst>
              <a:ext uri="{FF2B5EF4-FFF2-40B4-BE49-F238E27FC236}">
                <a16:creationId xmlns:a16="http://schemas.microsoft.com/office/drawing/2014/main" id="{9FC6AD89-94A2-8112-6CDF-625DDF113373}"/>
              </a:ext>
            </a:extLst>
          </p:cNvPr>
          <p:cNvSpPr/>
          <p:nvPr userDrawn="1"/>
        </p:nvSpPr>
        <p:spPr>
          <a:xfrm>
            <a:off x="399885" y="1400601"/>
            <a:ext cx="3348000" cy="8889858"/>
          </a:xfrm>
          <a:prstGeom prst="roundRect">
            <a:avLst/>
          </a:prstGeom>
          <a:solidFill>
            <a:schemeClr val="accent1"/>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9" name="Freeform 7">
            <a:extLst>
              <a:ext uri="{FF2B5EF4-FFF2-40B4-BE49-F238E27FC236}">
                <a16:creationId xmlns:a16="http://schemas.microsoft.com/office/drawing/2014/main" id="{3BE29EDD-62D0-8948-562A-A160CE8FAB27}"/>
              </a:ext>
            </a:extLst>
          </p:cNvPr>
          <p:cNvSpPr/>
          <p:nvPr/>
        </p:nvSpPr>
        <p:spPr>
          <a:xfrm>
            <a:off x="3943614" y="411753"/>
            <a:ext cx="3348000" cy="9897472"/>
          </a:xfrm>
          <a:prstGeom prst="roundRect">
            <a:avLst/>
          </a:prstGeom>
          <a:solidFill>
            <a:schemeClr val="accent1"/>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11" name="TextBox 8">
            <a:extLst>
              <a:ext uri="{FF2B5EF4-FFF2-40B4-BE49-F238E27FC236}">
                <a16:creationId xmlns:a16="http://schemas.microsoft.com/office/drawing/2014/main" id="{8703AC2F-5893-D637-17A1-8C26434597AB}"/>
              </a:ext>
            </a:extLst>
          </p:cNvPr>
          <p:cNvSpPr txBox="1"/>
          <p:nvPr/>
        </p:nvSpPr>
        <p:spPr>
          <a:xfrm>
            <a:off x="4004960" y="238669"/>
            <a:ext cx="3206381" cy="6335148"/>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20" name="TextBox 11">
            <a:extLst>
              <a:ext uri="{FF2B5EF4-FFF2-40B4-BE49-F238E27FC236}">
                <a16:creationId xmlns:a16="http://schemas.microsoft.com/office/drawing/2014/main" id="{04A90671-2D38-3866-D885-5CA39B6C6D2F}"/>
              </a:ext>
            </a:extLst>
          </p:cNvPr>
          <p:cNvSpPr txBox="1"/>
          <p:nvPr userDrawn="1"/>
        </p:nvSpPr>
        <p:spPr>
          <a:xfrm>
            <a:off x="4004960" y="614148"/>
            <a:ext cx="3206381" cy="4991965"/>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36" name="Freeform 25">
            <a:extLst>
              <a:ext uri="{FF2B5EF4-FFF2-40B4-BE49-F238E27FC236}">
                <a16:creationId xmlns:a16="http://schemas.microsoft.com/office/drawing/2014/main" id="{DACCA4E9-9263-A568-DCBA-E5EBF7DE1209}"/>
              </a:ext>
            </a:extLst>
          </p:cNvPr>
          <p:cNvSpPr/>
          <p:nvPr userDrawn="1"/>
        </p:nvSpPr>
        <p:spPr>
          <a:xfrm>
            <a:off x="410757" y="2232601"/>
            <a:ext cx="3348000" cy="8076623"/>
          </a:xfrm>
          <a:prstGeom prst="roundRect">
            <a:avLst/>
          </a:prstGeom>
          <a:solidFill>
            <a:srgbClr val="FFFFFF"/>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32" name="Freeform 31">
            <a:extLst>
              <a:ext uri="{FF2B5EF4-FFF2-40B4-BE49-F238E27FC236}">
                <a16:creationId xmlns:a16="http://schemas.microsoft.com/office/drawing/2014/main" id="{BE6169AE-81C8-4F36-5E97-F8BAFFE7A921}"/>
              </a:ext>
            </a:extLst>
          </p:cNvPr>
          <p:cNvSpPr/>
          <p:nvPr userDrawn="1"/>
        </p:nvSpPr>
        <p:spPr>
          <a:xfrm>
            <a:off x="3057681" y="2270072"/>
            <a:ext cx="673200" cy="540000"/>
          </a:xfrm>
          <a:custGeom>
            <a:avLst/>
            <a:gdLst/>
            <a:ahLst/>
            <a:cxnLst/>
            <a:rect l="l" t="t" r="r" b="b"/>
            <a:pathLst>
              <a:path w="237319" h="174758">
                <a:moveTo>
                  <a:pt x="0" y="0"/>
                </a:moveTo>
                <a:lnTo>
                  <a:pt x="237319" y="0"/>
                </a:lnTo>
                <a:lnTo>
                  <a:pt x="237319" y="174758"/>
                </a:lnTo>
                <a:lnTo>
                  <a:pt x="0" y="174758"/>
                </a:lnTo>
                <a:close/>
              </a:path>
            </a:pathLst>
          </a:custGeom>
          <a:solidFill>
            <a:srgbClr val="FFFFFF"/>
          </a:solidFill>
          <a:ln>
            <a:solidFill>
              <a:srgbClr val="FFFFFF"/>
            </a:solidFill>
          </a:ln>
        </p:spPr>
        <p:txBody>
          <a:bodyPr/>
          <a:lstStyle/>
          <a:p>
            <a:endParaRPr lang="fr-FR">
              <a:latin typeface="Aeonik MGEN" panose="020B0503030300000000" pitchFamily="34" charset="0"/>
            </a:endParaRPr>
          </a:p>
        </p:txBody>
      </p:sp>
      <p:sp>
        <p:nvSpPr>
          <p:cNvPr id="30" name="Freeform 34">
            <a:extLst>
              <a:ext uri="{FF2B5EF4-FFF2-40B4-BE49-F238E27FC236}">
                <a16:creationId xmlns:a16="http://schemas.microsoft.com/office/drawing/2014/main" id="{4BEBAA7E-6ACD-6902-3163-66F80F1CBDB0}"/>
              </a:ext>
            </a:extLst>
          </p:cNvPr>
          <p:cNvSpPr/>
          <p:nvPr userDrawn="1"/>
        </p:nvSpPr>
        <p:spPr>
          <a:xfrm>
            <a:off x="436172" y="2262795"/>
            <a:ext cx="684000" cy="540000"/>
          </a:xfrm>
          <a:custGeom>
            <a:avLst/>
            <a:gdLst/>
            <a:ahLst/>
            <a:cxnLst/>
            <a:rect l="l" t="t" r="r" b="b"/>
            <a:pathLst>
              <a:path w="237319" h="122323">
                <a:moveTo>
                  <a:pt x="0" y="0"/>
                </a:moveTo>
                <a:lnTo>
                  <a:pt x="237319" y="0"/>
                </a:lnTo>
                <a:lnTo>
                  <a:pt x="237319" y="122323"/>
                </a:lnTo>
                <a:lnTo>
                  <a:pt x="0" y="122323"/>
                </a:lnTo>
                <a:close/>
              </a:path>
            </a:pathLst>
          </a:custGeom>
          <a:solidFill>
            <a:srgbClr val="FFFFFF"/>
          </a:solidFill>
          <a:ln>
            <a:solidFill>
              <a:srgbClr val="FFFFFF"/>
            </a:solidFill>
          </a:ln>
        </p:spPr>
        <p:txBody>
          <a:bodyPr/>
          <a:lstStyle/>
          <a:p>
            <a:endParaRPr lang="fr-FR">
              <a:latin typeface="Aeonik MGEN" panose="020B0503030300000000" pitchFamily="34" charset="0"/>
            </a:endParaRPr>
          </a:p>
        </p:txBody>
      </p:sp>
      <p:sp>
        <p:nvSpPr>
          <p:cNvPr id="42" name="Espace réservé du texte 41">
            <a:extLst>
              <a:ext uri="{FF2B5EF4-FFF2-40B4-BE49-F238E27FC236}">
                <a16:creationId xmlns:a16="http://schemas.microsoft.com/office/drawing/2014/main" id="{2871D652-17C9-6AB9-D12F-4BB605DB5CBB}"/>
              </a:ext>
            </a:extLst>
          </p:cNvPr>
          <p:cNvSpPr>
            <a:spLocks noGrp="1"/>
          </p:cNvSpPr>
          <p:nvPr userDrawn="1">
            <p:ph type="body" sz="quarter" idx="10"/>
          </p:nvPr>
        </p:nvSpPr>
        <p:spPr>
          <a:xfrm>
            <a:off x="564820" y="2365654"/>
            <a:ext cx="3037414" cy="7815575"/>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3" name="Espace réservé du texte 41">
            <a:extLst>
              <a:ext uri="{FF2B5EF4-FFF2-40B4-BE49-F238E27FC236}">
                <a16:creationId xmlns:a16="http://schemas.microsoft.com/office/drawing/2014/main" id="{5BD096C5-E0D8-0C37-9C7C-A0DDE96F7941}"/>
              </a:ext>
            </a:extLst>
          </p:cNvPr>
          <p:cNvSpPr>
            <a:spLocks noGrp="1"/>
          </p:cNvSpPr>
          <p:nvPr>
            <p:ph type="body" sz="quarter" idx="11"/>
          </p:nvPr>
        </p:nvSpPr>
        <p:spPr>
          <a:xfrm>
            <a:off x="4097019" y="1299198"/>
            <a:ext cx="3051897" cy="8882031"/>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6" name="Espace réservé du texte 45">
            <a:extLst>
              <a:ext uri="{FF2B5EF4-FFF2-40B4-BE49-F238E27FC236}">
                <a16:creationId xmlns:a16="http://schemas.microsoft.com/office/drawing/2014/main" id="{C442AE84-881B-3190-6C60-49DFCEB87EF0}"/>
              </a:ext>
            </a:extLst>
          </p:cNvPr>
          <p:cNvSpPr>
            <a:spLocks noGrp="1"/>
          </p:cNvSpPr>
          <p:nvPr userDrawn="1">
            <p:ph type="body" sz="quarter" idx="13"/>
          </p:nvPr>
        </p:nvSpPr>
        <p:spPr>
          <a:xfrm>
            <a:off x="523876" y="1472159"/>
            <a:ext cx="3060000" cy="760442"/>
          </a:xfrm>
          <a:prstGeom prst="rect">
            <a:avLst/>
          </a:prstGeom>
        </p:spPr>
        <p:txBody>
          <a:bodyPr/>
          <a:lstStyle>
            <a:lvl1pPr marL="0" indent="0" algn="ctr">
              <a:buNone/>
              <a:defRPr sz="2400">
                <a:solidFill>
                  <a:schemeClr val="accent2"/>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7" name="Espace réservé du texte 45">
            <a:extLst>
              <a:ext uri="{FF2B5EF4-FFF2-40B4-BE49-F238E27FC236}">
                <a16:creationId xmlns:a16="http://schemas.microsoft.com/office/drawing/2014/main" id="{73206E65-04C6-4E7B-90FB-C1C7AB7B20BF}"/>
              </a:ext>
            </a:extLst>
          </p:cNvPr>
          <p:cNvSpPr>
            <a:spLocks noGrp="1"/>
          </p:cNvSpPr>
          <p:nvPr userDrawn="1">
            <p:ph type="body" sz="quarter" idx="14"/>
          </p:nvPr>
        </p:nvSpPr>
        <p:spPr>
          <a:xfrm>
            <a:off x="4096150" y="510584"/>
            <a:ext cx="3024000" cy="689783"/>
          </a:xfrm>
          <a:prstGeom prst="rect">
            <a:avLst/>
          </a:prstGeom>
        </p:spPr>
        <p:txBody>
          <a:bodyPr/>
          <a:lstStyle>
            <a:lvl1pPr marL="0" indent="0" algn="ctr">
              <a:buNone/>
              <a:defRPr sz="2400">
                <a:solidFill>
                  <a:schemeClr val="accent2"/>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10" name="Espace réservé du texte 9">
            <a:extLst>
              <a:ext uri="{FF2B5EF4-FFF2-40B4-BE49-F238E27FC236}">
                <a16:creationId xmlns:a16="http://schemas.microsoft.com/office/drawing/2014/main" id="{65F736A6-9520-6A63-0C7F-5BE696BE5C2E}"/>
              </a:ext>
            </a:extLst>
          </p:cNvPr>
          <p:cNvSpPr>
            <a:spLocks noGrp="1"/>
          </p:cNvSpPr>
          <p:nvPr userDrawn="1">
            <p:ph type="body" sz="quarter" idx="17" hasCustomPrompt="1"/>
          </p:nvPr>
        </p:nvSpPr>
        <p:spPr>
          <a:xfrm>
            <a:off x="523876" y="382588"/>
            <a:ext cx="3093264" cy="896937"/>
          </a:xfrm>
          <a:prstGeom prst="rect">
            <a:avLst/>
          </a:prstGeom>
        </p:spPr>
        <p:txBody>
          <a:bodyPr/>
          <a:lstStyle>
            <a:lvl1pPr marL="0" indent="0">
              <a:buNone/>
              <a:defRPr sz="4000">
                <a:solidFill>
                  <a:schemeClr val="accent1"/>
                </a:solidFill>
                <a:latin typeface="+mj-lt"/>
              </a:defRPr>
            </a:lvl1pPr>
          </a:lstStyle>
          <a:p>
            <a:pPr lvl="0"/>
            <a:r>
              <a:rPr lang="fr-FR"/>
              <a:t>Titre</a:t>
            </a:r>
          </a:p>
        </p:txBody>
      </p:sp>
    </p:spTree>
    <p:extLst>
      <p:ext uri="{BB962C8B-B14F-4D97-AF65-F5344CB8AC3E}">
        <p14:creationId xmlns:p14="http://schemas.microsoft.com/office/powerpoint/2010/main" val="17248828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hématique rose vertical 2">
    <p:bg>
      <p:bgPr>
        <a:solidFill>
          <a:schemeClr val="accent1"/>
        </a:solidFill>
        <a:effectLst/>
      </p:bgPr>
    </p:bg>
    <p:spTree>
      <p:nvGrpSpPr>
        <p:cNvPr id="1" name=""/>
        <p:cNvGrpSpPr/>
        <p:nvPr/>
      </p:nvGrpSpPr>
      <p:grpSpPr>
        <a:xfrm>
          <a:off x="0" y="0"/>
          <a:ext cx="0" cy="0"/>
          <a:chOff x="0" y="0"/>
          <a:chExt cx="0" cy="0"/>
        </a:xfrm>
      </p:grpSpPr>
      <p:sp>
        <p:nvSpPr>
          <p:cNvPr id="2" name="Freeform 25">
            <a:extLst>
              <a:ext uri="{FF2B5EF4-FFF2-40B4-BE49-F238E27FC236}">
                <a16:creationId xmlns:a16="http://schemas.microsoft.com/office/drawing/2014/main" id="{9FC6AD89-94A2-8112-6CDF-625DDF113373}"/>
              </a:ext>
            </a:extLst>
          </p:cNvPr>
          <p:cNvSpPr/>
          <p:nvPr userDrawn="1"/>
        </p:nvSpPr>
        <p:spPr>
          <a:xfrm>
            <a:off x="399885" y="1400601"/>
            <a:ext cx="3348000" cy="8889858"/>
          </a:xfrm>
          <a:prstGeom prst="roundRect">
            <a:avLst/>
          </a:prstGeom>
          <a:solidFill>
            <a:schemeClr val="accent2"/>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9" name="Freeform 7">
            <a:extLst>
              <a:ext uri="{FF2B5EF4-FFF2-40B4-BE49-F238E27FC236}">
                <a16:creationId xmlns:a16="http://schemas.microsoft.com/office/drawing/2014/main" id="{3BE29EDD-62D0-8948-562A-A160CE8FAB27}"/>
              </a:ext>
            </a:extLst>
          </p:cNvPr>
          <p:cNvSpPr/>
          <p:nvPr/>
        </p:nvSpPr>
        <p:spPr>
          <a:xfrm>
            <a:off x="3943614" y="411753"/>
            <a:ext cx="3348000" cy="9897472"/>
          </a:xfrm>
          <a:prstGeom prst="roundRect">
            <a:avLst/>
          </a:prstGeom>
          <a:solidFill>
            <a:schemeClr val="accent2"/>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11" name="TextBox 8">
            <a:extLst>
              <a:ext uri="{FF2B5EF4-FFF2-40B4-BE49-F238E27FC236}">
                <a16:creationId xmlns:a16="http://schemas.microsoft.com/office/drawing/2014/main" id="{8703AC2F-5893-D637-17A1-8C26434597AB}"/>
              </a:ext>
            </a:extLst>
          </p:cNvPr>
          <p:cNvSpPr txBox="1"/>
          <p:nvPr/>
        </p:nvSpPr>
        <p:spPr>
          <a:xfrm>
            <a:off x="4004960" y="238669"/>
            <a:ext cx="3206381" cy="6335148"/>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20" name="TextBox 11">
            <a:extLst>
              <a:ext uri="{FF2B5EF4-FFF2-40B4-BE49-F238E27FC236}">
                <a16:creationId xmlns:a16="http://schemas.microsoft.com/office/drawing/2014/main" id="{04A90671-2D38-3866-D885-5CA39B6C6D2F}"/>
              </a:ext>
            </a:extLst>
          </p:cNvPr>
          <p:cNvSpPr txBox="1"/>
          <p:nvPr userDrawn="1"/>
        </p:nvSpPr>
        <p:spPr>
          <a:xfrm>
            <a:off x="4004960" y="614148"/>
            <a:ext cx="3206381" cy="4991965"/>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36" name="Freeform 25">
            <a:extLst>
              <a:ext uri="{FF2B5EF4-FFF2-40B4-BE49-F238E27FC236}">
                <a16:creationId xmlns:a16="http://schemas.microsoft.com/office/drawing/2014/main" id="{DACCA4E9-9263-A568-DCBA-E5EBF7DE1209}"/>
              </a:ext>
            </a:extLst>
          </p:cNvPr>
          <p:cNvSpPr/>
          <p:nvPr userDrawn="1"/>
        </p:nvSpPr>
        <p:spPr>
          <a:xfrm>
            <a:off x="410757" y="2232601"/>
            <a:ext cx="3348000" cy="8076623"/>
          </a:xfrm>
          <a:prstGeom prst="roundRect">
            <a:avLst/>
          </a:prstGeom>
          <a:solidFill>
            <a:srgbClr val="FFFFFF"/>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32" name="Freeform 31">
            <a:extLst>
              <a:ext uri="{FF2B5EF4-FFF2-40B4-BE49-F238E27FC236}">
                <a16:creationId xmlns:a16="http://schemas.microsoft.com/office/drawing/2014/main" id="{BE6169AE-81C8-4F36-5E97-F8BAFFE7A921}"/>
              </a:ext>
            </a:extLst>
          </p:cNvPr>
          <p:cNvSpPr/>
          <p:nvPr userDrawn="1"/>
        </p:nvSpPr>
        <p:spPr>
          <a:xfrm>
            <a:off x="3057681" y="2270072"/>
            <a:ext cx="673200" cy="540000"/>
          </a:xfrm>
          <a:custGeom>
            <a:avLst/>
            <a:gdLst/>
            <a:ahLst/>
            <a:cxnLst/>
            <a:rect l="l" t="t" r="r" b="b"/>
            <a:pathLst>
              <a:path w="237319" h="174758">
                <a:moveTo>
                  <a:pt x="0" y="0"/>
                </a:moveTo>
                <a:lnTo>
                  <a:pt x="237319" y="0"/>
                </a:lnTo>
                <a:lnTo>
                  <a:pt x="237319" y="174758"/>
                </a:lnTo>
                <a:lnTo>
                  <a:pt x="0" y="174758"/>
                </a:lnTo>
                <a:close/>
              </a:path>
            </a:pathLst>
          </a:custGeom>
          <a:solidFill>
            <a:srgbClr val="FFFFFF"/>
          </a:solidFill>
          <a:ln>
            <a:solidFill>
              <a:srgbClr val="FFFFFF"/>
            </a:solidFill>
          </a:ln>
        </p:spPr>
        <p:txBody>
          <a:bodyPr/>
          <a:lstStyle/>
          <a:p>
            <a:endParaRPr lang="fr-FR">
              <a:latin typeface="Aeonik MGEN" panose="020B0503030300000000" pitchFamily="34" charset="0"/>
            </a:endParaRPr>
          </a:p>
        </p:txBody>
      </p:sp>
      <p:sp>
        <p:nvSpPr>
          <p:cNvPr id="30" name="Freeform 34">
            <a:extLst>
              <a:ext uri="{FF2B5EF4-FFF2-40B4-BE49-F238E27FC236}">
                <a16:creationId xmlns:a16="http://schemas.microsoft.com/office/drawing/2014/main" id="{4BEBAA7E-6ACD-6902-3163-66F80F1CBDB0}"/>
              </a:ext>
            </a:extLst>
          </p:cNvPr>
          <p:cNvSpPr/>
          <p:nvPr userDrawn="1"/>
        </p:nvSpPr>
        <p:spPr>
          <a:xfrm>
            <a:off x="436172" y="2262795"/>
            <a:ext cx="684000" cy="540000"/>
          </a:xfrm>
          <a:custGeom>
            <a:avLst/>
            <a:gdLst/>
            <a:ahLst/>
            <a:cxnLst/>
            <a:rect l="l" t="t" r="r" b="b"/>
            <a:pathLst>
              <a:path w="237319" h="122323">
                <a:moveTo>
                  <a:pt x="0" y="0"/>
                </a:moveTo>
                <a:lnTo>
                  <a:pt x="237319" y="0"/>
                </a:lnTo>
                <a:lnTo>
                  <a:pt x="237319" y="122323"/>
                </a:lnTo>
                <a:lnTo>
                  <a:pt x="0" y="122323"/>
                </a:lnTo>
                <a:close/>
              </a:path>
            </a:pathLst>
          </a:custGeom>
          <a:solidFill>
            <a:srgbClr val="FFFFFF"/>
          </a:solidFill>
          <a:ln>
            <a:solidFill>
              <a:srgbClr val="FFFFFF"/>
            </a:solidFill>
          </a:ln>
        </p:spPr>
        <p:txBody>
          <a:bodyPr/>
          <a:lstStyle/>
          <a:p>
            <a:endParaRPr lang="fr-FR">
              <a:latin typeface="Aeonik MGEN" panose="020B0503030300000000" pitchFamily="34" charset="0"/>
            </a:endParaRPr>
          </a:p>
        </p:txBody>
      </p:sp>
      <p:sp>
        <p:nvSpPr>
          <p:cNvPr id="42" name="Espace réservé du texte 41">
            <a:extLst>
              <a:ext uri="{FF2B5EF4-FFF2-40B4-BE49-F238E27FC236}">
                <a16:creationId xmlns:a16="http://schemas.microsoft.com/office/drawing/2014/main" id="{2871D652-17C9-6AB9-D12F-4BB605DB5CBB}"/>
              </a:ext>
            </a:extLst>
          </p:cNvPr>
          <p:cNvSpPr>
            <a:spLocks noGrp="1"/>
          </p:cNvSpPr>
          <p:nvPr userDrawn="1">
            <p:ph type="body" sz="quarter" idx="10"/>
          </p:nvPr>
        </p:nvSpPr>
        <p:spPr>
          <a:xfrm>
            <a:off x="564820" y="2365654"/>
            <a:ext cx="3037414" cy="7815575"/>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3" name="Espace réservé du texte 41">
            <a:extLst>
              <a:ext uri="{FF2B5EF4-FFF2-40B4-BE49-F238E27FC236}">
                <a16:creationId xmlns:a16="http://schemas.microsoft.com/office/drawing/2014/main" id="{5BD096C5-E0D8-0C37-9C7C-A0DDE96F7941}"/>
              </a:ext>
            </a:extLst>
          </p:cNvPr>
          <p:cNvSpPr>
            <a:spLocks noGrp="1"/>
          </p:cNvSpPr>
          <p:nvPr>
            <p:ph type="body" sz="quarter" idx="11"/>
          </p:nvPr>
        </p:nvSpPr>
        <p:spPr>
          <a:xfrm>
            <a:off x="4097019" y="1299198"/>
            <a:ext cx="3051897" cy="8882031"/>
          </a:xfrm>
          <a:prstGeom prst="rect">
            <a:avLst/>
          </a:prstGeom>
        </p:spPr>
        <p:txBody>
          <a:bodyPr/>
          <a:lstStyle>
            <a:lvl1pPr marL="0" indent="0">
              <a:buNone/>
              <a:defRPr sz="1800">
                <a:solidFill>
                  <a:srgbClr val="FFFFFF"/>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6" name="Espace réservé du texte 45">
            <a:extLst>
              <a:ext uri="{FF2B5EF4-FFF2-40B4-BE49-F238E27FC236}">
                <a16:creationId xmlns:a16="http://schemas.microsoft.com/office/drawing/2014/main" id="{C442AE84-881B-3190-6C60-49DFCEB87EF0}"/>
              </a:ext>
            </a:extLst>
          </p:cNvPr>
          <p:cNvSpPr>
            <a:spLocks noGrp="1"/>
          </p:cNvSpPr>
          <p:nvPr userDrawn="1">
            <p:ph type="body" sz="quarter" idx="13"/>
          </p:nvPr>
        </p:nvSpPr>
        <p:spPr>
          <a:xfrm>
            <a:off x="523876" y="1472159"/>
            <a:ext cx="3060000" cy="760442"/>
          </a:xfrm>
          <a:prstGeom prst="rect">
            <a:avLst/>
          </a:prstGeom>
        </p:spPr>
        <p:txBody>
          <a:bodyPr/>
          <a:lstStyle>
            <a:lvl1pPr marL="0" indent="0" algn="ctr">
              <a:buNone/>
              <a:defRPr sz="2400">
                <a:solidFill>
                  <a:schemeClr val="accent1"/>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7" name="Espace réservé du texte 45">
            <a:extLst>
              <a:ext uri="{FF2B5EF4-FFF2-40B4-BE49-F238E27FC236}">
                <a16:creationId xmlns:a16="http://schemas.microsoft.com/office/drawing/2014/main" id="{73206E65-04C6-4E7B-90FB-C1C7AB7B20BF}"/>
              </a:ext>
            </a:extLst>
          </p:cNvPr>
          <p:cNvSpPr>
            <a:spLocks noGrp="1"/>
          </p:cNvSpPr>
          <p:nvPr userDrawn="1">
            <p:ph type="body" sz="quarter" idx="14"/>
          </p:nvPr>
        </p:nvSpPr>
        <p:spPr>
          <a:xfrm>
            <a:off x="4096150" y="510584"/>
            <a:ext cx="3024000" cy="689783"/>
          </a:xfrm>
          <a:prstGeom prst="rect">
            <a:avLst/>
          </a:prstGeom>
        </p:spPr>
        <p:txBody>
          <a:bodyPr/>
          <a:lstStyle>
            <a:lvl1pPr marL="0" indent="0" algn="ctr">
              <a:buNone/>
              <a:defRPr sz="2400">
                <a:solidFill>
                  <a:schemeClr val="accent1"/>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10" name="Espace réservé du texte 9">
            <a:extLst>
              <a:ext uri="{FF2B5EF4-FFF2-40B4-BE49-F238E27FC236}">
                <a16:creationId xmlns:a16="http://schemas.microsoft.com/office/drawing/2014/main" id="{65F736A6-9520-6A63-0C7F-5BE696BE5C2E}"/>
              </a:ext>
            </a:extLst>
          </p:cNvPr>
          <p:cNvSpPr>
            <a:spLocks noGrp="1"/>
          </p:cNvSpPr>
          <p:nvPr userDrawn="1">
            <p:ph type="body" sz="quarter" idx="17" hasCustomPrompt="1"/>
          </p:nvPr>
        </p:nvSpPr>
        <p:spPr>
          <a:xfrm>
            <a:off x="523876" y="382588"/>
            <a:ext cx="3093264" cy="896937"/>
          </a:xfrm>
          <a:prstGeom prst="rect">
            <a:avLst/>
          </a:prstGeom>
        </p:spPr>
        <p:txBody>
          <a:bodyPr/>
          <a:lstStyle>
            <a:lvl1pPr marL="0" indent="0">
              <a:buNone/>
              <a:defRPr sz="4000">
                <a:solidFill>
                  <a:schemeClr val="accent2"/>
                </a:solidFill>
                <a:latin typeface="+mj-lt"/>
              </a:defRPr>
            </a:lvl1pPr>
          </a:lstStyle>
          <a:p>
            <a:pPr lvl="0"/>
            <a:r>
              <a:rPr lang="fr-FR"/>
              <a:t>Titre</a:t>
            </a:r>
          </a:p>
        </p:txBody>
      </p:sp>
    </p:spTree>
    <p:extLst>
      <p:ext uri="{BB962C8B-B14F-4D97-AF65-F5344CB8AC3E}">
        <p14:creationId xmlns:p14="http://schemas.microsoft.com/office/powerpoint/2010/main" val="28533615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ématique vert/bleu/rose horizontal 3">
    <p:bg>
      <p:bgPr>
        <a:solidFill>
          <a:schemeClr val="accent3"/>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76C14DB4-D313-D186-711D-87F657A761B5}"/>
              </a:ext>
            </a:extLst>
          </p:cNvPr>
          <p:cNvSpPr/>
          <p:nvPr userDrawn="1"/>
        </p:nvSpPr>
        <p:spPr>
          <a:xfrm>
            <a:off x="756000" y="1550062"/>
            <a:ext cx="6325902" cy="2739553"/>
          </a:xfrm>
          <a:custGeom>
            <a:avLst/>
            <a:gdLst/>
            <a:ahLst/>
            <a:cxnLst/>
            <a:rect l="l" t="t" r="r" b="b"/>
            <a:pathLst>
              <a:path w="2267061" h="981794">
                <a:moveTo>
                  <a:pt x="45282" y="0"/>
                </a:moveTo>
                <a:lnTo>
                  <a:pt x="2221779" y="0"/>
                </a:lnTo>
                <a:cubicBezTo>
                  <a:pt x="2246788" y="0"/>
                  <a:pt x="2267061" y="20274"/>
                  <a:pt x="2267061" y="45282"/>
                </a:cubicBezTo>
                <a:lnTo>
                  <a:pt x="2267061" y="936512"/>
                </a:lnTo>
                <a:cubicBezTo>
                  <a:pt x="2267061" y="948521"/>
                  <a:pt x="2262291" y="960039"/>
                  <a:pt x="2253799" y="968531"/>
                </a:cubicBezTo>
                <a:cubicBezTo>
                  <a:pt x="2245307" y="977023"/>
                  <a:pt x="2233789" y="981794"/>
                  <a:pt x="2221779" y="981794"/>
                </a:cubicBezTo>
                <a:lnTo>
                  <a:pt x="45282" y="981794"/>
                </a:lnTo>
                <a:cubicBezTo>
                  <a:pt x="33273" y="981794"/>
                  <a:pt x="21755" y="977023"/>
                  <a:pt x="13263" y="968531"/>
                </a:cubicBezTo>
                <a:cubicBezTo>
                  <a:pt x="4771" y="960039"/>
                  <a:pt x="0" y="948521"/>
                  <a:pt x="0" y="936512"/>
                </a:cubicBezTo>
                <a:lnTo>
                  <a:pt x="0" y="45282"/>
                </a:lnTo>
                <a:cubicBezTo>
                  <a:pt x="0" y="33273"/>
                  <a:pt x="4771" y="21755"/>
                  <a:pt x="13263" y="13263"/>
                </a:cubicBezTo>
                <a:cubicBezTo>
                  <a:pt x="21755" y="4771"/>
                  <a:pt x="33273" y="0"/>
                  <a:pt x="45282" y="0"/>
                </a:cubicBezTo>
                <a:close/>
              </a:path>
            </a:pathLst>
          </a:custGeom>
          <a:solidFill>
            <a:srgbClr val="FFCDEB"/>
          </a:solidFill>
        </p:spPr>
        <p:txBody>
          <a:bodyPr/>
          <a:lstStyle/>
          <a:p>
            <a:endParaRPr lang="fr-FR">
              <a:latin typeface="Aeonik MGEN" panose="020B0503030300000000" pitchFamily="34" charset="0"/>
            </a:endParaRPr>
          </a:p>
        </p:txBody>
      </p:sp>
      <p:sp>
        <p:nvSpPr>
          <p:cNvPr id="4" name="Freeform 3">
            <a:extLst>
              <a:ext uri="{FF2B5EF4-FFF2-40B4-BE49-F238E27FC236}">
                <a16:creationId xmlns:a16="http://schemas.microsoft.com/office/drawing/2014/main" id="{1FC5B1B7-D03E-86B7-BC49-E4270C56D07E}"/>
              </a:ext>
            </a:extLst>
          </p:cNvPr>
          <p:cNvSpPr/>
          <p:nvPr/>
        </p:nvSpPr>
        <p:spPr>
          <a:xfrm>
            <a:off x="617048" y="1385540"/>
            <a:ext cx="6325902" cy="2813420"/>
          </a:xfrm>
          <a:custGeom>
            <a:avLst/>
            <a:gdLst/>
            <a:ahLst/>
            <a:cxnLst/>
            <a:rect l="l" t="t" r="r" b="b"/>
            <a:pathLst>
              <a:path w="2267061" h="981794">
                <a:moveTo>
                  <a:pt x="45282" y="0"/>
                </a:moveTo>
                <a:lnTo>
                  <a:pt x="2221779" y="0"/>
                </a:lnTo>
                <a:cubicBezTo>
                  <a:pt x="2246788" y="0"/>
                  <a:pt x="2267061" y="20274"/>
                  <a:pt x="2267061" y="45282"/>
                </a:cubicBezTo>
                <a:lnTo>
                  <a:pt x="2267061" y="936512"/>
                </a:lnTo>
                <a:cubicBezTo>
                  <a:pt x="2267061" y="948521"/>
                  <a:pt x="2262291" y="960039"/>
                  <a:pt x="2253799" y="968531"/>
                </a:cubicBezTo>
                <a:cubicBezTo>
                  <a:pt x="2245307" y="977023"/>
                  <a:pt x="2233789" y="981794"/>
                  <a:pt x="2221779" y="981794"/>
                </a:cubicBezTo>
                <a:lnTo>
                  <a:pt x="45282" y="981794"/>
                </a:lnTo>
                <a:cubicBezTo>
                  <a:pt x="33273" y="981794"/>
                  <a:pt x="21755" y="977023"/>
                  <a:pt x="13263" y="968531"/>
                </a:cubicBezTo>
                <a:cubicBezTo>
                  <a:pt x="4771" y="960039"/>
                  <a:pt x="0" y="948521"/>
                  <a:pt x="0" y="936512"/>
                </a:cubicBezTo>
                <a:lnTo>
                  <a:pt x="0" y="45282"/>
                </a:lnTo>
                <a:cubicBezTo>
                  <a:pt x="0" y="33273"/>
                  <a:pt x="4771" y="21755"/>
                  <a:pt x="13263" y="13263"/>
                </a:cubicBezTo>
                <a:cubicBezTo>
                  <a:pt x="21755" y="4771"/>
                  <a:pt x="33273" y="0"/>
                  <a:pt x="45282" y="0"/>
                </a:cubicBezTo>
                <a:close/>
              </a:path>
            </a:pathLst>
          </a:custGeom>
          <a:solidFill>
            <a:srgbClr val="2C418C"/>
          </a:solidFill>
        </p:spPr>
        <p:txBody>
          <a:bodyPr/>
          <a:lstStyle/>
          <a:p>
            <a:endParaRPr lang="fr-FR">
              <a:latin typeface="Aeonik MGEN" panose="020B0503030300000000" pitchFamily="34" charset="0"/>
            </a:endParaRPr>
          </a:p>
        </p:txBody>
      </p:sp>
      <p:sp>
        <p:nvSpPr>
          <p:cNvPr id="5" name="TextBox 4">
            <a:extLst>
              <a:ext uri="{FF2B5EF4-FFF2-40B4-BE49-F238E27FC236}">
                <a16:creationId xmlns:a16="http://schemas.microsoft.com/office/drawing/2014/main" id="{4D1B7C72-40E8-988A-87D1-F1D417ABAF6C}"/>
              </a:ext>
            </a:extLst>
          </p:cNvPr>
          <p:cNvSpPr txBox="1"/>
          <p:nvPr/>
        </p:nvSpPr>
        <p:spPr>
          <a:xfrm>
            <a:off x="617048" y="1242485"/>
            <a:ext cx="6325905" cy="3092131"/>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nvGrpSpPr>
          <p:cNvPr id="6" name="Group 5">
            <a:extLst>
              <a:ext uri="{FF2B5EF4-FFF2-40B4-BE49-F238E27FC236}">
                <a16:creationId xmlns:a16="http://schemas.microsoft.com/office/drawing/2014/main" id="{560E4280-C08F-A71F-D339-8778B7CF0D70}"/>
              </a:ext>
            </a:extLst>
          </p:cNvPr>
          <p:cNvGrpSpPr/>
          <p:nvPr userDrawn="1"/>
        </p:nvGrpSpPr>
        <p:grpSpPr>
          <a:xfrm>
            <a:off x="756000" y="4634680"/>
            <a:ext cx="6325905" cy="2739553"/>
            <a:chOff x="0" y="0"/>
            <a:chExt cx="2267062" cy="981794"/>
          </a:xfrm>
        </p:grpSpPr>
        <p:sp>
          <p:nvSpPr>
            <p:cNvPr id="7" name="Freeform 6">
              <a:extLst>
                <a:ext uri="{FF2B5EF4-FFF2-40B4-BE49-F238E27FC236}">
                  <a16:creationId xmlns:a16="http://schemas.microsoft.com/office/drawing/2014/main" id="{F1D1F159-DEB4-C26F-9AEA-1ED00B5A250F}"/>
                </a:ext>
              </a:extLst>
            </p:cNvPr>
            <p:cNvSpPr/>
            <p:nvPr/>
          </p:nvSpPr>
          <p:spPr>
            <a:xfrm>
              <a:off x="0" y="0"/>
              <a:ext cx="2267061" cy="981794"/>
            </a:xfrm>
            <a:custGeom>
              <a:avLst/>
              <a:gdLst/>
              <a:ahLst/>
              <a:cxnLst/>
              <a:rect l="l" t="t" r="r" b="b"/>
              <a:pathLst>
                <a:path w="2267061" h="981794">
                  <a:moveTo>
                    <a:pt x="45282" y="0"/>
                  </a:moveTo>
                  <a:lnTo>
                    <a:pt x="2221779" y="0"/>
                  </a:lnTo>
                  <a:cubicBezTo>
                    <a:pt x="2246788" y="0"/>
                    <a:pt x="2267061" y="20274"/>
                    <a:pt x="2267061" y="45282"/>
                  </a:cubicBezTo>
                  <a:lnTo>
                    <a:pt x="2267061" y="936512"/>
                  </a:lnTo>
                  <a:cubicBezTo>
                    <a:pt x="2267061" y="948521"/>
                    <a:pt x="2262291" y="960039"/>
                    <a:pt x="2253799" y="968531"/>
                  </a:cubicBezTo>
                  <a:cubicBezTo>
                    <a:pt x="2245307" y="977023"/>
                    <a:pt x="2233789" y="981794"/>
                    <a:pt x="2221779" y="981794"/>
                  </a:cubicBezTo>
                  <a:lnTo>
                    <a:pt x="45282" y="981794"/>
                  </a:lnTo>
                  <a:cubicBezTo>
                    <a:pt x="33273" y="981794"/>
                    <a:pt x="21755" y="977023"/>
                    <a:pt x="13263" y="968531"/>
                  </a:cubicBezTo>
                  <a:cubicBezTo>
                    <a:pt x="4771" y="960039"/>
                    <a:pt x="0" y="948521"/>
                    <a:pt x="0" y="936512"/>
                  </a:cubicBezTo>
                  <a:lnTo>
                    <a:pt x="0" y="45282"/>
                  </a:lnTo>
                  <a:cubicBezTo>
                    <a:pt x="0" y="33273"/>
                    <a:pt x="4771" y="21755"/>
                    <a:pt x="13263" y="13263"/>
                  </a:cubicBezTo>
                  <a:cubicBezTo>
                    <a:pt x="21755" y="4771"/>
                    <a:pt x="33273" y="0"/>
                    <a:pt x="45282" y="0"/>
                  </a:cubicBezTo>
                  <a:close/>
                </a:path>
              </a:pathLst>
            </a:custGeom>
            <a:solidFill>
              <a:srgbClr val="2C418C"/>
            </a:solidFill>
          </p:spPr>
          <p:txBody>
            <a:bodyPr/>
            <a:lstStyle/>
            <a:p>
              <a:endParaRPr lang="fr-FR">
                <a:latin typeface="Aeonik MGEN" panose="020B0503030300000000" pitchFamily="34" charset="0"/>
              </a:endParaRPr>
            </a:p>
          </p:txBody>
        </p:sp>
        <p:sp>
          <p:nvSpPr>
            <p:cNvPr id="8" name="TextBox 7">
              <a:extLst>
                <a:ext uri="{FF2B5EF4-FFF2-40B4-BE49-F238E27FC236}">
                  <a16:creationId xmlns:a16="http://schemas.microsoft.com/office/drawing/2014/main" id="{30580A02-497A-BFD3-31CA-954A7C130201}"/>
                </a:ext>
              </a:extLst>
            </p:cNvPr>
            <p:cNvSpPr txBox="1"/>
            <p:nvPr/>
          </p:nvSpPr>
          <p:spPr>
            <a:xfrm>
              <a:off x="0" y="-47625"/>
              <a:ext cx="2267062" cy="1029419"/>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10" name="Freeform 9">
            <a:extLst>
              <a:ext uri="{FF2B5EF4-FFF2-40B4-BE49-F238E27FC236}">
                <a16:creationId xmlns:a16="http://schemas.microsoft.com/office/drawing/2014/main" id="{7553E270-B2F0-9B53-607A-BAB20B699746}"/>
              </a:ext>
            </a:extLst>
          </p:cNvPr>
          <p:cNvSpPr/>
          <p:nvPr userDrawn="1"/>
        </p:nvSpPr>
        <p:spPr>
          <a:xfrm>
            <a:off x="614087" y="4506093"/>
            <a:ext cx="6325902" cy="2739553"/>
          </a:xfrm>
          <a:custGeom>
            <a:avLst/>
            <a:gdLst/>
            <a:ahLst/>
            <a:cxnLst/>
            <a:rect l="l" t="t" r="r" b="b"/>
            <a:pathLst>
              <a:path w="2267061" h="981794">
                <a:moveTo>
                  <a:pt x="45282" y="0"/>
                </a:moveTo>
                <a:lnTo>
                  <a:pt x="2221779" y="0"/>
                </a:lnTo>
                <a:cubicBezTo>
                  <a:pt x="2246788" y="0"/>
                  <a:pt x="2267061" y="20274"/>
                  <a:pt x="2267061" y="45282"/>
                </a:cubicBezTo>
                <a:lnTo>
                  <a:pt x="2267061" y="936512"/>
                </a:lnTo>
                <a:cubicBezTo>
                  <a:pt x="2267061" y="948521"/>
                  <a:pt x="2262291" y="960039"/>
                  <a:pt x="2253799" y="968531"/>
                </a:cubicBezTo>
                <a:cubicBezTo>
                  <a:pt x="2245307" y="977023"/>
                  <a:pt x="2233789" y="981794"/>
                  <a:pt x="2221779" y="981794"/>
                </a:cubicBezTo>
                <a:lnTo>
                  <a:pt x="45282" y="981794"/>
                </a:lnTo>
                <a:cubicBezTo>
                  <a:pt x="33273" y="981794"/>
                  <a:pt x="21755" y="977023"/>
                  <a:pt x="13263" y="968531"/>
                </a:cubicBezTo>
                <a:cubicBezTo>
                  <a:pt x="4771" y="960039"/>
                  <a:pt x="0" y="948521"/>
                  <a:pt x="0" y="936512"/>
                </a:cubicBezTo>
                <a:lnTo>
                  <a:pt x="0" y="45282"/>
                </a:lnTo>
                <a:cubicBezTo>
                  <a:pt x="0" y="33273"/>
                  <a:pt x="4771" y="21755"/>
                  <a:pt x="13263" y="13263"/>
                </a:cubicBezTo>
                <a:cubicBezTo>
                  <a:pt x="21755" y="4771"/>
                  <a:pt x="33273" y="0"/>
                  <a:pt x="45282" y="0"/>
                </a:cubicBezTo>
                <a:close/>
              </a:path>
            </a:pathLst>
          </a:custGeom>
          <a:solidFill>
            <a:srgbClr val="FFCDEB"/>
          </a:solidFill>
        </p:spPr>
        <p:txBody>
          <a:bodyPr/>
          <a:lstStyle/>
          <a:p>
            <a:endParaRPr lang="fr-FR">
              <a:latin typeface="Aeonik MGEN" panose="020B0503030300000000" pitchFamily="34" charset="0"/>
            </a:endParaRPr>
          </a:p>
        </p:txBody>
      </p:sp>
      <p:sp>
        <p:nvSpPr>
          <p:cNvPr id="11" name="TextBox 10">
            <a:extLst>
              <a:ext uri="{FF2B5EF4-FFF2-40B4-BE49-F238E27FC236}">
                <a16:creationId xmlns:a16="http://schemas.microsoft.com/office/drawing/2014/main" id="{A8AB45F3-A9D7-5EC2-38B9-2980A6A9DC9F}"/>
              </a:ext>
            </a:extLst>
          </p:cNvPr>
          <p:cNvSpPr txBox="1"/>
          <p:nvPr userDrawn="1"/>
        </p:nvSpPr>
        <p:spPr>
          <a:xfrm>
            <a:off x="614087" y="4373202"/>
            <a:ext cx="6325905" cy="287244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nvGrpSpPr>
          <p:cNvPr id="12" name="Group 11">
            <a:extLst>
              <a:ext uri="{FF2B5EF4-FFF2-40B4-BE49-F238E27FC236}">
                <a16:creationId xmlns:a16="http://schemas.microsoft.com/office/drawing/2014/main" id="{0B6569C0-492C-7565-5409-A589AA3EA610}"/>
              </a:ext>
            </a:extLst>
          </p:cNvPr>
          <p:cNvGrpSpPr/>
          <p:nvPr userDrawn="1"/>
        </p:nvGrpSpPr>
        <p:grpSpPr>
          <a:xfrm>
            <a:off x="756000" y="7755233"/>
            <a:ext cx="6325905" cy="2739553"/>
            <a:chOff x="0" y="0"/>
            <a:chExt cx="2267062" cy="981794"/>
          </a:xfrm>
        </p:grpSpPr>
        <p:sp>
          <p:nvSpPr>
            <p:cNvPr id="13" name="Freeform 12">
              <a:extLst>
                <a:ext uri="{FF2B5EF4-FFF2-40B4-BE49-F238E27FC236}">
                  <a16:creationId xmlns:a16="http://schemas.microsoft.com/office/drawing/2014/main" id="{31F19CFD-BA19-1CB7-BD2F-90439B796A53}"/>
                </a:ext>
              </a:extLst>
            </p:cNvPr>
            <p:cNvSpPr/>
            <p:nvPr/>
          </p:nvSpPr>
          <p:spPr>
            <a:xfrm>
              <a:off x="0" y="0"/>
              <a:ext cx="2267061" cy="981794"/>
            </a:xfrm>
            <a:custGeom>
              <a:avLst/>
              <a:gdLst/>
              <a:ahLst/>
              <a:cxnLst/>
              <a:rect l="l" t="t" r="r" b="b"/>
              <a:pathLst>
                <a:path w="2267061" h="981794">
                  <a:moveTo>
                    <a:pt x="45282" y="0"/>
                  </a:moveTo>
                  <a:lnTo>
                    <a:pt x="2221779" y="0"/>
                  </a:lnTo>
                  <a:cubicBezTo>
                    <a:pt x="2246788" y="0"/>
                    <a:pt x="2267061" y="20274"/>
                    <a:pt x="2267061" y="45282"/>
                  </a:cubicBezTo>
                  <a:lnTo>
                    <a:pt x="2267061" y="936512"/>
                  </a:lnTo>
                  <a:cubicBezTo>
                    <a:pt x="2267061" y="948521"/>
                    <a:pt x="2262291" y="960039"/>
                    <a:pt x="2253799" y="968531"/>
                  </a:cubicBezTo>
                  <a:cubicBezTo>
                    <a:pt x="2245307" y="977023"/>
                    <a:pt x="2233789" y="981794"/>
                    <a:pt x="2221779" y="981794"/>
                  </a:cubicBezTo>
                  <a:lnTo>
                    <a:pt x="45282" y="981794"/>
                  </a:lnTo>
                  <a:cubicBezTo>
                    <a:pt x="33273" y="981794"/>
                    <a:pt x="21755" y="977023"/>
                    <a:pt x="13263" y="968531"/>
                  </a:cubicBezTo>
                  <a:cubicBezTo>
                    <a:pt x="4771" y="960039"/>
                    <a:pt x="0" y="948521"/>
                    <a:pt x="0" y="936512"/>
                  </a:cubicBezTo>
                  <a:lnTo>
                    <a:pt x="0" y="45282"/>
                  </a:lnTo>
                  <a:cubicBezTo>
                    <a:pt x="0" y="33273"/>
                    <a:pt x="4771" y="21755"/>
                    <a:pt x="13263" y="13263"/>
                  </a:cubicBezTo>
                  <a:cubicBezTo>
                    <a:pt x="21755" y="4771"/>
                    <a:pt x="33273" y="0"/>
                    <a:pt x="45282" y="0"/>
                  </a:cubicBezTo>
                  <a:close/>
                </a:path>
              </a:pathLst>
            </a:custGeom>
            <a:solidFill>
              <a:srgbClr val="FFCDEB"/>
            </a:solidFill>
          </p:spPr>
          <p:txBody>
            <a:bodyPr/>
            <a:lstStyle/>
            <a:p>
              <a:endParaRPr lang="fr-FR">
                <a:latin typeface="Aeonik MGEN" panose="020B0503030300000000" pitchFamily="34" charset="0"/>
              </a:endParaRPr>
            </a:p>
          </p:txBody>
        </p:sp>
        <p:sp>
          <p:nvSpPr>
            <p:cNvPr id="14" name="TextBox 13">
              <a:extLst>
                <a:ext uri="{FF2B5EF4-FFF2-40B4-BE49-F238E27FC236}">
                  <a16:creationId xmlns:a16="http://schemas.microsoft.com/office/drawing/2014/main" id="{02A35CB6-43AA-2B89-811F-07260571EEA5}"/>
                </a:ext>
              </a:extLst>
            </p:cNvPr>
            <p:cNvSpPr txBox="1"/>
            <p:nvPr/>
          </p:nvSpPr>
          <p:spPr>
            <a:xfrm>
              <a:off x="0" y="-47625"/>
              <a:ext cx="2267062" cy="1029419"/>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15" name="Group 14">
            <a:extLst>
              <a:ext uri="{FF2B5EF4-FFF2-40B4-BE49-F238E27FC236}">
                <a16:creationId xmlns:a16="http://schemas.microsoft.com/office/drawing/2014/main" id="{9DD9A92E-86A1-8AB0-D26E-94801B298301}"/>
              </a:ext>
            </a:extLst>
          </p:cNvPr>
          <p:cNvGrpSpPr/>
          <p:nvPr userDrawn="1"/>
        </p:nvGrpSpPr>
        <p:grpSpPr>
          <a:xfrm>
            <a:off x="614087" y="7624668"/>
            <a:ext cx="6325905" cy="2739553"/>
            <a:chOff x="0" y="0"/>
            <a:chExt cx="2267062" cy="981794"/>
          </a:xfrm>
        </p:grpSpPr>
        <p:sp>
          <p:nvSpPr>
            <p:cNvPr id="16" name="Freeform 15">
              <a:extLst>
                <a:ext uri="{FF2B5EF4-FFF2-40B4-BE49-F238E27FC236}">
                  <a16:creationId xmlns:a16="http://schemas.microsoft.com/office/drawing/2014/main" id="{6DEBDFC3-9456-1524-17C0-03003A27048A}"/>
                </a:ext>
              </a:extLst>
            </p:cNvPr>
            <p:cNvSpPr/>
            <p:nvPr/>
          </p:nvSpPr>
          <p:spPr>
            <a:xfrm>
              <a:off x="0" y="0"/>
              <a:ext cx="2267061" cy="981794"/>
            </a:xfrm>
            <a:custGeom>
              <a:avLst/>
              <a:gdLst/>
              <a:ahLst/>
              <a:cxnLst/>
              <a:rect l="l" t="t" r="r" b="b"/>
              <a:pathLst>
                <a:path w="2267061" h="981794">
                  <a:moveTo>
                    <a:pt x="45282" y="0"/>
                  </a:moveTo>
                  <a:lnTo>
                    <a:pt x="2221779" y="0"/>
                  </a:lnTo>
                  <a:cubicBezTo>
                    <a:pt x="2246788" y="0"/>
                    <a:pt x="2267061" y="20274"/>
                    <a:pt x="2267061" y="45282"/>
                  </a:cubicBezTo>
                  <a:lnTo>
                    <a:pt x="2267061" y="936512"/>
                  </a:lnTo>
                  <a:cubicBezTo>
                    <a:pt x="2267061" y="948521"/>
                    <a:pt x="2262291" y="960039"/>
                    <a:pt x="2253799" y="968531"/>
                  </a:cubicBezTo>
                  <a:cubicBezTo>
                    <a:pt x="2245307" y="977023"/>
                    <a:pt x="2233789" y="981794"/>
                    <a:pt x="2221779" y="981794"/>
                  </a:cubicBezTo>
                  <a:lnTo>
                    <a:pt x="45282" y="981794"/>
                  </a:lnTo>
                  <a:cubicBezTo>
                    <a:pt x="33273" y="981794"/>
                    <a:pt x="21755" y="977023"/>
                    <a:pt x="13263" y="968531"/>
                  </a:cubicBezTo>
                  <a:cubicBezTo>
                    <a:pt x="4771" y="960039"/>
                    <a:pt x="0" y="948521"/>
                    <a:pt x="0" y="936512"/>
                  </a:cubicBezTo>
                  <a:lnTo>
                    <a:pt x="0" y="45282"/>
                  </a:lnTo>
                  <a:cubicBezTo>
                    <a:pt x="0" y="33273"/>
                    <a:pt x="4771" y="21755"/>
                    <a:pt x="13263" y="13263"/>
                  </a:cubicBezTo>
                  <a:cubicBezTo>
                    <a:pt x="21755" y="4771"/>
                    <a:pt x="33273" y="0"/>
                    <a:pt x="45282" y="0"/>
                  </a:cubicBezTo>
                  <a:close/>
                </a:path>
              </a:pathLst>
            </a:custGeom>
            <a:solidFill>
              <a:srgbClr val="2C418C"/>
            </a:solidFill>
          </p:spPr>
          <p:txBody>
            <a:bodyPr/>
            <a:lstStyle/>
            <a:p>
              <a:endParaRPr lang="fr-FR">
                <a:latin typeface="Aeonik MGEN" panose="020B0503030300000000" pitchFamily="34" charset="0"/>
              </a:endParaRPr>
            </a:p>
          </p:txBody>
        </p:sp>
        <p:sp>
          <p:nvSpPr>
            <p:cNvPr id="17" name="TextBox 16">
              <a:extLst>
                <a:ext uri="{FF2B5EF4-FFF2-40B4-BE49-F238E27FC236}">
                  <a16:creationId xmlns:a16="http://schemas.microsoft.com/office/drawing/2014/main" id="{13503D6F-9C36-7F78-0DDB-706A4F515B8E}"/>
                </a:ext>
              </a:extLst>
            </p:cNvPr>
            <p:cNvSpPr txBox="1"/>
            <p:nvPr/>
          </p:nvSpPr>
          <p:spPr>
            <a:xfrm>
              <a:off x="0" y="-47625"/>
              <a:ext cx="2267062" cy="1029419"/>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23" name="Espace réservé du texte 61">
            <a:extLst>
              <a:ext uri="{FF2B5EF4-FFF2-40B4-BE49-F238E27FC236}">
                <a16:creationId xmlns:a16="http://schemas.microsoft.com/office/drawing/2014/main" id="{8B7C558B-E711-88CD-2C5B-15283BEFF97E}"/>
              </a:ext>
            </a:extLst>
          </p:cNvPr>
          <p:cNvSpPr>
            <a:spLocks noGrp="1"/>
          </p:cNvSpPr>
          <p:nvPr userDrawn="1">
            <p:ph type="body" sz="quarter" idx="10"/>
          </p:nvPr>
        </p:nvSpPr>
        <p:spPr>
          <a:xfrm>
            <a:off x="614087" y="304800"/>
            <a:ext cx="6467815" cy="641684"/>
          </a:xfrm>
          <a:prstGeom prst="rect">
            <a:avLst/>
          </a:prstGeom>
        </p:spPr>
        <p:txBody>
          <a:bodyPr/>
          <a:lstStyle>
            <a:lvl1pPr marL="0" indent="0" algn="ctr">
              <a:buNone/>
              <a:defRPr sz="3600">
                <a:solidFill>
                  <a:schemeClr val="accent4"/>
                </a:solidFill>
                <a:latin typeface="+mj-lt"/>
              </a:defRPr>
            </a:lvl1pPr>
          </a:lstStyle>
          <a:p>
            <a:pPr lvl="0"/>
            <a:endParaRPr lang="fr-FR"/>
          </a:p>
        </p:txBody>
      </p:sp>
      <p:sp>
        <p:nvSpPr>
          <p:cNvPr id="24" name="Espace réservé du texte 63">
            <a:extLst>
              <a:ext uri="{FF2B5EF4-FFF2-40B4-BE49-F238E27FC236}">
                <a16:creationId xmlns:a16="http://schemas.microsoft.com/office/drawing/2014/main" id="{521B9B7F-CDAA-EE8A-C367-868CF1694575}"/>
              </a:ext>
            </a:extLst>
          </p:cNvPr>
          <p:cNvSpPr>
            <a:spLocks noGrp="1"/>
          </p:cNvSpPr>
          <p:nvPr userDrawn="1">
            <p:ph type="body" sz="quarter" idx="12"/>
          </p:nvPr>
        </p:nvSpPr>
        <p:spPr>
          <a:xfrm>
            <a:off x="614087" y="1519823"/>
            <a:ext cx="3845618" cy="452438"/>
          </a:xfrm>
          <a:prstGeom prst="rect">
            <a:avLst/>
          </a:prstGeom>
        </p:spPr>
        <p:txBody>
          <a:bodyPr/>
          <a:lstStyle>
            <a:lvl1pPr marL="0" indent="0" algn="l">
              <a:buNone/>
              <a:defRPr sz="2000" b="0">
                <a:solidFill>
                  <a:schemeClr val="accent1"/>
                </a:solidFill>
                <a:latin typeface="+mj-lt"/>
              </a:defRPr>
            </a:lvl1pPr>
          </a:lstStyle>
          <a:p>
            <a:pPr lvl="0"/>
            <a:endParaRPr lang="fr-FR"/>
          </a:p>
        </p:txBody>
      </p:sp>
      <p:sp>
        <p:nvSpPr>
          <p:cNvPr id="25" name="Espace réservé du texte 63">
            <a:extLst>
              <a:ext uri="{FF2B5EF4-FFF2-40B4-BE49-F238E27FC236}">
                <a16:creationId xmlns:a16="http://schemas.microsoft.com/office/drawing/2014/main" id="{AA5770EC-56AD-3EEF-6387-DBC61AEBC012}"/>
              </a:ext>
            </a:extLst>
          </p:cNvPr>
          <p:cNvSpPr>
            <a:spLocks noGrp="1"/>
          </p:cNvSpPr>
          <p:nvPr userDrawn="1">
            <p:ph type="body" sz="quarter" idx="13"/>
          </p:nvPr>
        </p:nvSpPr>
        <p:spPr>
          <a:xfrm>
            <a:off x="614087" y="4622842"/>
            <a:ext cx="3845618" cy="452438"/>
          </a:xfrm>
          <a:prstGeom prst="rect">
            <a:avLst/>
          </a:prstGeom>
        </p:spPr>
        <p:txBody>
          <a:bodyPr/>
          <a:lstStyle>
            <a:lvl1pPr marL="0" indent="0" algn="l">
              <a:buNone/>
              <a:defRPr sz="2000" b="0">
                <a:solidFill>
                  <a:schemeClr val="accent4"/>
                </a:solidFill>
                <a:latin typeface="+mj-lt"/>
              </a:defRPr>
            </a:lvl1pPr>
          </a:lstStyle>
          <a:p>
            <a:pPr lvl="0"/>
            <a:endParaRPr lang="fr-FR"/>
          </a:p>
        </p:txBody>
      </p:sp>
      <p:sp>
        <p:nvSpPr>
          <p:cNvPr id="26" name="Espace réservé du texte 63">
            <a:extLst>
              <a:ext uri="{FF2B5EF4-FFF2-40B4-BE49-F238E27FC236}">
                <a16:creationId xmlns:a16="http://schemas.microsoft.com/office/drawing/2014/main" id="{F0A0D7DE-877C-8AB6-B0C3-46B8D4AB6AC3}"/>
              </a:ext>
            </a:extLst>
          </p:cNvPr>
          <p:cNvSpPr>
            <a:spLocks noGrp="1"/>
          </p:cNvSpPr>
          <p:nvPr userDrawn="1">
            <p:ph type="body" sz="quarter" idx="14"/>
          </p:nvPr>
        </p:nvSpPr>
        <p:spPr>
          <a:xfrm>
            <a:off x="614087" y="7733552"/>
            <a:ext cx="3845618" cy="452438"/>
          </a:xfrm>
          <a:prstGeom prst="rect">
            <a:avLst/>
          </a:prstGeom>
        </p:spPr>
        <p:txBody>
          <a:bodyPr/>
          <a:lstStyle>
            <a:lvl1pPr marL="0" indent="0" algn="l">
              <a:buNone/>
              <a:defRPr sz="2000" b="0">
                <a:solidFill>
                  <a:schemeClr val="accent1"/>
                </a:solidFill>
                <a:latin typeface="+mj-lt"/>
              </a:defRPr>
            </a:lvl1pPr>
          </a:lstStyle>
          <a:p>
            <a:pPr lvl="0"/>
            <a:endParaRPr lang="fr-FR"/>
          </a:p>
        </p:txBody>
      </p:sp>
      <p:sp>
        <p:nvSpPr>
          <p:cNvPr id="27" name="Espace réservé du texte 68">
            <a:extLst>
              <a:ext uri="{FF2B5EF4-FFF2-40B4-BE49-F238E27FC236}">
                <a16:creationId xmlns:a16="http://schemas.microsoft.com/office/drawing/2014/main" id="{BACCC567-7059-FE97-C66E-EEB93F99B394}"/>
              </a:ext>
            </a:extLst>
          </p:cNvPr>
          <p:cNvSpPr>
            <a:spLocks noGrp="1"/>
          </p:cNvSpPr>
          <p:nvPr userDrawn="1">
            <p:ph type="body" sz="quarter" idx="17"/>
          </p:nvPr>
        </p:nvSpPr>
        <p:spPr>
          <a:xfrm>
            <a:off x="662209" y="2108041"/>
            <a:ext cx="6192000" cy="1886443"/>
          </a:xfrm>
          <a:prstGeom prst="rect">
            <a:avLst/>
          </a:prstGeom>
        </p:spPr>
        <p:txBody>
          <a:bodyPr/>
          <a:lstStyle>
            <a:lvl1pPr marL="0" indent="0">
              <a:buNone/>
              <a:defRPr sz="1800">
                <a:solidFill>
                  <a:srgbClr val="FFFFFF"/>
                </a:solidFill>
              </a:defRPr>
            </a:lvl1pPr>
          </a:lstStyle>
          <a:p>
            <a:pPr lvl="0"/>
            <a:endParaRPr lang="fr-FR"/>
          </a:p>
        </p:txBody>
      </p:sp>
      <p:sp>
        <p:nvSpPr>
          <p:cNvPr id="28" name="Espace réservé du texte 68">
            <a:extLst>
              <a:ext uri="{FF2B5EF4-FFF2-40B4-BE49-F238E27FC236}">
                <a16:creationId xmlns:a16="http://schemas.microsoft.com/office/drawing/2014/main" id="{99B93B84-11D7-1491-3F1A-6C9DF8D9D7C5}"/>
              </a:ext>
            </a:extLst>
          </p:cNvPr>
          <p:cNvSpPr>
            <a:spLocks noGrp="1"/>
          </p:cNvSpPr>
          <p:nvPr userDrawn="1">
            <p:ph type="body" sz="quarter" idx="18"/>
          </p:nvPr>
        </p:nvSpPr>
        <p:spPr>
          <a:xfrm>
            <a:off x="681038" y="5192029"/>
            <a:ext cx="6192000" cy="1886444"/>
          </a:xfrm>
          <a:prstGeom prst="rect">
            <a:avLst/>
          </a:prstGeom>
        </p:spPr>
        <p:txBody>
          <a:bodyPr/>
          <a:lstStyle>
            <a:lvl1pPr marL="0" indent="0">
              <a:buNone/>
              <a:defRPr sz="1800">
                <a:solidFill>
                  <a:schemeClr val="bg1"/>
                </a:solidFill>
              </a:defRPr>
            </a:lvl1pPr>
          </a:lstStyle>
          <a:p>
            <a:pPr lvl="0"/>
            <a:endParaRPr lang="fr-FR"/>
          </a:p>
        </p:txBody>
      </p:sp>
      <p:sp>
        <p:nvSpPr>
          <p:cNvPr id="29" name="Espace réservé du texte 68">
            <a:extLst>
              <a:ext uri="{FF2B5EF4-FFF2-40B4-BE49-F238E27FC236}">
                <a16:creationId xmlns:a16="http://schemas.microsoft.com/office/drawing/2014/main" id="{1A1FD264-18BF-3B21-BCF8-E1A8FE2FE233}"/>
              </a:ext>
            </a:extLst>
          </p:cNvPr>
          <p:cNvSpPr>
            <a:spLocks noGrp="1"/>
          </p:cNvSpPr>
          <p:nvPr userDrawn="1">
            <p:ph type="body" sz="quarter" idx="19"/>
          </p:nvPr>
        </p:nvSpPr>
        <p:spPr>
          <a:xfrm>
            <a:off x="709658" y="8303534"/>
            <a:ext cx="6192000" cy="1886444"/>
          </a:xfrm>
          <a:prstGeom prst="rect">
            <a:avLst/>
          </a:prstGeom>
        </p:spPr>
        <p:txBody>
          <a:bodyPr/>
          <a:lstStyle>
            <a:lvl1pPr marL="0" indent="0">
              <a:buNone/>
              <a:defRPr sz="1800">
                <a:solidFill>
                  <a:srgbClr val="FFFFFF"/>
                </a:solidFill>
              </a:defRPr>
            </a:lvl1pPr>
          </a:lstStyle>
          <a:p>
            <a:pPr lvl="0"/>
            <a:endParaRPr lang="fr-FR"/>
          </a:p>
        </p:txBody>
      </p:sp>
    </p:spTree>
    <p:extLst>
      <p:ext uri="{BB962C8B-B14F-4D97-AF65-F5344CB8AC3E}">
        <p14:creationId xmlns:p14="http://schemas.microsoft.com/office/powerpoint/2010/main" val="60284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ne-06">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9B26E5EB-7D1B-CC4A-FC15-F9AB4A28F795}"/>
              </a:ext>
            </a:extLst>
          </p:cNvPr>
          <p:cNvSpPr>
            <a:spLocks noGrp="1"/>
          </p:cNvSpPr>
          <p:nvPr>
            <p:ph type="pic" sz="quarter" idx="10"/>
          </p:nvPr>
        </p:nvSpPr>
        <p:spPr>
          <a:xfrm>
            <a:off x="0" y="5345113"/>
            <a:ext cx="7559675" cy="5346700"/>
          </a:xfrm>
          <a:prstGeom prst="rect">
            <a:avLst/>
          </a:prstGeom>
        </p:spPr>
        <p:txBody>
          <a:bodyPr/>
          <a:lstStyle/>
          <a:p>
            <a:endParaRPr lang="fr-FR"/>
          </a:p>
        </p:txBody>
      </p:sp>
      <p:sp>
        <p:nvSpPr>
          <p:cNvPr id="3" name="Rectangle 2">
            <a:extLst>
              <a:ext uri="{FF2B5EF4-FFF2-40B4-BE49-F238E27FC236}">
                <a16:creationId xmlns:a16="http://schemas.microsoft.com/office/drawing/2014/main" id="{206F562B-40B7-5C3E-86FE-516579128E31}"/>
              </a:ext>
            </a:extLst>
          </p:cNvPr>
          <p:cNvSpPr/>
          <p:nvPr userDrawn="1"/>
        </p:nvSpPr>
        <p:spPr>
          <a:xfrm>
            <a:off x="0" y="0"/>
            <a:ext cx="7559675" cy="5345906"/>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F241ACA-BC91-3FAC-9B20-64BF762EDC74}"/>
              </a:ext>
            </a:extLst>
          </p:cNvPr>
          <p:cNvSpPr>
            <a:spLocks noGrp="1"/>
          </p:cNvSpPr>
          <p:nvPr>
            <p:ph type="title"/>
          </p:nvPr>
        </p:nvSpPr>
        <p:spPr>
          <a:xfrm>
            <a:off x="519113" y="569913"/>
            <a:ext cx="6521450" cy="2065337"/>
          </a:xfrm>
          <a:prstGeom prst="rect">
            <a:avLst/>
          </a:prstGeom>
        </p:spPr>
        <p:txBody>
          <a:bodyPr/>
          <a:lstStyle>
            <a:lvl1pPr>
              <a:defRPr>
                <a:solidFill>
                  <a:schemeClr val="bg1"/>
                </a:solidFill>
              </a:defRPr>
            </a:lvl1pPr>
          </a:lstStyle>
          <a:p>
            <a:r>
              <a:rPr lang="fr-FR"/>
              <a:t>Modifiez le style du titre</a:t>
            </a:r>
          </a:p>
        </p:txBody>
      </p:sp>
      <p:sp>
        <p:nvSpPr>
          <p:cNvPr id="7" name="ZoneTexte 6">
            <a:extLst>
              <a:ext uri="{FF2B5EF4-FFF2-40B4-BE49-F238E27FC236}">
                <a16:creationId xmlns:a16="http://schemas.microsoft.com/office/drawing/2014/main" id="{17E17346-F0F1-6F18-9F99-2FC6F4BB4D5C}"/>
              </a:ext>
            </a:extLst>
          </p:cNvPr>
          <p:cNvSpPr txBox="1"/>
          <p:nvPr userDrawn="1"/>
        </p:nvSpPr>
        <p:spPr>
          <a:xfrm>
            <a:off x="300251" y="4531057"/>
            <a:ext cx="5377218" cy="584775"/>
          </a:xfrm>
          <a:prstGeom prst="rect">
            <a:avLst/>
          </a:prstGeom>
          <a:noFill/>
        </p:spPr>
        <p:txBody>
          <a:bodyPr wrap="square" rtlCol="0">
            <a:spAutoFit/>
          </a:bodyPr>
          <a:lstStyle/>
          <a:p>
            <a:r>
              <a:rPr lang="fr-FR" sz="1600">
                <a:solidFill>
                  <a:srgbClr val="FFFFFF"/>
                </a:solidFill>
              </a:rPr>
              <a:t>MGEN. Première mutuelle des agents du service public</a:t>
            </a:r>
          </a:p>
          <a:p>
            <a:r>
              <a:rPr lang="fr-FR" sz="1600">
                <a:solidFill>
                  <a:schemeClr val="bg1"/>
                </a:solidFill>
                <a:latin typeface="+mj-lt"/>
              </a:rPr>
              <a:t>On s’engage mutuellement</a:t>
            </a:r>
          </a:p>
        </p:txBody>
      </p:sp>
    </p:spTree>
    <p:extLst>
      <p:ext uri="{BB962C8B-B14F-4D97-AF65-F5344CB8AC3E}">
        <p14:creationId xmlns:p14="http://schemas.microsoft.com/office/powerpoint/2010/main" val="883730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ématique jaune/violet/gris horizontal 3">
    <p:bg>
      <p:bgPr>
        <a:solidFill>
          <a:schemeClr val="accent5"/>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76C14DB4-D313-D186-711D-87F657A761B5}"/>
              </a:ext>
            </a:extLst>
          </p:cNvPr>
          <p:cNvSpPr/>
          <p:nvPr userDrawn="1"/>
        </p:nvSpPr>
        <p:spPr>
          <a:xfrm>
            <a:off x="756000" y="1550062"/>
            <a:ext cx="6325902" cy="2739553"/>
          </a:xfrm>
          <a:custGeom>
            <a:avLst/>
            <a:gdLst/>
            <a:ahLst/>
            <a:cxnLst/>
            <a:rect l="l" t="t" r="r" b="b"/>
            <a:pathLst>
              <a:path w="2267061" h="981794">
                <a:moveTo>
                  <a:pt x="45282" y="0"/>
                </a:moveTo>
                <a:lnTo>
                  <a:pt x="2221779" y="0"/>
                </a:lnTo>
                <a:cubicBezTo>
                  <a:pt x="2246788" y="0"/>
                  <a:pt x="2267061" y="20274"/>
                  <a:pt x="2267061" y="45282"/>
                </a:cubicBezTo>
                <a:lnTo>
                  <a:pt x="2267061" y="936512"/>
                </a:lnTo>
                <a:cubicBezTo>
                  <a:pt x="2267061" y="948521"/>
                  <a:pt x="2262291" y="960039"/>
                  <a:pt x="2253799" y="968531"/>
                </a:cubicBezTo>
                <a:cubicBezTo>
                  <a:pt x="2245307" y="977023"/>
                  <a:pt x="2233789" y="981794"/>
                  <a:pt x="2221779" y="981794"/>
                </a:cubicBezTo>
                <a:lnTo>
                  <a:pt x="45282" y="981794"/>
                </a:lnTo>
                <a:cubicBezTo>
                  <a:pt x="33273" y="981794"/>
                  <a:pt x="21755" y="977023"/>
                  <a:pt x="13263" y="968531"/>
                </a:cubicBezTo>
                <a:cubicBezTo>
                  <a:pt x="4771" y="960039"/>
                  <a:pt x="0" y="948521"/>
                  <a:pt x="0" y="936512"/>
                </a:cubicBezTo>
                <a:lnTo>
                  <a:pt x="0" y="45282"/>
                </a:lnTo>
                <a:cubicBezTo>
                  <a:pt x="0" y="33273"/>
                  <a:pt x="4771" y="21755"/>
                  <a:pt x="13263" y="13263"/>
                </a:cubicBezTo>
                <a:cubicBezTo>
                  <a:pt x="21755" y="4771"/>
                  <a:pt x="33273" y="0"/>
                  <a:pt x="45282" y="0"/>
                </a:cubicBezTo>
                <a:close/>
              </a:path>
            </a:pathLst>
          </a:custGeom>
          <a:solidFill>
            <a:schemeClr val="tx2"/>
          </a:solidFill>
        </p:spPr>
        <p:txBody>
          <a:bodyPr/>
          <a:lstStyle/>
          <a:p>
            <a:endParaRPr lang="fr-FR">
              <a:latin typeface="Aeonik MGEN" panose="020B0503030300000000" pitchFamily="34" charset="0"/>
            </a:endParaRPr>
          </a:p>
        </p:txBody>
      </p:sp>
      <p:sp>
        <p:nvSpPr>
          <p:cNvPr id="4" name="Freeform 3">
            <a:extLst>
              <a:ext uri="{FF2B5EF4-FFF2-40B4-BE49-F238E27FC236}">
                <a16:creationId xmlns:a16="http://schemas.microsoft.com/office/drawing/2014/main" id="{1FC5B1B7-D03E-86B7-BC49-E4270C56D07E}"/>
              </a:ext>
            </a:extLst>
          </p:cNvPr>
          <p:cNvSpPr/>
          <p:nvPr/>
        </p:nvSpPr>
        <p:spPr>
          <a:xfrm>
            <a:off x="617048" y="1385540"/>
            <a:ext cx="6325902" cy="2813420"/>
          </a:xfrm>
          <a:custGeom>
            <a:avLst/>
            <a:gdLst/>
            <a:ahLst/>
            <a:cxnLst/>
            <a:rect l="l" t="t" r="r" b="b"/>
            <a:pathLst>
              <a:path w="2267061" h="981794">
                <a:moveTo>
                  <a:pt x="45282" y="0"/>
                </a:moveTo>
                <a:lnTo>
                  <a:pt x="2221779" y="0"/>
                </a:lnTo>
                <a:cubicBezTo>
                  <a:pt x="2246788" y="0"/>
                  <a:pt x="2267061" y="20274"/>
                  <a:pt x="2267061" y="45282"/>
                </a:cubicBezTo>
                <a:lnTo>
                  <a:pt x="2267061" y="936512"/>
                </a:lnTo>
                <a:cubicBezTo>
                  <a:pt x="2267061" y="948521"/>
                  <a:pt x="2262291" y="960039"/>
                  <a:pt x="2253799" y="968531"/>
                </a:cubicBezTo>
                <a:cubicBezTo>
                  <a:pt x="2245307" y="977023"/>
                  <a:pt x="2233789" y="981794"/>
                  <a:pt x="2221779" y="981794"/>
                </a:cubicBezTo>
                <a:lnTo>
                  <a:pt x="45282" y="981794"/>
                </a:lnTo>
                <a:cubicBezTo>
                  <a:pt x="33273" y="981794"/>
                  <a:pt x="21755" y="977023"/>
                  <a:pt x="13263" y="968531"/>
                </a:cubicBezTo>
                <a:cubicBezTo>
                  <a:pt x="4771" y="960039"/>
                  <a:pt x="0" y="948521"/>
                  <a:pt x="0" y="936512"/>
                </a:cubicBezTo>
                <a:lnTo>
                  <a:pt x="0" y="45282"/>
                </a:lnTo>
                <a:cubicBezTo>
                  <a:pt x="0" y="33273"/>
                  <a:pt x="4771" y="21755"/>
                  <a:pt x="13263" y="13263"/>
                </a:cubicBezTo>
                <a:cubicBezTo>
                  <a:pt x="21755" y="4771"/>
                  <a:pt x="33273" y="0"/>
                  <a:pt x="45282" y="0"/>
                </a:cubicBezTo>
                <a:close/>
              </a:path>
            </a:pathLst>
          </a:custGeom>
          <a:solidFill>
            <a:schemeClr val="accent6"/>
          </a:solidFill>
          <a:ln>
            <a:solidFill>
              <a:schemeClr val="accent6"/>
            </a:solidFill>
          </a:ln>
        </p:spPr>
        <p:txBody>
          <a:bodyPr/>
          <a:lstStyle/>
          <a:p>
            <a:endParaRPr lang="fr-FR">
              <a:latin typeface="Aeonik MGEN" panose="020B0503030300000000" pitchFamily="34" charset="0"/>
            </a:endParaRPr>
          </a:p>
        </p:txBody>
      </p:sp>
      <p:sp>
        <p:nvSpPr>
          <p:cNvPr id="5" name="TextBox 4">
            <a:extLst>
              <a:ext uri="{FF2B5EF4-FFF2-40B4-BE49-F238E27FC236}">
                <a16:creationId xmlns:a16="http://schemas.microsoft.com/office/drawing/2014/main" id="{4D1B7C72-40E8-988A-87D1-F1D417ABAF6C}"/>
              </a:ext>
            </a:extLst>
          </p:cNvPr>
          <p:cNvSpPr txBox="1"/>
          <p:nvPr/>
        </p:nvSpPr>
        <p:spPr>
          <a:xfrm>
            <a:off x="617048" y="1242485"/>
            <a:ext cx="6325905" cy="3092131"/>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7" name="Freeform 6">
            <a:extLst>
              <a:ext uri="{FF2B5EF4-FFF2-40B4-BE49-F238E27FC236}">
                <a16:creationId xmlns:a16="http://schemas.microsoft.com/office/drawing/2014/main" id="{F1D1F159-DEB4-C26F-9AEA-1ED00B5A250F}"/>
              </a:ext>
            </a:extLst>
          </p:cNvPr>
          <p:cNvSpPr/>
          <p:nvPr/>
        </p:nvSpPr>
        <p:spPr>
          <a:xfrm>
            <a:off x="756000" y="4634680"/>
            <a:ext cx="6325902" cy="2739553"/>
          </a:xfrm>
          <a:custGeom>
            <a:avLst/>
            <a:gdLst/>
            <a:ahLst/>
            <a:cxnLst/>
            <a:rect l="l" t="t" r="r" b="b"/>
            <a:pathLst>
              <a:path w="2267061" h="981794">
                <a:moveTo>
                  <a:pt x="45282" y="0"/>
                </a:moveTo>
                <a:lnTo>
                  <a:pt x="2221779" y="0"/>
                </a:lnTo>
                <a:cubicBezTo>
                  <a:pt x="2246788" y="0"/>
                  <a:pt x="2267061" y="20274"/>
                  <a:pt x="2267061" y="45282"/>
                </a:cubicBezTo>
                <a:lnTo>
                  <a:pt x="2267061" y="936512"/>
                </a:lnTo>
                <a:cubicBezTo>
                  <a:pt x="2267061" y="948521"/>
                  <a:pt x="2262291" y="960039"/>
                  <a:pt x="2253799" y="968531"/>
                </a:cubicBezTo>
                <a:cubicBezTo>
                  <a:pt x="2245307" y="977023"/>
                  <a:pt x="2233789" y="981794"/>
                  <a:pt x="2221779" y="981794"/>
                </a:cubicBezTo>
                <a:lnTo>
                  <a:pt x="45282" y="981794"/>
                </a:lnTo>
                <a:cubicBezTo>
                  <a:pt x="33273" y="981794"/>
                  <a:pt x="21755" y="977023"/>
                  <a:pt x="13263" y="968531"/>
                </a:cubicBezTo>
                <a:cubicBezTo>
                  <a:pt x="4771" y="960039"/>
                  <a:pt x="0" y="948521"/>
                  <a:pt x="0" y="936512"/>
                </a:cubicBezTo>
                <a:lnTo>
                  <a:pt x="0" y="45282"/>
                </a:lnTo>
                <a:cubicBezTo>
                  <a:pt x="0" y="33273"/>
                  <a:pt x="4771" y="21755"/>
                  <a:pt x="13263" y="13263"/>
                </a:cubicBezTo>
                <a:cubicBezTo>
                  <a:pt x="21755" y="4771"/>
                  <a:pt x="33273" y="0"/>
                  <a:pt x="45282" y="0"/>
                </a:cubicBezTo>
                <a:close/>
              </a:path>
            </a:pathLst>
          </a:custGeom>
          <a:solidFill>
            <a:schemeClr val="accent6"/>
          </a:solidFill>
          <a:ln>
            <a:solidFill>
              <a:schemeClr val="accent6"/>
            </a:solidFill>
          </a:ln>
        </p:spPr>
        <p:txBody>
          <a:bodyPr/>
          <a:lstStyle/>
          <a:p>
            <a:endParaRPr lang="fr-FR">
              <a:latin typeface="Aeonik MGEN" panose="020B0503030300000000" pitchFamily="34" charset="0"/>
            </a:endParaRPr>
          </a:p>
        </p:txBody>
      </p:sp>
      <p:sp>
        <p:nvSpPr>
          <p:cNvPr id="10" name="Freeform 9">
            <a:extLst>
              <a:ext uri="{FF2B5EF4-FFF2-40B4-BE49-F238E27FC236}">
                <a16:creationId xmlns:a16="http://schemas.microsoft.com/office/drawing/2014/main" id="{7553E270-B2F0-9B53-607A-BAB20B699746}"/>
              </a:ext>
            </a:extLst>
          </p:cNvPr>
          <p:cNvSpPr/>
          <p:nvPr userDrawn="1"/>
        </p:nvSpPr>
        <p:spPr>
          <a:xfrm>
            <a:off x="614087" y="4506093"/>
            <a:ext cx="6325902" cy="2739553"/>
          </a:xfrm>
          <a:custGeom>
            <a:avLst/>
            <a:gdLst/>
            <a:ahLst/>
            <a:cxnLst/>
            <a:rect l="l" t="t" r="r" b="b"/>
            <a:pathLst>
              <a:path w="2267061" h="981794">
                <a:moveTo>
                  <a:pt x="45282" y="0"/>
                </a:moveTo>
                <a:lnTo>
                  <a:pt x="2221779" y="0"/>
                </a:lnTo>
                <a:cubicBezTo>
                  <a:pt x="2246788" y="0"/>
                  <a:pt x="2267061" y="20274"/>
                  <a:pt x="2267061" y="45282"/>
                </a:cubicBezTo>
                <a:lnTo>
                  <a:pt x="2267061" y="936512"/>
                </a:lnTo>
                <a:cubicBezTo>
                  <a:pt x="2267061" y="948521"/>
                  <a:pt x="2262291" y="960039"/>
                  <a:pt x="2253799" y="968531"/>
                </a:cubicBezTo>
                <a:cubicBezTo>
                  <a:pt x="2245307" y="977023"/>
                  <a:pt x="2233789" y="981794"/>
                  <a:pt x="2221779" y="981794"/>
                </a:cubicBezTo>
                <a:lnTo>
                  <a:pt x="45282" y="981794"/>
                </a:lnTo>
                <a:cubicBezTo>
                  <a:pt x="33273" y="981794"/>
                  <a:pt x="21755" y="977023"/>
                  <a:pt x="13263" y="968531"/>
                </a:cubicBezTo>
                <a:cubicBezTo>
                  <a:pt x="4771" y="960039"/>
                  <a:pt x="0" y="948521"/>
                  <a:pt x="0" y="936512"/>
                </a:cubicBezTo>
                <a:lnTo>
                  <a:pt x="0" y="45282"/>
                </a:lnTo>
                <a:cubicBezTo>
                  <a:pt x="0" y="33273"/>
                  <a:pt x="4771" y="21755"/>
                  <a:pt x="13263" y="13263"/>
                </a:cubicBezTo>
                <a:cubicBezTo>
                  <a:pt x="21755" y="4771"/>
                  <a:pt x="33273" y="0"/>
                  <a:pt x="45282" y="0"/>
                </a:cubicBezTo>
                <a:close/>
              </a:path>
            </a:pathLst>
          </a:custGeom>
          <a:solidFill>
            <a:schemeClr val="tx2"/>
          </a:solidFill>
          <a:ln>
            <a:solidFill>
              <a:schemeClr val="tx2"/>
            </a:solidFill>
          </a:ln>
        </p:spPr>
        <p:txBody>
          <a:bodyPr/>
          <a:lstStyle/>
          <a:p>
            <a:endParaRPr lang="fr-FR">
              <a:latin typeface="Aeonik MGEN" panose="020B0503030300000000" pitchFamily="34" charset="0"/>
            </a:endParaRPr>
          </a:p>
        </p:txBody>
      </p:sp>
      <p:sp>
        <p:nvSpPr>
          <p:cNvPr id="11" name="TextBox 10">
            <a:extLst>
              <a:ext uri="{FF2B5EF4-FFF2-40B4-BE49-F238E27FC236}">
                <a16:creationId xmlns:a16="http://schemas.microsoft.com/office/drawing/2014/main" id="{A8AB45F3-A9D7-5EC2-38B9-2980A6A9DC9F}"/>
              </a:ext>
            </a:extLst>
          </p:cNvPr>
          <p:cNvSpPr txBox="1"/>
          <p:nvPr userDrawn="1"/>
        </p:nvSpPr>
        <p:spPr>
          <a:xfrm>
            <a:off x="614087" y="4373202"/>
            <a:ext cx="6325905" cy="287244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3" name="Freeform 12">
            <a:extLst>
              <a:ext uri="{FF2B5EF4-FFF2-40B4-BE49-F238E27FC236}">
                <a16:creationId xmlns:a16="http://schemas.microsoft.com/office/drawing/2014/main" id="{31F19CFD-BA19-1CB7-BD2F-90439B796A53}"/>
              </a:ext>
            </a:extLst>
          </p:cNvPr>
          <p:cNvSpPr/>
          <p:nvPr/>
        </p:nvSpPr>
        <p:spPr>
          <a:xfrm>
            <a:off x="756000" y="7755233"/>
            <a:ext cx="6325902" cy="2739553"/>
          </a:xfrm>
          <a:custGeom>
            <a:avLst/>
            <a:gdLst/>
            <a:ahLst/>
            <a:cxnLst/>
            <a:rect l="l" t="t" r="r" b="b"/>
            <a:pathLst>
              <a:path w="2267061" h="981794">
                <a:moveTo>
                  <a:pt x="45282" y="0"/>
                </a:moveTo>
                <a:lnTo>
                  <a:pt x="2221779" y="0"/>
                </a:lnTo>
                <a:cubicBezTo>
                  <a:pt x="2246788" y="0"/>
                  <a:pt x="2267061" y="20274"/>
                  <a:pt x="2267061" y="45282"/>
                </a:cubicBezTo>
                <a:lnTo>
                  <a:pt x="2267061" y="936512"/>
                </a:lnTo>
                <a:cubicBezTo>
                  <a:pt x="2267061" y="948521"/>
                  <a:pt x="2262291" y="960039"/>
                  <a:pt x="2253799" y="968531"/>
                </a:cubicBezTo>
                <a:cubicBezTo>
                  <a:pt x="2245307" y="977023"/>
                  <a:pt x="2233789" y="981794"/>
                  <a:pt x="2221779" y="981794"/>
                </a:cubicBezTo>
                <a:lnTo>
                  <a:pt x="45282" y="981794"/>
                </a:lnTo>
                <a:cubicBezTo>
                  <a:pt x="33273" y="981794"/>
                  <a:pt x="21755" y="977023"/>
                  <a:pt x="13263" y="968531"/>
                </a:cubicBezTo>
                <a:cubicBezTo>
                  <a:pt x="4771" y="960039"/>
                  <a:pt x="0" y="948521"/>
                  <a:pt x="0" y="936512"/>
                </a:cubicBezTo>
                <a:lnTo>
                  <a:pt x="0" y="45282"/>
                </a:lnTo>
                <a:cubicBezTo>
                  <a:pt x="0" y="33273"/>
                  <a:pt x="4771" y="21755"/>
                  <a:pt x="13263" y="13263"/>
                </a:cubicBezTo>
                <a:cubicBezTo>
                  <a:pt x="21755" y="4771"/>
                  <a:pt x="33273" y="0"/>
                  <a:pt x="45282" y="0"/>
                </a:cubicBezTo>
                <a:close/>
              </a:path>
            </a:pathLst>
          </a:custGeom>
          <a:solidFill>
            <a:schemeClr val="tx2"/>
          </a:solidFill>
          <a:ln>
            <a:solidFill>
              <a:schemeClr val="tx2"/>
            </a:solidFill>
          </a:ln>
        </p:spPr>
        <p:txBody>
          <a:bodyPr/>
          <a:lstStyle/>
          <a:p>
            <a:endParaRPr lang="fr-FR">
              <a:latin typeface="Aeonik MGEN" panose="020B0503030300000000" pitchFamily="34" charset="0"/>
            </a:endParaRPr>
          </a:p>
        </p:txBody>
      </p:sp>
      <p:sp>
        <p:nvSpPr>
          <p:cNvPr id="16" name="Freeform 15">
            <a:extLst>
              <a:ext uri="{FF2B5EF4-FFF2-40B4-BE49-F238E27FC236}">
                <a16:creationId xmlns:a16="http://schemas.microsoft.com/office/drawing/2014/main" id="{6DEBDFC3-9456-1524-17C0-03003A27048A}"/>
              </a:ext>
            </a:extLst>
          </p:cNvPr>
          <p:cNvSpPr/>
          <p:nvPr userDrawn="1"/>
        </p:nvSpPr>
        <p:spPr>
          <a:xfrm>
            <a:off x="614087" y="7624668"/>
            <a:ext cx="6325902" cy="2739553"/>
          </a:xfrm>
          <a:custGeom>
            <a:avLst/>
            <a:gdLst/>
            <a:ahLst/>
            <a:cxnLst/>
            <a:rect l="l" t="t" r="r" b="b"/>
            <a:pathLst>
              <a:path w="2267061" h="981794">
                <a:moveTo>
                  <a:pt x="45282" y="0"/>
                </a:moveTo>
                <a:lnTo>
                  <a:pt x="2221779" y="0"/>
                </a:lnTo>
                <a:cubicBezTo>
                  <a:pt x="2246788" y="0"/>
                  <a:pt x="2267061" y="20274"/>
                  <a:pt x="2267061" y="45282"/>
                </a:cubicBezTo>
                <a:lnTo>
                  <a:pt x="2267061" y="936512"/>
                </a:lnTo>
                <a:cubicBezTo>
                  <a:pt x="2267061" y="948521"/>
                  <a:pt x="2262291" y="960039"/>
                  <a:pt x="2253799" y="968531"/>
                </a:cubicBezTo>
                <a:cubicBezTo>
                  <a:pt x="2245307" y="977023"/>
                  <a:pt x="2233789" y="981794"/>
                  <a:pt x="2221779" y="981794"/>
                </a:cubicBezTo>
                <a:lnTo>
                  <a:pt x="45282" y="981794"/>
                </a:lnTo>
                <a:cubicBezTo>
                  <a:pt x="33273" y="981794"/>
                  <a:pt x="21755" y="977023"/>
                  <a:pt x="13263" y="968531"/>
                </a:cubicBezTo>
                <a:cubicBezTo>
                  <a:pt x="4771" y="960039"/>
                  <a:pt x="0" y="948521"/>
                  <a:pt x="0" y="936512"/>
                </a:cubicBezTo>
                <a:lnTo>
                  <a:pt x="0" y="45282"/>
                </a:lnTo>
                <a:cubicBezTo>
                  <a:pt x="0" y="33273"/>
                  <a:pt x="4771" y="21755"/>
                  <a:pt x="13263" y="13263"/>
                </a:cubicBezTo>
                <a:cubicBezTo>
                  <a:pt x="21755" y="4771"/>
                  <a:pt x="33273" y="0"/>
                  <a:pt x="45282" y="0"/>
                </a:cubicBezTo>
                <a:close/>
              </a:path>
            </a:pathLst>
          </a:custGeom>
          <a:solidFill>
            <a:schemeClr val="accent6"/>
          </a:solidFill>
          <a:ln>
            <a:solidFill>
              <a:schemeClr val="accent6"/>
            </a:solidFill>
          </a:ln>
        </p:spPr>
        <p:txBody>
          <a:bodyPr/>
          <a:lstStyle/>
          <a:p>
            <a:endParaRPr lang="fr-FR">
              <a:latin typeface="Aeonik MGEN" panose="020B0503030300000000" pitchFamily="34" charset="0"/>
            </a:endParaRPr>
          </a:p>
        </p:txBody>
      </p:sp>
      <p:sp>
        <p:nvSpPr>
          <p:cNvPr id="23" name="Espace réservé du texte 61">
            <a:extLst>
              <a:ext uri="{FF2B5EF4-FFF2-40B4-BE49-F238E27FC236}">
                <a16:creationId xmlns:a16="http://schemas.microsoft.com/office/drawing/2014/main" id="{8B7C558B-E711-88CD-2C5B-15283BEFF97E}"/>
              </a:ext>
            </a:extLst>
          </p:cNvPr>
          <p:cNvSpPr>
            <a:spLocks noGrp="1"/>
          </p:cNvSpPr>
          <p:nvPr userDrawn="1">
            <p:ph type="body" sz="quarter" idx="10"/>
          </p:nvPr>
        </p:nvSpPr>
        <p:spPr>
          <a:xfrm>
            <a:off x="614087" y="304800"/>
            <a:ext cx="6467815" cy="641684"/>
          </a:xfrm>
          <a:prstGeom prst="rect">
            <a:avLst/>
          </a:prstGeom>
        </p:spPr>
        <p:txBody>
          <a:bodyPr/>
          <a:lstStyle>
            <a:lvl1pPr marL="0" indent="0" algn="ctr">
              <a:buNone/>
              <a:defRPr sz="3600">
                <a:solidFill>
                  <a:schemeClr val="accent6"/>
                </a:solidFill>
                <a:latin typeface="+mj-lt"/>
              </a:defRPr>
            </a:lvl1pPr>
          </a:lstStyle>
          <a:p>
            <a:pPr lvl="0"/>
            <a:endParaRPr lang="fr-FR"/>
          </a:p>
        </p:txBody>
      </p:sp>
      <p:sp>
        <p:nvSpPr>
          <p:cNvPr id="24" name="Espace réservé du texte 63">
            <a:extLst>
              <a:ext uri="{FF2B5EF4-FFF2-40B4-BE49-F238E27FC236}">
                <a16:creationId xmlns:a16="http://schemas.microsoft.com/office/drawing/2014/main" id="{521B9B7F-CDAA-EE8A-C367-868CF1694575}"/>
              </a:ext>
            </a:extLst>
          </p:cNvPr>
          <p:cNvSpPr>
            <a:spLocks noGrp="1"/>
          </p:cNvSpPr>
          <p:nvPr userDrawn="1">
            <p:ph type="body" sz="quarter" idx="12"/>
          </p:nvPr>
        </p:nvSpPr>
        <p:spPr>
          <a:xfrm>
            <a:off x="614087" y="1519823"/>
            <a:ext cx="3845618" cy="452438"/>
          </a:xfrm>
          <a:prstGeom prst="rect">
            <a:avLst/>
          </a:prstGeom>
        </p:spPr>
        <p:txBody>
          <a:bodyPr/>
          <a:lstStyle>
            <a:lvl1pPr marL="0" indent="0" algn="l">
              <a:buNone/>
              <a:defRPr sz="2000" b="0">
                <a:solidFill>
                  <a:schemeClr val="accent5"/>
                </a:solidFill>
                <a:latin typeface="+mj-lt"/>
              </a:defRPr>
            </a:lvl1pPr>
          </a:lstStyle>
          <a:p>
            <a:pPr lvl="0"/>
            <a:endParaRPr lang="fr-FR"/>
          </a:p>
        </p:txBody>
      </p:sp>
      <p:sp>
        <p:nvSpPr>
          <p:cNvPr id="25" name="Espace réservé du texte 63">
            <a:extLst>
              <a:ext uri="{FF2B5EF4-FFF2-40B4-BE49-F238E27FC236}">
                <a16:creationId xmlns:a16="http://schemas.microsoft.com/office/drawing/2014/main" id="{AA5770EC-56AD-3EEF-6387-DBC61AEBC012}"/>
              </a:ext>
            </a:extLst>
          </p:cNvPr>
          <p:cNvSpPr>
            <a:spLocks noGrp="1"/>
          </p:cNvSpPr>
          <p:nvPr userDrawn="1">
            <p:ph type="body" sz="quarter" idx="13"/>
          </p:nvPr>
        </p:nvSpPr>
        <p:spPr>
          <a:xfrm>
            <a:off x="614087" y="4622842"/>
            <a:ext cx="3845618" cy="452438"/>
          </a:xfrm>
          <a:prstGeom prst="rect">
            <a:avLst/>
          </a:prstGeom>
        </p:spPr>
        <p:txBody>
          <a:bodyPr/>
          <a:lstStyle>
            <a:lvl1pPr marL="0" indent="0" algn="l">
              <a:buNone/>
              <a:defRPr sz="2000" b="0">
                <a:solidFill>
                  <a:schemeClr val="accent6"/>
                </a:solidFill>
                <a:latin typeface="+mj-lt"/>
              </a:defRPr>
            </a:lvl1pPr>
          </a:lstStyle>
          <a:p>
            <a:pPr lvl="0"/>
            <a:endParaRPr lang="fr-FR"/>
          </a:p>
        </p:txBody>
      </p:sp>
      <p:sp>
        <p:nvSpPr>
          <p:cNvPr id="26" name="Espace réservé du texte 63">
            <a:extLst>
              <a:ext uri="{FF2B5EF4-FFF2-40B4-BE49-F238E27FC236}">
                <a16:creationId xmlns:a16="http://schemas.microsoft.com/office/drawing/2014/main" id="{F0A0D7DE-877C-8AB6-B0C3-46B8D4AB6AC3}"/>
              </a:ext>
            </a:extLst>
          </p:cNvPr>
          <p:cNvSpPr>
            <a:spLocks noGrp="1"/>
          </p:cNvSpPr>
          <p:nvPr userDrawn="1">
            <p:ph type="body" sz="quarter" idx="14"/>
          </p:nvPr>
        </p:nvSpPr>
        <p:spPr>
          <a:xfrm>
            <a:off x="614087" y="7733552"/>
            <a:ext cx="3845618" cy="452438"/>
          </a:xfrm>
          <a:prstGeom prst="rect">
            <a:avLst/>
          </a:prstGeom>
        </p:spPr>
        <p:txBody>
          <a:bodyPr/>
          <a:lstStyle>
            <a:lvl1pPr marL="0" indent="0" algn="l">
              <a:buNone/>
              <a:defRPr sz="2000" b="0">
                <a:solidFill>
                  <a:schemeClr val="accent5"/>
                </a:solidFill>
                <a:latin typeface="+mj-lt"/>
              </a:defRPr>
            </a:lvl1pPr>
          </a:lstStyle>
          <a:p>
            <a:pPr lvl="0"/>
            <a:endParaRPr lang="fr-FR"/>
          </a:p>
        </p:txBody>
      </p:sp>
      <p:sp>
        <p:nvSpPr>
          <p:cNvPr id="27" name="Espace réservé du texte 68">
            <a:extLst>
              <a:ext uri="{FF2B5EF4-FFF2-40B4-BE49-F238E27FC236}">
                <a16:creationId xmlns:a16="http://schemas.microsoft.com/office/drawing/2014/main" id="{BACCC567-7059-FE97-C66E-EEB93F99B394}"/>
              </a:ext>
            </a:extLst>
          </p:cNvPr>
          <p:cNvSpPr>
            <a:spLocks noGrp="1"/>
          </p:cNvSpPr>
          <p:nvPr userDrawn="1">
            <p:ph type="body" sz="quarter" idx="17"/>
          </p:nvPr>
        </p:nvSpPr>
        <p:spPr>
          <a:xfrm>
            <a:off x="662209" y="2108041"/>
            <a:ext cx="6192000" cy="1886443"/>
          </a:xfrm>
          <a:prstGeom prst="rect">
            <a:avLst/>
          </a:prstGeom>
        </p:spPr>
        <p:txBody>
          <a:bodyPr/>
          <a:lstStyle>
            <a:lvl1pPr marL="0" indent="0">
              <a:buNone/>
              <a:defRPr sz="1800">
                <a:solidFill>
                  <a:srgbClr val="FFFFFF"/>
                </a:solidFill>
              </a:defRPr>
            </a:lvl1pPr>
          </a:lstStyle>
          <a:p>
            <a:pPr lvl="0"/>
            <a:endParaRPr lang="fr-FR"/>
          </a:p>
        </p:txBody>
      </p:sp>
      <p:sp>
        <p:nvSpPr>
          <p:cNvPr id="28" name="Espace réservé du texte 68">
            <a:extLst>
              <a:ext uri="{FF2B5EF4-FFF2-40B4-BE49-F238E27FC236}">
                <a16:creationId xmlns:a16="http://schemas.microsoft.com/office/drawing/2014/main" id="{99B93B84-11D7-1491-3F1A-6C9DF8D9D7C5}"/>
              </a:ext>
            </a:extLst>
          </p:cNvPr>
          <p:cNvSpPr>
            <a:spLocks noGrp="1"/>
          </p:cNvSpPr>
          <p:nvPr userDrawn="1">
            <p:ph type="body" sz="quarter" idx="18"/>
          </p:nvPr>
        </p:nvSpPr>
        <p:spPr>
          <a:xfrm>
            <a:off x="681038" y="5192029"/>
            <a:ext cx="6192000" cy="1886444"/>
          </a:xfrm>
          <a:prstGeom prst="rect">
            <a:avLst/>
          </a:prstGeom>
        </p:spPr>
        <p:txBody>
          <a:bodyPr/>
          <a:lstStyle>
            <a:lvl1pPr marL="0" indent="0">
              <a:buNone/>
              <a:defRPr sz="1800">
                <a:solidFill>
                  <a:schemeClr val="bg1"/>
                </a:solidFill>
              </a:defRPr>
            </a:lvl1pPr>
          </a:lstStyle>
          <a:p>
            <a:pPr lvl="0"/>
            <a:endParaRPr lang="fr-FR"/>
          </a:p>
        </p:txBody>
      </p:sp>
      <p:sp>
        <p:nvSpPr>
          <p:cNvPr id="29" name="Espace réservé du texte 68">
            <a:extLst>
              <a:ext uri="{FF2B5EF4-FFF2-40B4-BE49-F238E27FC236}">
                <a16:creationId xmlns:a16="http://schemas.microsoft.com/office/drawing/2014/main" id="{1A1FD264-18BF-3B21-BCF8-E1A8FE2FE233}"/>
              </a:ext>
            </a:extLst>
          </p:cNvPr>
          <p:cNvSpPr>
            <a:spLocks noGrp="1"/>
          </p:cNvSpPr>
          <p:nvPr userDrawn="1">
            <p:ph type="body" sz="quarter" idx="19"/>
          </p:nvPr>
        </p:nvSpPr>
        <p:spPr>
          <a:xfrm>
            <a:off x="709658" y="8303534"/>
            <a:ext cx="6192000" cy="1886444"/>
          </a:xfrm>
          <a:prstGeom prst="rect">
            <a:avLst/>
          </a:prstGeom>
        </p:spPr>
        <p:txBody>
          <a:bodyPr/>
          <a:lstStyle>
            <a:lvl1pPr marL="0" indent="0">
              <a:buNone/>
              <a:defRPr sz="1800">
                <a:solidFill>
                  <a:srgbClr val="FFFFFF"/>
                </a:solidFill>
              </a:defRPr>
            </a:lvl1pPr>
          </a:lstStyle>
          <a:p>
            <a:pPr lvl="0"/>
            <a:endParaRPr lang="fr-FR"/>
          </a:p>
        </p:txBody>
      </p:sp>
    </p:spTree>
    <p:extLst>
      <p:ext uri="{BB962C8B-B14F-4D97-AF65-F5344CB8AC3E}">
        <p14:creationId xmlns:p14="http://schemas.microsoft.com/office/powerpoint/2010/main" val="31041200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ématique rose/vert/vert foncé horizontal 3">
    <p:bg>
      <p:bgPr>
        <a:solidFill>
          <a:schemeClr val="accent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76C14DB4-D313-D186-711D-87F657A761B5}"/>
              </a:ext>
            </a:extLst>
          </p:cNvPr>
          <p:cNvSpPr/>
          <p:nvPr userDrawn="1"/>
        </p:nvSpPr>
        <p:spPr>
          <a:xfrm>
            <a:off x="756000" y="1550062"/>
            <a:ext cx="6325902" cy="2739553"/>
          </a:xfrm>
          <a:custGeom>
            <a:avLst/>
            <a:gdLst/>
            <a:ahLst/>
            <a:cxnLst/>
            <a:rect l="l" t="t" r="r" b="b"/>
            <a:pathLst>
              <a:path w="2267061" h="981794">
                <a:moveTo>
                  <a:pt x="45282" y="0"/>
                </a:moveTo>
                <a:lnTo>
                  <a:pt x="2221779" y="0"/>
                </a:lnTo>
                <a:cubicBezTo>
                  <a:pt x="2246788" y="0"/>
                  <a:pt x="2267061" y="20274"/>
                  <a:pt x="2267061" y="45282"/>
                </a:cubicBezTo>
                <a:lnTo>
                  <a:pt x="2267061" y="936512"/>
                </a:lnTo>
                <a:cubicBezTo>
                  <a:pt x="2267061" y="948521"/>
                  <a:pt x="2262291" y="960039"/>
                  <a:pt x="2253799" y="968531"/>
                </a:cubicBezTo>
                <a:cubicBezTo>
                  <a:pt x="2245307" y="977023"/>
                  <a:pt x="2233789" y="981794"/>
                  <a:pt x="2221779" y="981794"/>
                </a:cubicBezTo>
                <a:lnTo>
                  <a:pt x="45282" y="981794"/>
                </a:lnTo>
                <a:cubicBezTo>
                  <a:pt x="33273" y="981794"/>
                  <a:pt x="21755" y="977023"/>
                  <a:pt x="13263" y="968531"/>
                </a:cubicBezTo>
                <a:cubicBezTo>
                  <a:pt x="4771" y="960039"/>
                  <a:pt x="0" y="948521"/>
                  <a:pt x="0" y="936512"/>
                </a:cubicBezTo>
                <a:lnTo>
                  <a:pt x="0" y="45282"/>
                </a:lnTo>
                <a:cubicBezTo>
                  <a:pt x="0" y="33273"/>
                  <a:pt x="4771" y="21755"/>
                  <a:pt x="13263" y="13263"/>
                </a:cubicBezTo>
                <a:cubicBezTo>
                  <a:pt x="21755" y="4771"/>
                  <a:pt x="33273" y="0"/>
                  <a:pt x="45282" y="0"/>
                </a:cubicBezTo>
                <a:close/>
              </a:path>
            </a:pathLst>
          </a:custGeom>
          <a:solidFill>
            <a:schemeClr val="accent3"/>
          </a:solidFill>
          <a:ln>
            <a:solidFill>
              <a:schemeClr val="accent3"/>
            </a:solidFill>
          </a:ln>
        </p:spPr>
        <p:txBody>
          <a:bodyPr/>
          <a:lstStyle/>
          <a:p>
            <a:endParaRPr lang="fr-FR">
              <a:latin typeface="Aeonik MGEN" panose="020B0503030300000000" pitchFamily="34" charset="0"/>
            </a:endParaRPr>
          </a:p>
        </p:txBody>
      </p:sp>
      <p:sp>
        <p:nvSpPr>
          <p:cNvPr id="4" name="Freeform 3">
            <a:extLst>
              <a:ext uri="{FF2B5EF4-FFF2-40B4-BE49-F238E27FC236}">
                <a16:creationId xmlns:a16="http://schemas.microsoft.com/office/drawing/2014/main" id="{1FC5B1B7-D03E-86B7-BC49-E4270C56D07E}"/>
              </a:ext>
            </a:extLst>
          </p:cNvPr>
          <p:cNvSpPr/>
          <p:nvPr/>
        </p:nvSpPr>
        <p:spPr>
          <a:xfrm>
            <a:off x="617048" y="1385540"/>
            <a:ext cx="6325902" cy="2813420"/>
          </a:xfrm>
          <a:custGeom>
            <a:avLst/>
            <a:gdLst/>
            <a:ahLst/>
            <a:cxnLst/>
            <a:rect l="l" t="t" r="r" b="b"/>
            <a:pathLst>
              <a:path w="2267061" h="981794">
                <a:moveTo>
                  <a:pt x="45282" y="0"/>
                </a:moveTo>
                <a:lnTo>
                  <a:pt x="2221779" y="0"/>
                </a:lnTo>
                <a:cubicBezTo>
                  <a:pt x="2246788" y="0"/>
                  <a:pt x="2267061" y="20274"/>
                  <a:pt x="2267061" y="45282"/>
                </a:cubicBezTo>
                <a:lnTo>
                  <a:pt x="2267061" y="936512"/>
                </a:lnTo>
                <a:cubicBezTo>
                  <a:pt x="2267061" y="948521"/>
                  <a:pt x="2262291" y="960039"/>
                  <a:pt x="2253799" y="968531"/>
                </a:cubicBezTo>
                <a:cubicBezTo>
                  <a:pt x="2245307" y="977023"/>
                  <a:pt x="2233789" y="981794"/>
                  <a:pt x="2221779" y="981794"/>
                </a:cubicBezTo>
                <a:lnTo>
                  <a:pt x="45282" y="981794"/>
                </a:lnTo>
                <a:cubicBezTo>
                  <a:pt x="33273" y="981794"/>
                  <a:pt x="21755" y="977023"/>
                  <a:pt x="13263" y="968531"/>
                </a:cubicBezTo>
                <a:cubicBezTo>
                  <a:pt x="4771" y="960039"/>
                  <a:pt x="0" y="948521"/>
                  <a:pt x="0" y="936512"/>
                </a:cubicBezTo>
                <a:lnTo>
                  <a:pt x="0" y="45282"/>
                </a:lnTo>
                <a:cubicBezTo>
                  <a:pt x="0" y="33273"/>
                  <a:pt x="4771" y="21755"/>
                  <a:pt x="13263" y="13263"/>
                </a:cubicBezTo>
                <a:cubicBezTo>
                  <a:pt x="21755" y="4771"/>
                  <a:pt x="33273" y="0"/>
                  <a:pt x="45282" y="0"/>
                </a:cubicBezTo>
                <a:close/>
              </a:path>
            </a:pathLst>
          </a:custGeom>
          <a:solidFill>
            <a:schemeClr val="accent2"/>
          </a:solidFill>
          <a:ln>
            <a:solidFill>
              <a:schemeClr val="accent2"/>
            </a:solidFill>
          </a:ln>
        </p:spPr>
        <p:txBody>
          <a:bodyPr/>
          <a:lstStyle/>
          <a:p>
            <a:endParaRPr lang="fr-FR">
              <a:latin typeface="Aeonik MGEN" panose="020B0503030300000000" pitchFamily="34" charset="0"/>
            </a:endParaRPr>
          </a:p>
        </p:txBody>
      </p:sp>
      <p:sp>
        <p:nvSpPr>
          <p:cNvPr id="5" name="TextBox 4">
            <a:extLst>
              <a:ext uri="{FF2B5EF4-FFF2-40B4-BE49-F238E27FC236}">
                <a16:creationId xmlns:a16="http://schemas.microsoft.com/office/drawing/2014/main" id="{4D1B7C72-40E8-988A-87D1-F1D417ABAF6C}"/>
              </a:ext>
            </a:extLst>
          </p:cNvPr>
          <p:cNvSpPr txBox="1"/>
          <p:nvPr/>
        </p:nvSpPr>
        <p:spPr>
          <a:xfrm>
            <a:off x="617048" y="1242485"/>
            <a:ext cx="6325905" cy="3092131"/>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7" name="Freeform 6">
            <a:extLst>
              <a:ext uri="{FF2B5EF4-FFF2-40B4-BE49-F238E27FC236}">
                <a16:creationId xmlns:a16="http://schemas.microsoft.com/office/drawing/2014/main" id="{F1D1F159-DEB4-C26F-9AEA-1ED00B5A250F}"/>
              </a:ext>
            </a:extLst>
          </p:cNvPr>
          <p:cNvSpPr/>
          <p:nvPr/>
        </p:nvSpPr>
        <p:spPr>
          <a:xfrm>
            <a:off x="756000" y="4634680"/>
            <a:ext cx="6325902" cy="2739553"/>
          </a:xfrm>
          <a:custGeom>
            <a:avLst/>
            <a:gdLst/>
            <a:ahLst/>
            <a:cxnLst/>
            <a:rect l="l" t="t" r="r" b="b"/>
            <a:pathLst>
              <a:path w="2267061" h="981794">
                <a:moveTo>
                  <a:pt x="45282" y="0"/>
                </a:moveTo>
                <a:lnTo>
                  <a:pt x="2221779" y="0"/>
                </a:lnTo>
                <a:cubicBezTo>
                  <a:pt x="2246788" y="0"/>
                  <a:pt x="2267061" y="20274"/>
                  <a:pt x="2267061" y="45282"/>
                </a:cubicBezTo>
                <a:lnTo>
                  <a:pt x="2267061" y="936512"/>
                </a:lnTo>
                <a:cubicBezTo>
                  <a:pt x="2267061" y="948521"/>
                  <a:pt x="2262291" y="960039"/>
                  <a:pt x="2253799" y="968531"/>
                </a:cubicBezTo>
                <a:cubicBezTo>
                  <a:pt x="2245307" y="977023"/>
                  <a:pt x="2233789" y="981794"/>
                  <a:pt x="2221779" y="981794"/>
                </a:cubicBezTo>
                <a:lnTo>
                  <a:pt x="45282" y="981794"/>
                </a:lnTo>
                <a:cubicBezTo>
                  <a:pt x="33273" y="981794"/>
                  <a:pt x="21755" y="977023"/>
                  <a:pt x="13263" y="968531"/>
                </a:cubicBezTo>
                <a:cubicBezTo>
                  <a:pt x="4771" y="960039"/>
                  <a:pt x="0" y="948521"/>
                  <a:pt x="0" y="936512"/>
                </a:cubicBezTo>
                <a:lnTo>
                  <a:pt x="0" y="45282"/>
                </a:lnTo>
                <a:cubicBezTo>
                  <a:pt x="0" y="33273"/>
                  <a:pt x="4771" y="21755"/>
                  <a:pt x="13263" y="13263"/>
                </a:cubicBezTo>
                <a:cubicBezTo>
                  <a:pt x="21755" y="4771"/>
                  <a:pt x="33273" y="0"/>
                  <a:pt x="45282" y="0"/>
                </a:cubicBezTo>
                <a:close/>
              </a:path>
            </a:pathLst>
          </a:custGeom>
          <a:solidFill>
            <a:schemeClr val="accent2"/>
          </a:solidFill>
          <a:ln>
            <a:solidFill>
              <a:schemeClr val="accent2"/>
            </a:solidFill>
          </a:ln>
        </p:spPr>
        <p:txBody>
          <a:bodyPr/>
          <a:lstStyle/>
          <a:p>
            <a:endParaRPr lang="fr-FR">
              <a:latin typeface="Aeonik MGEN" panose="020B0503030300000000" pitchFamily="34" charset="0"/>
            </a:endParaRPr>
          </a:p>
        </p:txBody>
      </p:sp>
      <p:sp>
        <p:nvSpPr>
          <p:cNvPr id="10" name="Freeform 9">
            <a:extLst>
              <a:ext uri="{FF2B5EF4-FFF2-40B4-BE49-F238E27FC236}">
                <a16:creationId xmlns:a16="http://schemas.microsoft.com/office/drawing/2014/main" id="{7553E270-B2F0-9B53-607A-BAB20B699746}"/>
              </a:ext>
            </a:extLst>
          </p:cNvPr>
          <p:cNvSpPr/>
          <p:nvPr userDrawn="1"/>
        </p:nvSpPr>
        <p:spPr>
          <a:xfrm>
            <a:off x="614087" y="4506093"/>
            <a:ext cx="6325902" cy="2739553"/>
          </a:xfrm>
          <a:custGeom>
            <a:avLst/>
            <a:gdLst/>
            <a:ahLst/>
            <a:cxnLst/>
            <a:rect l="l" t="t" r="r" b="b"/>
            <a:pathLst>
              <a:path w="2267061" h="981794">
                <a:moveTo>
                  <a:pt x="45282" y="0"/>
                </a:moveTo>
                <a:lnTo>
                  <a:pt x="2221779" y="0"/>
                </a:lnTo>
                <a:cubicBezTo>
                  <a:pt x="2246788" y="0"/>
                  <a:pt x="2267061" y="20274"/>
                  <a:pt x="2267061" y="45282"/>
                </a:cubicBezTo>
                <a:lnTo>
                  <a:pt x="2267061" y="936512"/>
                </a:lnTo>
                <a:cubicBezTo>
                  <a:pt x="2267061" y="948521"/>
                  <a:pt x="2262291" y="960039"/>
                  <a:pt x="2253799" y="968531"/>
                </a:cubicBezTo>
                <a:cubicBezTo>
                  <a:pt x="2245307" y="977023"/>
                  <a:pt x="2233789" y="981794"/>
                  <a:pt x="2221779" y="981794"/>
                </a:cubicBezTo>
                <a:lnTo>
                  <a:pt x="45282" y="981794"/>
                </a:lnTo>
                <a:cubicBezTo>
                  <a:pt x="33273" y="981794"/>
                  <a:pt x="21755" y="977023"/>
                  <a:pt x="13263" y="968531"/>
                </a:cubicBezTo>
                <a:cubicBezTo>
                  <a:pt x="4771" y="960039"/>
                  <a:pt x="0" y="948521"/>
                  <a:pt x="0" y="936512"/>
                </a:cubicBezTo>
                <a:lnTo>
                  <a:pt x="0" y="45282"/>
                </a:lnTo>
                <a:cubicBezTo>
                  <a:pt x="0" y="33273"/>
                  <a:pt x="4771" y="21755"/>
                  <a:pt x="13263" y="13263"/>
                </a:cubicBezTo>
                <a:cubicBezTo>
                  <a:pt x="21755" y="4771"/>
                  <a:pt x="33273" y="0"/>
                  <a:pt x="45282" y="0"/>
                </a:cubicBezTo>
                <a:close/>
              </a:path>
            </a:pathLst>
          </a:custGeom>
          <a:solidFill>
            <a:schemeClr val="accent3"/>
          </a:solidFill>
          <a:ln>
            <a:solidFill>
              <a:schemeClr val="accent3"/>
            </a:solidFill>
          </a:ln>
        </p:spPr>
        <p:txBody>
          <a:bodyPr/>
          <a:lstStyle/>
          <a:p>
            <a:endParaRPr lang="fr-FR">
              <a:latin typeface="Aeonik MGEN" panose="020B0503030300000000" pitchFamily="34" charset="0"/>
            </a:endParaRPr>
          </a:p>
        </p:txBody>
      </p:sp>
      <p:sp>
        <p:nvSpPr>
          <p:cNvPr id="11" name="TextBox 10">
            <a:extLst>
              <a:ext uri="{FF2B5EF4-FFF2-40B4-BE49-F238E27FC236}">
                <a16:creationId xmlns:a16="http://schemas.microsoft.com/office/drawing/2014/main" id="{A8AB45F3-A9D7-5EC2-38B9-2980A6A9DC9F}"/>
              </a:ext>
            </a:extLst>
          </p:cNvPr>
          <p:cNvSpPr txBox="1"/>
          <p:nvPr userDrawn="1"/>
        </p:nvSpPr>
        <p:spPr>
          <a:xfrm>
            <a:off x="614087" y="4373202"/>
            <a:ext cx="6325905" cy="287244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3" name="Freeform 12">
            <a:extLst>
              <a:ext uri="{FF2B5EF4-FFF2-40B4-BE49-F238E27FC236}">
                <a16:creationId xmlns:a16="http://schemas.microsoft.com/office/drawing/2014/main" id="{31F19CFD-BA19-1CB7-BD2F-90439B796A53}"/>
              </a:ext>
            </a:extLst>
          </p:cNvPr>
          <p:cNvSpPr/>
          <p:nvPr/>
        </p:nvSpPr>
        <p:spPr>
          <a:xfrm>
            <a:off x="756000" y="7755233"/>
            <a:ext cx="6325902" cy="2739553"/>
          </a:xfrm>
          <a:custGeom>
            <a:avLst/>
            <a:gdLst/>
            <a:ahLst/>
            <a:cxnLst/>
            <a:rect l="l" t="t" r="r" b="b"/>
            <a:pathLst>
              <a:path w="2267061" h="981794">
                <a:moveTo>
                  <a:pt x="45282" y="0"/>
                </a:moveTo>
                <a:lnTo>
                  <a:pt x="2221779" y="0"/>
                </a:lnTo>
                <a:cubicBezTo>
                  <a:pt x="2246788" y="0"/>
                  <a:pt x="2267061" y="20274"/>
                  <a:pt x="2267061" y="45282"/>
                </a:cubicBezTo>
                <a:lnTo>
                  <a:pt x="2267061" y="936512"/>
                </a:lnTo>
                <a:cubicBezTo>
                  <a:pt x="2267061" y="948521"/>
                  <a:pt x="2262291" y="960039"/>
                  <a:pt x="2253799" y="968531"/>
                </a:cubicBezTo>
                <a:cubicBezTo>
                  <a:pt x="2245307" y="977023"/>
                  <a:pt x="2233789" y="981794"/>
                  <a:pt x="2221779" y="981794"/>
                </a:cubicBezTo>
                <a:lnTo>
                  <a:pt x="45282" y="981794"/>
                </a:lnTo>
                <a:cubicBezTo>
                  <a:pt x="33273" y="981794"/>
                  <a:pt x="21755" y="977023"/>
                  <a:pt x="13263" y="968531"/>
                </a:cubicBezTo>
                <a:cubicBezTo>
                  <a:pt x="4771" y="960039"/>
                  <a:pt x="0" y="948521"/>
                  <a:pt x="0" y="936512"/>
                </a:cubicBezTo>
                <a:lnTo>
                  <a:pt x="0" y="45282"/>
                </a:lnTo>
                <a:cubicBezTo>
                  <a:pt x="0" y="33273"/>
                  <a:pt x="4771" y="21755"/>
                  <a:pt x="13263" y="13263"/>
                </a:cubicBezTo>
                <a:cubicBezTo>
                  <a:pt x="21755" y="4771"/>
                  <a:pt x="33273" y="0"/>
                  <a:pt x="45282" y="0"/>
                </a:cubicBezTo>
                <a:close/>
              </a:path>
            </a:pathLst>
          </a:custGeom>
          <a:solidFill>
            <a:schemeClr val="accent3"/>
          </a:solidFill>
          <a:ln>
            <a:solidFill>
              <a:schemeClr val="accent3"/>
            </a:solidFill>
          </a:ln>
        </p:spPr>
        <p:txBody>
          <a:bodyPr/>
          <a:lstStyle/>
          <a:p>
            <a:endParaRPr lang="fr-FR">
              <a:latin typeface="Aeonik MGEN" panose="020B0503030300000000" pitchFamily="34" charset="0"/>
            </a:endParaRPr>
          </a:p>
        </p:txBody>
      </p:sp>
      <p:sp>
        <p:nvSpPr>
          <p:cNvPr id="16" name="Freeform 15">
            <a:extLst>
              <a:ext uri="{FF2B5EF4-FFF2-40B4-BE49-F238E27FC236}">
                <a16:creationId xmlns:a16="http://schemas.microsoft.com/office/drawing/2014/main" id="{6DEBDFC3-9456-1524-17C0-03003A27048A}"/>
              </a:ext>
            </a:extLst>
          </p:cNvPr>
          <p:cNvSpPr/>
          <p:nvPr userDrawn="1"/>
        </p:nvSpPr>
        <p:spPr>
          <a:xfrm>
            <a:off x="614087" y="7624668"/>
            <a:ext cx="6325902" cy="2739553"/>
          </a:xfrm>
          <a:custGeom>
            <a:avLst/>
            <a:gdLst/>
            <a:ahLst/>
            <a:cxnLst/>
            <a:rect l="l" t="t" r="r" b="b"/>
            <a:pathLst>
              <a:path w="2267061" h="981794">
                <a:moveTo>
                  <a:pt x="45282" y="0"/>
                </a:moveTo>
                <a:lnTo>
                  <a:pt x="2221779" y="0"/>
                </a:lnTo>
                <a:cubicBezTo>
                  <a:pt x="2246788" y="0"/>
                  <a:pt x="2267061" y="20274"/>
                  <a:pt x="2267061" y="45282"/>
                </a:cubicBezTo>
                <a:lnTo>
                  <a:pt x="2267061" y="936512"/>
                </a:lnTo>
                <a:cubicBezTo>
                  <a:pt x="2267061" y="948521"/>
                  <a:pt x="2262291" y="960039"/>
                  <a:pt x="2253799" y="968531"/>
                </a:cubicBezTo>
                <a:cubicBezTo>
                  <a:pt x="2245307" y="977023"/>
                  <a:pt x="2233789" y="981794"/>
                  <a:pt x="2221779" y="981794"/>
                </a:cubicBezTo>
                <a:lnTo>
                  <a:pt x="45282" y="981794"/>
                </a:lnTo>
                <a:cubicBezTo>
                  <a:pt x="33273" y="981794"/>
                  <a:pt x="21755" y="977023"/>
                  <a:pt x="13263" y="968531"/>
                </a:cubicBezTo>
                <a:cubicBezTo>
                  <a:pt x="4771" y="960039"/>
                  <a:pt x="0" y="948521"/>
                  <a:pt x="0" y="936512"/>
                </a:cubicBezTo>
                <a:lnTo>
                  <a:pt x="0" y="45282"/>
                </a:lnTo>
                <a:cubicBezTo>
                  <a:pt x="0" y="33273"/>
                  <a:pt x="4771" y="21755"/>
                  <a:pt x="13263" y="13263"/>
                </a:cubicBezTo>
                <a:cubicBezTo>
                  <a:pt x="21755" y="4771"/>
                  <a:pt x="33273" y="0"/>
                  <a:pt x="45282" y="0"/>
                </a:cubicBezTo>
                <a:close/>
              </a:path>
            </a:pathLst>
          </a:custGeom>
          <a:solidFill>
            <a:schemeClr val="accent2"/>
          </a:solidFill>
          <a:ln>
            <a:solidFill>
              <a:schemeClr val="accent2"/>
            </a:solidFill>
          </a:ln>
        </p:spPr>
        <p:txBody>
          <a:bodyPr/>
          <a:lstStyle/>
          <a:p>
            <a:endParaRPr lang="fr-FR">
              <a:latin typeface="Aeonik MGEN" panose="020B0503030300000000" pitchFamily="34" charset="0"/>
            </a:endParaRPr>
          </a:p>
        </p:txBody>
      </p:sp>
      <p:sp>
        <p:nvSpPr>
          <p:cNvPr id="23" name="Espace réservé du texte 61">
            <a:extLst>
              <a:ext uri="{FF2B5EF4-FFF2-40B4-BE49-F238E27FC236}">
                <a16:creationId xmlns:a16="http://schemas.microsoft.com/office/drawing/2014/main" id="{8B7C558B-E711-88CD-2C5B-15283BEFF97E}"/>
              </a:ext>
            </a:extLst>
          </p:cNvPr>
          <p:cNvSpPr>
            <a:spLocks noGrp="1"/>
          </p:cNvSpPr>
          <p:nvPr userDrawn="1">
            <p:ph type="body" sz="quarter" idx="10"/>
          </p:nvPr>
        </p:nvSpPr>
        <p:spPr>
          <a:xfrm>
            <a:off x="614087" y="304800"/>
            <a:ext cx="6467815" cy="641684"/>
          </a:xfrm>
          <a:prstGeom prst="rect">
            <a:avLst/>
          </a:prstGeom>
        </p:spPr>
        <p:txBody>
          <a:bodyPr/>
          <a:lstStyle>
            <a:lvl1pPr marL="0" indent="0" algn="ctr">
              <a:buNone/>
              <a:defRPr sz="3600">
                <a:solidFill>
                  <a:schemeClr val="accent2"/>
                </a:solidFill>
                <a:latin typeface="+mj-lt"/>
              </a:defRPr>
            </a:lvl1pPr>
          </a:lstStyle>
          <a:p>
            <a:pPr lvl="0"/>
            <a:endParaRPr lang="fr-FR"/>
          </a:p>
        </p:txBody>
      </p:sp>
      <p:sp>
        <p:nvSpPr>
          <p:cNvPr id="24" name="Espace réservé du texte 63">
            <a:extLst>
              <a:ext uri="{FF2B5EF4-FFF2-40B4-BE49-F238E27FC236}">
                <a16:creationId xmlns:a16="http://schemas.microsoft.com/office/drawing/2014/main" id="{521B9B7F-CDAA-EE8A-C367-868CF1694575}"/>
              </a:ext>
            </a:extLst>
          </p:cNvPr>
          <p:cNvSpPr>
            <a:spLocks noGrp="1"/>
          </p:cNvSpPr>
          <p:nvPr userDrawn="1">
            <p:ph type="body" sz="quarter" idx="12"/>
          </p:nvPr>
        </p:nvSpPr>
        <p:spPr>
          <a:xfrm>
            <a:off x="614087" y="1519823"/>
            <a:ext cx="3845618" cy="452438"/>
          </a:xfrm>
          <a:prstGeom prst="rect">
            <a:avLst/>
          </a:prstGeom>
        </p:spPr>
        <p:txBody>
          <a:bodyPr/>
          <a:lstStyle>
            <a:lvl1pPr marL="0" indent="0" algn="l">
              <a:buNone/>
              <a:defRPr sz="2000" b="0">
                <a:solidFill>
                  <a:schemeClr val="accent1"/>
                </a:solidFill>
                <a:latin typeface="+mj-lt"/>
              </a:defRPr>
            </a:lvl1pPr>
          </a:lstStyle>
          <a:p>
            <a:pPr lvl="0"/>
            <a:endParaRPr lang="fr-FR"/>
          </a:p>
        </p:txBody>
      </p:sp>
      <p:sp>
        <p:nvSpPr>
          <p:cNvPr id="25" name="Espace réservé du texte 63">
            <a:extLst>
              <a:ext uri="{FF2B5EF4-FFF2-40B4-BE49-F238E27FC236}">
                <a16:creationId xmlns:a16="http://schemas.microsoft.com/office/drawing/2014/main" id="{AA5770EC-56AD-3EEF-6387-DBC61AEBC012}"/>
              </a:ext>
            </a:extLst>
          </p:cNvPr>
          <p:cNvSpPr>
            <a:spLocks noGrp="1"/>
          </p:cNvSpPr>
          <p:nvPr userDrawn="1">
            <p:ph type="body" sz="quarter" idx="13"/>
          </p:nvPr>
        </p:nvSpPr>
        <p:spPr>
          <a:xfrm>
            <a:off x="614087" y="4622842"/>
            <a:ext cx="3845618" cy="452438"/>
          </a:xfrm>
          <a:prstGeom prst="rect">
            <a:avLst/>
          </a:prstGeom>
        </p:spPr>
        <p:txBody>
          <a:bodyPr/>
          <a:lstStyle>
            <a:lvl1pPr marL="0" indent="0" algn="l">
              <a:buNone/>
              <a:defRPr sz="2000" b="0">
                <a:solidFill>
                  <a:schemeClr val="accent2"/>
                </a:solidFill>
                <a:latin typeface="+mj-lt"/>
              </a:defRPr>
            </a:lvl1pPr>
          </a:lstStyle>
          <a:p>
            <a:pPr lvl="0"/>
            <a:endParaRPr lang="fr-FR"/>
          </a:p>
        </p:txBody>
      </p:sp>
      <p:sp>
        <p:nvSpPr>
          <p:cNvPr id="26" name="Espace réservé du texte 63">
            <a:extLst>
              <a:ext uri="{FF2B5EF4-FFF2-40B4-BE49-F238E27FC236}">
                <a16:creationId xmlns:a16="http://schemas.microsoft.com/office/drawing/2014/main" id="{F0A0D7DE-877C-8AB6-B0C3-46B8D4AB6AC3}"/>
              </a:ext>
            </a:extLst>
          </p:cNvPr>
          <p:cNvSpPr>
            <a:spLocks noGrp="1"/>
          </p:cNvSpPr>
          <p:nvPr userDrawn="1">
            <p:ph type="body" sz="quarter" idx="14"/>
          </p:nvPr>
        </p:nvSpPr>
        <p:spPr>
          <a:xfrm>
            <a:off x="614087" y="7733552"/>
            <a:ext cx="3845618" cy="452438"/>
          </a:xfrm>
          <a:prstGeom prst="rect">
            <a:avLst/>
          </a:prstGeom>
        </p:spPr>
        <p:txBody>
          <a:bodyPr/>
          <a:lstStyle>
            <a:lvl1pPr marL="0" indent="0" algn="l">
              <a:buNone/>
              <a:defRPr sz="2000" b="0">
                <a:solidFill>
                  <a:schemeClr val="accent1"/>
                </a:solidFill>
                <a:latin typeface="+mj-lt"/>
              </a:defRPr>
            </a:lvl1pPr>
          </a:lstStyle>
          <a:p>
            <a:pPr lvl="0"/>
            <a:endParaRPr lang="fr-FR"/>
          </a:p>
        </p:txBody>
      </p:sp>
      <p:sp>
        <p:nvSpPr>
          <p:cNvPr id="27" name="Espace réservé du texte 68">
            <a:extLst>
              <a:ext uri="{FF2B5EF4-FFF2-40B4-BE49-F238E27FC236}">
                <a16:creationId xmlns:a16="http://schemas.microsoft.com/office/drawing/2014/main" id="{BACCC567-7059-FE97-C66E-EEB93F99B394}"/>
              </a:ext>
            </a:extLst>
          </p:cNvPr>
          <p:cNvSpPr>
            <a:spLocks noGrp="1"/>
          </p:cNvSpPr>
          <p:nvPr userDrawn="1">
            <p:ph type="body" sz="quarter" idx="17"/>
          </p:nvPr>
        </p:nvSpPr>
        <p:spPr>
          <a:xfrm>
            <a:off x="662209" y="2108041"/>
            <a:ext cx="6192000" cy="1886443"/>
          </a:xfrm>
          <a:prstGeom prst="rect">
            <a:avLst/>
          </a:prstGeom>
        </p:spPr>
        <p:txBody>
          <a:bodyPr/>
          <a:lstStyle>
            <a:lvl1pPr marL="0" indent="0">
              <a:buNone/>
              <a:defRPr sz="1800">
                <a:solidFill>
                  <a:srgbClr val="FFFFFF"/>
                </a:solidFill>
              </a:defRPr>
            </a:lvl1pPr>
          </a:lstStyle>
          <a:p>
            <a:pPr lvl="0"/>
            <a:endParaRPr lang="fr-FR"/>
          </a:p>
        </p:txBody>
      </p:sp>
      <p:sp>
        <p:nvSpPr>
          <p:cNvPr id="28" name="Espace réservé du texte 68">
            <a:extLst>
              <a:ext uri="{FF2B5EF4-FFF2-40B4-BE49-F238E27FC236}">
                <a16:creationId xmlns:a16="http://schemas.microsoft.com/office/drawing/2014/main" id="{99B93B84-11D7-1491-3F1A-6C9DF8D9D7C5}"/>
              </a:ext>
            </a:extLst>
          </p:cNvPr>
          <p:cNvSpPr>
            <a:spLocks noGrp="1"/>
          </p:cNvSpPr>
          <p:nvPr userDrawn="1">
            <p:ph type="body" sz="quarter" idx="18"/>
          </p:nvPr>
        </p:nvSpPr>
        <p:spPr>
          <a:xfrm>
            <a:off x="681038" y="5192029"/>
            <a:ext cx="6192000" cy="1886444"/>
          </a:xfrm>
          <a:prstGeom prst="rect">
            <a:avLst/>
          </a:prstGeom>
        </p:spPr>
        <p:txBody>
          <a:bodyPr/>
          <a:lstStyle>
            <a:lvl1pPr marL="0" indent="0">
              <a:buNone/>
              <a:defRPr sz="1800">
                <a:solidFill>
                  <a:schemeClr val="bg1"/>
                </a:solidFill>
              </a:defRPr>
            </a:lvl1pPr>
          </a:lstStyle>
          <a:p>
            <a:pPr lvl="0"/>
            <a:endParaRPr lang="fr-FR"/>
          </a:p>
        </p:txBody>
      </p:sp>
      <p:sp>
        <p:nvSpPr>
          <p:cNvPr id="29" name="Espace réservé du texte 68">
            <a:extLst>
              <a:ext uri="{FF2B5EF4-FFF2-40B4-BE49-F238E27FC236}">
                <a16:creationId xmlns:a16="http://schemas.microsoft.com/office/drawing/2014/main" id="{1A1FD264-18BF-3B21-BCF8-E1A8FE2FE233}"/>
              </a:ext>
            </a:extLst>
          </p:cNvPr>
          <p:cNvSpPr>
            <a:spLocks noGrp="1"/>
          </p:cNvSpPr>
          <p:nvPr userDrawn="1">
            <p:ph type="body" sz="quarter" idx="19"/>
          </p:nvPr>
        </p:nvSpPr>
        <p:spPr>
          <a:xfrm>
            <a:off x="709658" y="8303534"/>
            <a:ext cx="6192000" cy="1886444"/>
          </a:xfrm>
          <a:prstGeom prst="rect">
            <a:avLst/>
          </a:prstGeom>
        </p:spPr>
        <p:txBody>
          <a:bodyPr/>
          <a:lstStyle>
            <a:lvl1pPr marL="0" indent="0">
              <a:buNone/>
              <a:defRPr sz="1800">
                <a:solidFill>
                  <a:srgbClr val="FFFFFF"/>
                </a:solidFill>
              </a:defRPr>
            </a:lvl1pPr>
          </a:lstStyle>
          <a:p>
            <a:pPr lvl="0"/>
            <a:endParaRPr lang="fr-FR"/>
          </a:p>
        </p:txBody>
      </p:sp>
    </p:spTree>
    <p:extLst>
      <p:ext uri="{BB962C8B-B14F-4D97-AF65-F5344CB8AC3E}">
        <p14:creationId xmlns:p14="http://schemas.microsoft.com/office/powerpoint/2010/main" val="42145244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ématique vert mixte 3">
    <p:bg>
      <p:bgPr>
        <a:solidFill>
          <a:schemeClr val="accent3"/>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72F0DE7-82ED-0E98-DC84-63704273BE05}"/>
              </a:ext>
            </a:extLst>
          </p:cNvPr>
          <p:cNvSpPr/>
          <p:nvPr/>
        </p:nvSpPr>
        <p:spPr>
          <a:xfrm>
            <a:off x="410758" y="6923767"/>
            <a:ext cx="6800584" cy="3528934"/>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4"/>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5" name="TextBox 4">
            <a:extLst>
              <a:ext uri="{FF2B5EF4-FFF2-40B4-BE49-F238E27FC236}">
                <a16:creationId xmlns:a16="http://schemas.microsoft.com/office/drawing/2014/main" id="{9AE357E5-D52A-ABBA-418F-6A55B9D30003}"/>
              </a:ext>
            </a:extLst>
          </p:cNvPr>
          <p:cNvSpPr txBox="1"/>
          <p:nvPr/>
        </p:nvSpPr>
        <p:spPr>
          <a:xfrm>
            <a:off x="410758" y="6790876"/>
            <a:ext cx="6800584" cy="3684620"/>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nvGrpSpPr>
          <p:cNvPr id="7" name="Group 6">
            <a:extLst>
              <a:ext uri="{FF2B5EF4-FFF2-40B4-BE49-F238E27FC236}">
                <a16:creationId xmlns:a16="http://schemas.microsoft.com/office/drawing/2014/main" id="{D1FECA10-1CDF-0665-6CD5-409C9205EB7D}"/>
              </a:ext>
            </a:extLst>
          </p:cNvPr>
          <p:cNvGrpSpPr/>
          <p:nvPr userDrawn="1"/>
        </p:nvGrpSpPr>
        <p:grpSpPr>
          <a:xfrm>
            <a:off x="4004960" y="411753"/>
            <a:ext cx="3206381" cy="6162064"/>
            <a:chOff x="0" y="0"/>
            <a:chExt cx="1149095" cy="1695530"/>
          </a:xfrm>
        </p:grpSpPr>
        <p:sp>
          <p:nvSpPr>
            <p:cNvPr id="9" name="Freeform 7">
              <a:extLst>
                <a:ext uri="{FF2B5EF4-FFF2-40B4-BE49-F238E27FC236}">
                  <a16:creationId xmlns:a16="http://schemas.microsoft.com/office/drawing/2014/main" id="{3BE29EDD-62D0-8948-562A-A160CE8FAB27}"/>
                </a:ext>
              </a:extLst>
            </p:cNvPr>
            <p:cNvSpPr/>
            <p:nvPr/>
          </p:nvSpPr>
          <p:spPr>
            <a:xfrm>
              <a:off x="0" y="0"/>
              <a:ext cx="1149095" cy="1695530"/>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rgbClr val="2C418C"/>
            </a:solidFill>
            <a:ln w="38100" cap="rnd">
              <a:solidFill>
                <a:srgbClr val="2C418C"/>
              </a:solidFill>
              <a:prstDash val="solid"/>
              <a:round/>
            </a:ln>
          </p:spPr>
          <p:txBody>
            <a:bodyPr/>
            <a:lstStyle/>
            <a:p>
              <a:endParaRPr lang="fr-FR">
                <a:latin typeface="Aeonik MGEN" panose="020B0503030300000000" pitchFamily="34" charset="0"/>
              </a:endParaRPr>
            </a:p>
          </p:txBody>
        </p:sp>
        <p:sp>
          <p:nvSpPr>
            <p:cNvPr id="11" name="TextBox 8">
              <a:extLst>
                <a:ext uri="{FF2B5EF4-FFF2-40B4-BE49-F238E27FC236}">
                  <a16:creationId xmlns:a16="http://schemas.microsoft.com/office/drawing/2014/main" id="{8703AC2F-5893-D637-17A1-8C26434597AB}"/>
                </a:ext>
              </a:extLst>
            </p:cNvPr>
            <p:cNvSpPr txBox="1"/>
            <p:nvPr/>
          </p:nvSpPr>
          <p:spPr>
            <a:xfrm>
              <a:off x="0" y="-47625"/>
              <a:ext cx="1149095" cy="1743155"/>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19" name="Freeform 10">
            <a:extLst>
              <a:ext uri="{FF2B5EF4-FFF2-40B4-BE49-F238E27FC236}">
                <a16:creationId xmlns:a16="http://schemas.microsoft.com/office/drawing/2014/main" id="{FDA92566-05CA-8CCB-9340-6560F4B31F53}"/>
              </a:ext>
            </a:extLst>
          </p:cNvPr>
          <p:cNvSpPr/>
          <p:nvPr/>
        </p:nvSpPr>
        <p:spPr>
          <a:xfrm>
            <a:off x="3991311" y="443093"/>
            <a:ext cx="3204539" cy="5184000"/>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rgbClr val="2C418C"/>
            </a:solidFill>
            <a:prstDash val="solid"/>
            <a:round/>
          </a:ln>
        </p:spPr>
        <p:txBody>
          <a:bodyPr/>
          <a:lstStyle/>
          <a:p>
            <a:endParaRPr lang="fr-FR">
              <a:latin typeface="Aeonik MGEN" panose="020B0503030300000000" pitchFamily="34" charset="0"/>
            </a:endParaRPr>
          </a:p>
        </p:txBody>
      </p:sp>
      <p:sp>
        <p:nvSpPr>
          <p:cNvPr id="20" name="TextBox 11">
            <a:extLst>
              <a:ext uri="{FF2B5EF4-FFF2-40B4-BE49-F238E27FC236}">
                <a16:creationId xmlns:a16="http://schemas.microsoft.com/office/drawing/2014/main" id="{04A90671-2D38-3866-D885-5CA39B6C6D2F}"/>
              </a:ext>
            </a:extLst>
          </p:cNvPr>
          <p:cNvSpPr txBox="1"/>
          <p:nvPr/>
        </p:nvSpPr>
        <p:spPr>
          <a:xfrm>
            <a:off x="4004960" y="614148"/>
            <a:ext cx="3206381" cy="4991965"/>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nvGrpSpPr>
          <p:cNvPr id="16" name="Group 12">
            <a:extLst>
              <a:ext uri="{FF2B5EF4-FFF2-40B4-BE49-F238E27FC236}">
                <a16:creationId xmlns:a16="http://schemas.microsoft.com/office/drawing/2014/main" id="{8CF62897-BBCC-1C79-15AA-382BADB9E563}"/>
              </a:ext>
            </a:extLst>
          </p:cNvPr>
          <p:cNvGrpSpPr/>
          <p:nvPr/>
        </p:nvGrpSpPr>
        <p:grpSpPr>
          <a:xfrm>
            <a:off x="4021402" y="5173431"/>
            <a:ext cx="3160800" cy="478068"/>
            <a:chOff x="-3773" y="-47625"/>
            <a:chExt cx="280588" cy="234637"/>
          </a:xfrm>
        </p:grpSpPr>
        <p:sp>
          <p:nvSpPr>
            <p:cNvPr id="17" name="Freeform 13">
              <a:extLst>
                <a:ext uri="{FF2B5EF4-FFF2-40B4-BE49-F238E27FC236}">
                  <a16:creationId xmlns:a16="http://schemas.microsoft.com/office/drawing/2014/main" id="{B7F7C5E3-4F3A-F33C-C330-CFAB22168BBD}"/>
                </a:ext>
              </a:extLst>
            </p:cNvPr>
            <p:cNvSpPr/>
            <p:nvPr/>
          </p:nvSpPr>
          <p:spPr>
            <a:xfrm>
              <a:off x="-3773" y="22443"/>
              <a:ext cx="280588" cy="164569"/>
            </a:xfrm>
            <a:custGeom>
              <a:avLst/>
              <a:gdLst/>
              <a:ahLst/>
              <a:cxnLst/>
              <a:rect l="l" t="t" r="r" b="b"/>
              <a:pathLst>
                <a:path w="273042" h="164569">
                  <a:moveTo>
                    <a:pt x="0" y="0"/>
                  </a:moveTo>
                  <a:lnTo>
                    <a:pt x="273042" y="0"/>
                  </a:lnTo>
                  <a:lnTo>
                    <a:pt x="273042" y="164569"/>
                  </a:lnTo>
                  <a:lnTo>
                    <a:pt x="0" y="164569"/>
                  </a:lnTo>
                  <a:close/>
                </a:path>
              </a:pathLst>
            </a:custGeom>
            <a:solidFill>
              <a:srgbClr val="FFFFFF"/>
            </a:solidFill>
          </p:spPr>
          <p:txBody>
            <a:bodyPr/>
            <a:lstStyle/>
            <a:p>
              <a:endParaRPr lang="fr-FR">
                <a:latin typeface="Aeonik MGEN" panose="020B0503030300000000" pitchFamily="34" charset="0"/>
              </a:endParaRPr>
            </a:p>
          </p:txBody>
        </p:sp>
        <p:sp>
          <p:nvSpPr>
            <p:cNvPr id="18" name="TextBox 14">
              <a:extLst>
                <a:ext uri="{FF2B5EF4-FFF2-40B4-BE49-F238E27FC236}">
                  <a16:creationId xmlns:a16="http://schemas.microsoft.com/office/drawing/2014/main" id="{8CB04599-ECFB-BD41-8EFE-7AAC862F143D}"/>
                </a:ext>
              </a:extLst>
            </p:cNvPr>
            <p:cNvSpPr txBox="1"/>
            <p:nvPr/>
          </p:nvSpPr>
          <p:spPr>
            <a:xfrm>
              <a:off x="0" y="-47625"/>
              <a:ext cx="273042" cy="21219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6" name="Freeform 25">
            <a:extLst>
              <a:ext uri="{FF2B5EF4-FFF2-40B4-BE49-F238E27FC236}">
                <a16:creationId xmlns:a16="http://schemas.microsoft.com/office/drawing/2014/main" id="{DACCA4E9-9263-A568-DCBA-E5EBF7DE1209}"/>
              </a:ext>
            </a:extLst>
          </p:cNvPr>
          <p:cNvSpPr/>
          <p:nvPr/>
        </p:nvSpPr>
        <p:spPr>
          <a:xfrm>
            <a:off x="410758" y="1842689"/>
            <a:ext cx="3206381" cy="4731128"/>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34" name="Freeform 28">
            <a:extLst>
              <a:ext uri="{FF2B5EF4-FFF2-40B4-BE49-F238E27FC236}">
                <a16:creationId xmlns:a16="http://schemas.microsoft.com/office/drawing/2014/main" id="{45DEC027-B83B-77BC-8D25-E71AF522C967}"/>
              </a:ext>
            </a:extLst>
          </p:cNvPr>
          <p:cNvSpPr/>
          <p:nvPr/>
        </p:nvSpPr>
        <p:spPr>
          <a:xfrm>
            <a:off x="395853" y="1860611"/>
            <a:ext cx="3206381" cy="961365"/>
          </a:xfrm>
          <a:custGeom>
            <a:avLst/>
            <a:gdLst/>
            <a:ahLst/>
            <a:cxnLst/>
            <a:rect l="l" t="t" r="r" b="b"/>
            <a:pathLst>
              <a:path w="1149095" h="352741">
                <a:moveTo>
                  <a:pt x="89338" y="0"/>
                </a:moveTo>
                <a:lnTo>
                  <a:pt x="1059757" y="0"/>
                </a:lnTo>
                <a:cubicBezTo>
                  <a:pt x="1083451" y="0"/>
                  <a:pt x="1106174" y="9412"/>
                  <a:pt x="1122928" y="26166"/>
                </a:cubicBezTo>
                <a:cubicBezTo>
                  <a:pt x="1139682" y="42921"/>
                  <a:pt x="1149095" y="65644"/>
                  <a:pt x="1149095" y="89338"/>
                </a:cubicBezTo>
                <a:lnTo>
                  <a:pt x="1149095" y="263403"/>
                </a:lnTo>
                <a:cubicBezTo>
                  <a:pt x="1149095" y="287097"/>
                  <a:pt x="1139682" y="309821"/>
                  <a:pt x="1122928" y="326575"/>
                </a:cubicBezTo>
                <a:cubicBezTo>
                  <a:pt x="1106174" y="343329"/>
                  <a:pt x="1083451" y="352741"/>
                  <a:pt x="1059757" y="352741"/>
                </a:cubicBezTo>
                <a:lnTo>
                  <a:pt x="89338" y="352741"/>
                </a:lnTo>
                <a:cubicBezTo>
                  <a:pt x="65644" y="352741"/>
                  <a:pt x="42921" y="343329"/>
                  <a:pt x="26166" y="326575"/>
                </a:cubicBezTo>
                <a:cubicBezTo>
                  <a:pt x="9412" y="309821"/>
                  <a:pt x="0" y="287097"/>
                  <a:pt x="0" y="263403"/>
                </a:cubicBezTo>
                <a:lnTo>
                  <a:pt x="0" y="89338"/>
                </a:lnTo>
                <a:cubicBezTo>
                  <a:pt x="0" y="65644"/>
                  <a:pt x="9412" y="42921"/>
                  <a:pt x="26166" y="26166"/>
                </a:cubicBezTo>
                <a:cubicBezTo>
                  <a:pt x="42921" y="9412"/>
                  <a:pt x="65644" y="0"/>
                  <a:pt x="89338" y="0"/>
                </a:cubicBezTo>
                <a:close/>
              </a:path>
            </a:pathLst>
          </a:custGeom>
          <a:solidFill>
            <a:schemeClr val="accent4"/>
          </a:solidFill>
          <a:ln>
            <a:solidFill>
              <a:schemeClr val="accent4"/>
            </a:solidFill>
          </a:ln>
        </p:spPr>
        <p:txBody>
          <a:bodyPr/>
          <a:lstStyle/>
          <a:p>
            <a:endParaRPr lang="fr-FR">
              <a:latin typeface="Aeonik MGEN" panose="020B0503030300000000" pitchFamily="34" charset="0"/>
            </a:endParaRPr>
          </a:p>
        </p:txBody>
      </p:sp>
      <p:grpSp>
        <p:nvGrpSpPr>
          <p:cNvPr id="28" name="Group 30">
            <a:extLst>
              <a:ext uri="{FF2B5EF4-FFF2-40B4-BE49-F238E27FC236}">
                <a16:creationId xmlns:a16="http://schemas.microsoft.com/office/drawing/2014/main" id="{31743D8F-045D-9F45-103D-0344523C5B99}"/>
              </a:ext>
            </a:extLst>
          </p:cNvPr>
          <p:cNvGrpSpPr/>
          <p:nvPr/>
        </p:nvGrpSpPr>
        <p:grpSpPr>
          <a:xfrm>
            <a:off x="2954934" y="2201935"/>
            <a:ext cx="662205" cy="630165"/>
            <a:chOff x="0" y="-47625"/>
            <a:chExt cx="237319" cy="225837"/>
          </a:xfrm>
          <a:solidFill>
            <a:schemeClr val="accent4"/>
          </a:solidFill>
        </p:grpSpPr>
        <p:sp>
          <p:nvSpPr>
            <p:cNvPr id="32" name="Freeform 31">
              <a:extLst>
                <a:ext uri="{FF2B5EF4-FFF2-40B4-BE49-F238E27FC236}">
                  <a16:creationId xmlns:a16="http://schemas.microsoft.com/office/drawing/2014/main" id="{BE6169AE-81C8-4F36-5E97-F8BAFFE7A921}"/>
                </a:ext>
              </a:extLst>
            </p:cNvPr>
            <p:cNvSpPr/>
            <p:nvPr/>
          </p:nvSpPr>
          <p:spPr>
            <a:xfrm>
              <a:off x="0" y="3454"/>
              <a:ext cx="237319" cy="174758"/>
            </a:xfrm>
            <a:custGeom>
              <a:avLst/>
              <a:gdLst/>
              <a:ahLst/>
              <a:cxnLst/>
              <a:rect l="l" t="t" r="r" b="b"/>
              <a:pathLst>
                <a:path w="237319" h="174758">
                  <a:moveTo>
                    <a:pt x="0" y="0"/>
                  </a:moveTo>
                  <a:lnTo>
                    <a:pt x="237319" y="0"/>
                  </a:lnTo>
                  <a:lnTo>
                    <a:pt x="237319" y="174758"/>
                  </a:lnTo>
                  <a:lnTo>
                    <a:pt x="0" y="174758"/>
                  </a:lnTo>
                  <a:close/>
                </a:path>
              </a:pathLst>
            </a:custGeom>
            <a:grpFill/>
          </p:spPr>
          <p:txBody>
            <a:bodyPr/>
            <a:lstStyle/>
            <a:p>
              <a:endParaRPr lang="fr-FR">
                <a:latin typeface="Aeonik MGEN" panose="020B0503030300000000" pitchFamily="34" charset="0"/>
              </a:endParaRPr>
            </a:p>
          </p:txBody>
        </p:sp>
        <p:sp>
          <p:nvSpPr>
            <p:cNvPr id="33" name="TextBox 32">
              <a:extLst>
                <a:ext uri="{FF2B5EF4-FFF2-40B4-BE49-F238E27FC236}">
                  <a16:creationId xmlns:a16="http://schemas.microsoft.com/office/drawing/2014/main" id="{D179AB6B-2717-3B37-3179-797F77D23B3F}"/>
                </a:ext>
              </a:extLst>
            </p:cNvPr>
            <p:cNvSpPr txBox="1"/>
            <p:nvPr/>
          </p:nvSpPr>
          <p:spPr>
            <a:xfrm>
              <a:off x="0" y="-47625"/>
              <a:ext cx="237319" cy="222383"/>
            </a:xfrm>
            <a:prstGeom prst="rect">
              <a:avLst/>
            </a:prstGeom>
            <a:grpFill/>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9" name="Group 33">
            <a:extLst>
              <a:ext uri="{FF2B5EF4-FFF2-40B4-BE49-F238E27FC236}">
                <a16:creationId xmlns:a16="http://schemas.microsoft.com/office/drawing/2014/main" id="{7A72A5E4-6B94-5CF9-7919-8014DE138C15}"/>
              </a:ext>
            </a:extLst>
          </p:cNvPr>
          <p:cNvGrpSpPr/>
          <p:nvPr/>
        </p:nvGrpSpPr>
        <p:grpSpPr>
          <a:xfrm>
            <a:off x="424898" y="2485638"/>
            <a:ext cx="662205" cy="341323"/>
            <a:chOff x="0" y="0"/>
            <a:chExt cx="237319" cy="122323"/>
          </a:xfrm>
          <a:solidFill>
            <a:schemeClr val="accent4"/>
          </a:solidFill>
        </p:grpSpPr>
        <p:sp>
          <p:nvSpPr>
            <p:cNvPr id="30" name="Freeform 34">
              <a:extLst>
                <a:ext uri="{FF2B5EF4-FFF2-40B4-BE49-F238E27FC236}">
                  <a16:creationId xmlns:a16="http://schemas.microsoft.com/office/drawing/2014/main" id="{4BEBAA7E-6ACD-6902-3163-66F80F1CBDB0}"/>
                </a:ext>
              </a:extLst>
            </p:cNvPr>
            <p:cNvSpPr/>
            <p:nvPr/>
          </p:nvSpPr>
          <p:spPr>
            <a:xfrm>
              <a:off x="0" y="0"/>
              <a:ext cx="237319" cy="122323"/>
            </a:xfrm>
            <a:custGeom>
              <a:avLst/>
              <a:gdLst/>
              <a:ahLst/>
              <a:cxnLst/>
              <a:rect l="l" t="t" r="r" b="b"/>
              <a:pathLst>
                <a:path w="237319" h="122323">
                  <a:moveTo>
                    <a:pt x="0" y="0"/>
                  </a:moveTo>
                  <a:lnTo>
                    <a:pt x="237319" y="0"/>
                  </a:lnTo>
                  <a:lnTo>
                    <a:pt x="237319" y="122323"/>
                  </a:lnTo>
                  <a:lnTo>
                    <a:pt x="0" y="122323"/>
                  </a:lnTo>
                  <a:close/>
                </a:path>
              </a:pathLst>
            </a:custGeom>
            <a:grpFill/>
          </p:spPr>
          <p:txBody>
            <a:bodyPr/>
            <a:lstStyle/>
            <a:p>
              <a:endParaRPr lang="fr-FR">
                <a:latin typeface="Aeonik MGEN" panose="020B0503030300000000" pitchFamily="34" charset="0"/>
              </a:endParaRPr>
            </a:p>
          </p:txBody>
        </p:sp>
        <p:sp>
          <p:nvSpPr>
            <p:cNvPr id="31" name="TextBox 35">
              <a:extLst>
                <a:ext uri="{FF2B5EF4-FFF2-40B4-BE49-F238E27FC236}">
                  <a16:creationId xmlns:a16="http://schemas.microsoft.com/office/drawing/2014/main" id="{F23172E1-C5E6-090F-818E-BFFCC2C3C405}"/>
                </a:ext>
              </a:extLst>
            </p:cNvPr>
            <p:cNvSpPr txBox="1"/>
            <p:nvPr/>
          </p:nvSpPr>
          <p:spPr>
            <a:xfrm>
              <a:off x="0" y="-47625"/>
              <a:ext cx="237319" cy="169948"/>
            </a:xfrm>
            <a:prstGeom prst="rect">
              <a:avLst/>
            </a:prstGeom>
            <a:grpFill/>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42" name="Espace réservé du texte 41">
            <a:extLst>
              <a:ext uri="{FF2B5EF4-FFF2-40B4-BE49-F238E27FC236}">
                <a16:creationId xmlns:a16="http://schemas.microsoft.com/office/drawing/2014/main" id="{2871D652-17C9-6AB9-D12F-4BB605DB5CBB}"/>
              </a:ext>
            </a:extLst>
          </p:cNvPr>
          <p:cNvSpPr>
            <a:spLocks noGrp="1"/>
          </p:cNvSpPr>
          <p:nvPr>
            <p:ph type="body" sz="quarter" idx="10"/>
          </p:nvPr>
        </p:nvSpPr>
        <p:spPr>
          <a:xfrm>
            <a:off x="524193" y="2971759"/>
            <a:ext cx="2988000" cy="3382963"/>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3" name="Espace réservé du texte 41">
            <a:extLst>
              <a:ext uri="{FF2B5EF4-FFF2-40B4-BE49-F238E27FC236}">
                <a16:creationId xmlns:a16="http://schemas.microsoft.com/office/drawing/2014/main" id="{5BD096C5-E0D8-0C37-9C7C-A0DDE96F7941}"/>
              </a:ext>
            </a:extLst>
          </p:cNvPr>
          <p:cNvSpPr>
            <a:spLocks noGrp="1"/>
          </p:cNvSpPr>
          <p:nvPr>
            <p:ph type="body" sz="quarter" idx="11"/>
          </p:nvPr>
        </p:nvSpPr>
        <p:spPr>
          <a:xfrm>
            <a:off x="4097019" y="1708211"/>
            <a:ext cx="3051897" cy="3818089"/>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4" name="Espace réservé du texte 41">
            <a:extLst>
              <a:ext uri="{FF2B5EF4-FFF2-40B4-BE49-F238E27FC236}">
                <a16:creationId xmlns:a16="http://schemas.microsoft.com/office/drawing/2014/main" id="{18E95824-865A-4994-3C4A-9C2026BB24D3}"/>
              </a:ext>
            </a:extLst>
          </p:cNvPr>
          <p:cNvSpPr>
            <a:spLocks noGrp="1"/>
          </p:cNvSpPr>
          <p:nvPr>
            <p:ph type="body" sz="quarter" idx="12"/>
          </p:nvPr>
        </p:nvSpPr>
        <p:spPr>
          <a:xfrm>
            <a:off x="477672" y="7692415"/>
            <a:ext cx="6671244" cy="2481773"/>
          </a:xfrm>
          <a:prstGeom prst="rect">
            <a:avLst/>
          </a:prstGeom>
        </p:spPr>
        <p:txBody>
          <a:bodyPr/>
          <a:lstStyle>
            <a:lvl1pPr marL="0" indent="0">
              <a:buNone/>
              <a:defRPr sz="1800">
                <a:solidFill>
                  <a:srgbClr val="FFFFFF"/>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6" name="Espace réservé du texte 45">
            <a:extLst>
              <a:ext uri="{FF2B5EF4-FFF2-40B4-BE49-F238E27FC236}">
                <a16:creationId xmlns:a16="http://schemas.microsoft.com/office/drawing/2014/main" id="{C442AE84-881B-3190-6C60-49DFCEB87EF0}"/>
              </a:ext>
            </a:extLst>
          </p:cNvPr>
          <p:cNvSpPr>
            <a:spLocks noGrp="1"/>
          </p:cNvSpPr>
          <p:nvPr>
            <p:ph type="body" sz="quarter" idx="13"/>
          </p:nvPr>
        </p:nvSpPr>
        <p:spPr>
          <a:xfrm>
            <a:off x="477671" y="1885968"/>
            <a:ext cx="3060000" cy="866696"/>
          </a:xfrm>
          <a:prstGeom prst="rect">
            <a:avLst/>
          </a:prstGeom>
        </p:spPr>
        <p:txBody>
          <a:bodyPr/>
          <a:lstStyle>
            <a:lvl1pPr marL="0" indent="0" algn="ctr">
              <a:buNone/>
              <a:defRPr sz="2400">
                <a:solidFill>
                  <a:schemeClr val="accent3"/>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7" name="Espace réservé du texte 45">
            <a:extLst>
              <a:ext uri="{FF2B5EF4-FFF2-40B4-BE49-F238E27FC236}">
                <a16:creationId xmlns:a16="http://schemas.microsoft.com/office/drawing/2014/main" id="{73206E65-04C6-4E7B-90FB-C1C7AB7B20BF}"/>
              </a:ext>
            </a:extLst>
          </p:cNvPr>
          <p:cNvSpPr>
            <a:spLocks noGrp="1"/>
          </p:cNvSpPr>
          <p:nvPr>
            <p:ph type="body" sz="quarter" idx="14"/>
          </p:nvPr>
        </p:nvSpPr>
        <p:spPr>
          <a:xfrm>
            <a:off x="4096150" y="589742"/>
            <a:ext cx="3024000" cy="947414"/>
          </a:xfrm>
          <a:prstGeom prst="rect">
            <a:avLst/>
          </a:prstGeom>
        </p:spPr>
        <p:txBody>
          <a:bodyPr/>
          <a:lstStyle>
            <a:lvl1pPr marL="0" indent="0" algn="ctr">
              <a:buNone/>
              <a:defRPr sz="2400">
                <a:solidFill>
                  <a:schemeClr val="accent4"/>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8" name="Espace réservé du texte 45">
            <a:extLst>
              <a:ext uri="{FF2B5EF4-FFF2-40B4-BE49-F238E27FC236}">
                <a16:creationId xmlns:a16="http://schemas.microsoft.com/office/drawing/2014/main" id="{5063BD02-745A-AF4E-6462-DBEEAC1A4701}"/>
              </a:ext>
            </a:extLst>
          </p:cNvPr>
          <p:cNvSpPr>
            <a:spLocks noGrp="1"/>
          </p:cNvSpPr>
          <p:nvPr>
            <p:ph type="body" sz="quarter" idx="15"/>
          </p:nvPr>
        </p:nvSpPr>
        <p:spPr>
          <a:xfrm>
            <a:off x="477671" y="7080735"/>
            <a:ext cx="4388607" cy="541130"/>
          </a:xfrm>
          <a:prstGeom prst="rect">
            <a:avLst/>
          </a:prstGeom>
        </p:spPr>
        <p:txBody>
          <a:bodyPr/>
          <a:lstStyle>
            <a:lvl1pPr marL="0" indent="0">
              <a:buNone/>
              <a:defRPr sz="2400">
                <a:solidFill>
                  <a:schemeClr val="accent3"/>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50" name="Espace réservé pour une image  49">
            <a:extLst>
              <a:ext uri="{FF2B5EF4-FFF2-40B4-BE49-F238E27FC236}">
                <a16:creationId xmlns:a16="http://schemas.microsoft.com/office/drawing/2014/main" id="{1A82479A-FA49-CF79-8B4B-189437394338}"/>
              </a:ext>
            </a:extLst>
          </p:cNvPr>
          <p:cNvSpPr>
            <a:spLocks noGrp="1"/>
          </p:cNvSpPr>
          <p:nvPr>
            <p:ph type="pic" sz="quarter" idx="16"/>
          </p:nvPr>
        </p:nvSpPr>
        <p:spPr>
          <a:xfrm>
            <a:off x="4524837" y="5372526"/>
            <a:ext cx="2181225" cy="1201300"/>
          </a:xfrm>
          <a:prstGeom prst="rect">
            <a:avLst/>
          </a:prstGeom>
        </p:spPr>
        <p:txBody>
          <a:bodyPr/>
          <a:lstStyle/>
          <a:p>
            <a:endParaRPr lang="fr-FR"/>
          </a:p>
        </p:txBody>
      </p:sp>
      <p:sp>
        <p:nvSpPr>
          <p:cNvPr id="10" name="Espace réservé du texte 9">
            <a:extLst>
              <a:ext uri="{FF2B5EF4-FFF2-40B4-BE49-F238E27FC236}">
                <a16:creationId xmlns:a16="http://schemas.microsoft.com/office/drawing/2014/main" id="{65F736A6-9520-6A63-0C7F-5BE696BE5C2E}"/>
              </a:ext>
            </a:extLst>
          </p:cNvPr>
          <p:cNvSpPr>
            <a:spLocks noGrp="1"/>
          </p:cNvSpPr>
          <p:nvPr>
            <p:ph type="body" sz="quarter" idx="17" hasCustomPrompt="1"/>
          </p:nvPr>
        </p:nvSpPr>
        <p:spPr>
          <a:xfrm>
            <a:off x="523876" y="382588"/>
            <a:ext cx="3093264" cy="896937"/>
          </a:xfrm>
          <a:prstGeom prst="rect">
            <a:avLst/>
          </a:prstGeom>
        </p:spPr>
        <p:txBody>
          <a:bodyPr/>
          <a:lstStyle>
            <a:lvl1pPr marL="0" indent="0">
              <a:buNone/>
              <a:defRPr sz="4000">
                <a:solidFill>
                  <a:schemeClr val="accent4"/>
                </a:solidFill>
                <a:latin typeface="+mj-lt"/>
              </a:defRPr>
            </a:lvl1pPr>
          </a:lstStyle>
          <a:p>
            <a:pPr lvl="0"/>
            <a:r>
              <a:rPr lang="fr-FR"/>
              <a:t>Titre</a:t>
            </a:r>
          </a:p>
        </p:txBody>
      </p:sp>
    </p:spTree>
    <p:extLst>
      <p:ext uri="{BB962C8B-B14F-4D97-AF65-F5344CB8AC3E}">
        <p14:creationId xmlns:p14="http://schemas.microsoft.com/office/powerpoint/2010/main" val="5433949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ématique bleu mixte 3">
    <p:bg>
      <p:bgPr>
        <a:solidFill>
          <a:schemeClr val="accent4"/>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72F0DE7-82ED-0E98-DC84-63704273BE05}"/>
              </a:ext>
            </a:extLst>
          </p:cNvPr>
          <p:cNvSpPr/>
          <p:nvPr/>
        </p:nvSpPr>
        <p:spPr>
          <a:xfrm>
            <a:off x="410758" y="6923767"/>
            <a:ext cx="6800584" cy="3441005"/>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3"/>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5" name="TextBox 4">
            <a:extLst>
              <a:ext uri="{FF2B5EF4-FFF2-40B4-BE49-F238E27FC236}">
                <a16:creationId xmlns:a16="http://schemas.microsoft.com/office/drawing/2014/main" id="{9AE357E5-D52A-ABBA-418F-6A55B9D30003}"/>
              </a:ext>
            </a:extLst>
          </p:cNvPr>
          <p:cNvSpPr txBox="1"/>
          <p:nvPr/>
        </p:nvSpPr>
        <p:spPr>
          <a:xfrm>
            <a:off x="410758" y="6790876"/>
            <a:ext cx="6800584" cy="3592812"/>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9" name="Freeform 7">
            <a:extLst>
              <a:ext uri="{FF2B5EF4-FFF2-40B4-BE49-F238E27FC236}">
                <a16:creationId xmlns:a16="http://schemas.microsoft.com/office/drawing/2014/main" id="{3BE29EDD-62D0-8948-562A-A160CE8FAB27}"/>
              </a:ext>
            </a:extLst>
          </p:cNvPr>
          <p:cNvSpPr/>
          <p:nvPr/>
        </p:nvSpPr>
        <p:spPr>
          <a:xfrm>
            <a:off x="3977663" y="412548"/>
            <a:ext cx="3240000" cy="6161269"/>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accent3"/>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19" name="Freeform 10">
            <a:extLst>
              <a:ext uri="{FF2B5EF4-FFF2-40B4-BE49-F238E27FC236}">
                <a16:creationId xmlns:a16="http://schemas.microsoft.com/office/drawing/2014/main" id="{FDA92566-05CA-8CCB-9340-6560F4B31F53}"/>
              </a:ext>
            </a:extLst>
          </p:cNvPr>
          <p:cNvSpPr/>
          <p:nvPr/>
        </p:nvSpPr>
        <p:spPr>
          <a:xfrm>
            <a:off x="4018607" y="480563"/>
            <a:ext cx="3168000" cy="5148000"/>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20" name="TextBox 11">
            <a:extLst>
              <a:ext uri="{FF2B5EF4-FFF2-40B4-BE49-F238E27FC236}">
                <a16:creationId xmlns:a16="http://schemas.microsoft.com/office/drawing/2014/main" id="{04A90671-2D38-3866-D885-5CA39B6C6D2F}"/>
              </a:ext>
            </a:extLst>
          </p:cNvPr>
          <p:cNvSpPr txBox="1"/>
          <p:nvPr/>
        </p:nvSpPr>
        <p:spPr>
          <a:xfrm>
            <a:off x="4018607" y="579462"/>
            <a:ext cx="3168000" cy="5020452"/>
          </a:xfrm>
          <a:prstGeom prst="rect">
            <a:avLst/>
          </a:prstGeom>
          <a:ln>
            <a:noFill/>
          </a:ln>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7" name="Freeform 13">
            <a:extLst>
              <a:ext uri="{FF2B5EF4-FFF2-40B4-BE49-F238E27FC236}">
                <a16:creationId xmlns:a16="http://schemas.microsoft.com/office/drawing/2014/main" id="{B7F7C5E3-4F3A-F33C-C330-CFAB22168BBD}"/>
              </a:ext>
            </a:extLst>
          </p:cNvPr>
          <p:cNvSpPr/>
          <p:nvPr/>
        </p:nvSpPr>
        <p:spPr>
          <a:xfrm>
            <a:off x="4021040" y="5304770"/>
            <a:ext cx="3168000" cy="329377"/>
          </a:xfrm>
          <a:custGeom>
            <a:avLst/>
            <a:gdLst/>
            <a:ahLst/>
            <a:cxnLst/>
            <a:rect l="l" t="t" r="r" b="b"/>
            <a:pathLst>
              <a:path w="273042" h="164569">
                <a:moveTo>
                  <a:pt x="0" y="0"/>
                </a:moveTo>
                <a:lnTo>
                  <a:pt x="273042" y="0"/>
                </a:lnTo>
                <a:lnTo>
                  <a:pt x="273042" y="164569"/>
                </a:lnTo>
                <a:lnTo>
                  <a:pt x="0" y="164569"/>
                </a:lnTo>
                <a:close/>
              </a:path>
            </a:pathLst>
          </a:custGeom>
          <a:solidFill>
            <a:srgbClr val="FFFFFF"/>
          </a:solidFill>
          <a:ln>
            <a:noFill/>
          </a:ln>
        </p:spPr>
        <p:txBody>
          <a:bodyPr/>
          <a:lstStyle/>
          <a:p>
            <a:endParaRPr lang="fr-FR">
              <a:latin typeface="Aeonik MGEN" panose="020B0503030300000000" pitchFamily="34" charset="0"/>
            </a:endParaRPr>
          </a:p>
        </p:txBody>
      </p:sp>
      <p:sp>
        <p:nvSpPr>
          <p:cNvPr id="36" name="Freeform 25">
            <a:extLst>
              <a:ext uri="{FF2B5EF4-FFF2-40B4-BE49-F238E27FC236}">
                <a16:creationId xmlns:a16="http://schemas.microsoft.com/office/drawing/2014/main" id="{DACCA4E9-9263-A568-DCBA-E5EBF7DE1209}"/>
              </a:ext>
            </a:extLst>
          </p:cNvPr>
          <p:cNvSpPr/>
          <p:nvPr/>
        </p:nvSpPr>
        <p:spPr>
          <a:xfrm>
            <a:off x="410758" y="1842689"/>
            <a:ext cx="3206381" cy="4731128"/>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34" name="Freeform 28">
            <a:extLst>
              <a:ext uri="{FF2B5EF4-FFF2-40B4-BE49-F238E27FC236}">
                <a16:creationId xmlns:a16="http://schemas.microsoft.com/office/drawing/2014/main" id="{45DEC027-B83B-77BC-8D25-E71AF522C967}"/>
              </a:ext>
            </a:extLst>
          </p:cNvPr>
          <p:cNvSpPr/>
          <p:nvPr/>
        </p:nvSpPr>
        <p:spPr>
          <a:xfrm>
            <a:off x="395853" y="1860611"/>
            <a:ext cx="3206381" cy="961365"/>
          </a:xfrm>
          <a:custGeom>
            <a:avLst/>
            <a:gdLst/>
            <a:ahLst/>
            <a:cxnLst/>
            <a:rect l="l" t="t" r="r" b="b"/>
            <a:pathLst>
              <a:path w="1149095" h="352741">
                <a:moveTo>
                  <a:pt x="89338" y="0"/>
                </a:moveTo>
                <a:lnTo>
                  <a:pt x="1059757" y="0"/>
                </a:lnTo>
                <a:cubicBezTo>
                  <a:pt x="1083451" y="0"/>
                  <a:pt x="1106174" y="9412"/>
                  <a:pt x="1122928" y="26166"/>
                </a:cubicBezTo>
                <a:cubicBezTo>
                  <a:pt x="1139682" y="42921"/>
                  <a:pt x="1149095" y="65644"/>
                  <a:pt x="1149095" y="89338"/>
                </a:cubicBezTo>
                <a:lnTo>
                  <a:pt x="1149095" y="263403"/>
                </a:lnTo>
                <a:cubicBezTo>
                  <a:pt x="1149095" y="287097"/>
                  <a:pt x="1139682" y="309821"/>
                  <a:pt x="1122928" y="326575"/>
                </a:cubicBezTo>
                <a:cubicBezTo>
                  <a:pt x="1106174" y="343329"/>
                  <a:pt x="1083451" y="352741"/>
                  <a:pt x="1059757" y="352741"/>
                </a:cubicBezTo>
                <a:lnTo>
                  <a:pt x="89338" y="352741"/>
                </a:lnTo>
                <a:cubicBezTo>
                  <a:pt x="65644" y="352741"/>
                  <a:pt x="42921" y="343329"/>
                  <a:pt x="26166" y="326575"/>
                </a:cubicBezTo>
                <a:cubicBezTo>
                  <a:pt x="9412" y="309821"/>
                  <a:pt x="0" y="287097"/>
                  <a:pt x="0" y="263403"/>
                </a:cubicBezTo>
                <a:lnTo>
                  <a:pt x="0" y="89338"/>
                </a:lnTo>
                <a:cubicBezTo>
                  <a:pt x="0" y="65644"/>
                  <a:pt x="9412" y="42921"/>
                  <a:pt x="26166" y="26166"/>
                </a:cubicBezTo>
                <a:cubicBezTo>
                  <a:pt x="42921" y="9412"/>
                  <a:pt x="65644" y="0"/>
                  <a:pt x="89338" y="0"/>
                </a:cubicBezTo>
                <a:close/>
              </a:path>
            </a:pathLst>
          </a:custGeom>
          <a:solidFill>
            <a:schemeClr val="accent3"/>
          </a:solidFill>
          <a:ln>
            <a:solidFill>
              <a:schemeClr val="accent3"/>
            </a:solidFill>
          </a:ln>
        </p:spPr>
        <p:txBody>
          <a:bodyPr/>
          <a:lstStyle/>
          <a:p>
            <a:endParaRPr lang="fr-FR">
              <a:latin typeface="Aeonik MGEN" panose="020B0503030300000000" pitchFamily="34" charset="0"/>
            </a:endParaRPr>
          </a:p>
        </p:txBody>
      </p:sp>
      <p:grpSp>
        <p:nvGrpSpPr>
          <p:cNvPr id="28" name="Group 30">
            <a:extLst>
              <a:ext uri="{FF2B5EF4-FFF2-40B4-BE49-F238E27FC236}">
                <a16:creationId xmlns:a16="http://schemas.microsoft.com/office/drawing/2014/main" id="{31743D8F-045D-9F45-103D-0344523C5B99}"/>
              </a:ext>
            </a:extLst>
          </p:cNvPr>
          <p:cNvGrpSpPr/>
          <p:nvPr/>
        </p:nvGrpSpPr>
        <p:grpSpPr>
          <a:xfrm>
            <a:off x="2954934" y="2201935"/>
            <a:ext cx="662205" cy="630165"/>
            <a:chOff x="0" y="-47625"/>
            <a:chExt cx="237319" cy="225837"/>
          </a:xfrm>
          <a:solidFill>
            <a:schemeClr val="accent3"/>
          </a:solidFill>
        </p:grpSpPr>
        <p:sp>
          <p:nvSpPr>
            <p:cNvPr id="32" name="Freeform 31">
              <a:extLst>
                <a:ext uri="{FF2B5EF4-FFF2-40B4-BE49-F238E27FC236}">
                  <a16:creationId xmlns:a16="http://schemas.microsoft.com/office/drawing/2014/main" id="{BE6169AE-81C8-4F36-5E97-F8BAFFE7A921}"/>
                </a:ext>
              </a:extLst>
            </p:cNvPr>
            <p:cNvSpPr/>
            <p:nvPr/>
          </p:nvSpPr>
          <p:spPr>
            <a:xfrm>
              <a:off x="0" y="3454"/>
              <a:ext cx="237319" cy="174758"/>
            </a:xfrm>
            <a:custGeom>
              <a:avLst/>
              <a:gdLst/>
              <a:ahLst/>
              <a:cxnLst/>
              <a:rect l="l" t="t" r="r" b="b"/>
              <a:pathLst>
                <a:path w="237319" h="174758">
                  <a:moveTo>
                    <a:pt x="0" y="0"/>
                  </a:moveTo>
                  <a:lnTo>
                    <a:pt x="237319" y="0"/>
                  </a:lnTo>
                  <a:lnTo>
                    <a:pt x="237319" y="174758"/>
                  </a:lnTo>
                  <a:lnTo>
                    <a:pt x="0" y="174758"/>
                  </a:lnTo>
                  <a:close/>
                </a:path>
              </a:pathLst>
            </a:custGeom>
            <a:grpFill/>
            <a:ln>
              <a:solidFill>
                <a:schemeClr val="accent3"/>
              </a:solidFill>
            </a:ln>
          </p:spPr>
          <p:txBody>
            <a:bodyPr/>
            <a:lstStyle/>
            <a:p>
              <a:endParaRPr lang="fr-FR">
                <a:latin typeface="Aeonik MGEN" panose="020B0503030300000000" pitchFamily="34" charset="0"/>
              </a:endParaRPr>
            </a:p>
          </p:txBody>
        </p:sp>
        <p:sp>
          <p:nvSpPr>
            <p:cNvPr id="33" name="TextBox 32">
              <a:extLst>
                <a:ext uri="{FF2B5EF4-FFF2-40B4-BE49-F238E27FC236}">
                  <a16:creationId xmlns:a16="http://schemas.microsoft.com/office/drawing/2014/main" id="{D179AB6B-2717-3B37-3179-797F77D23B3F}"/>
                </a:ext>
              </a:extLst>
            </p:cNvPr>
            <p:cNvSpPr txBox="1"/>
            <p:nvPr/>
          </p:nvSpPr>
          <p:spPr>
            <a:xfrm>
              <a:off x="0" y="-47625"/>
              <a:ext cx="237319" cy="222383"/>
            </a:xfrm>
            <a:prstGeom prst="rect">
              <a:avLst/>
            </a:prstGeom>
            <a:grpFill/>
            <a:ln>
              <a:solidFill>
                <a:schemeClr val="accent3"/>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9" name="Group 33">
            <a:extLst>
              <a:ext uri="{FF2B5EF4-FFF2-40B4-BE49-F238E27FC236}">
                <a16:creationId xmlns:a16="http://schemas.microsoft.com/office/drawing/2014/main" id="{7A72A5E4-6B94-5CF9-7919-8014DE138C15}"/>
              </a:ext>
            </a:extLst>
          </p:cNvPr>
          <p:cNvGrpSpPr/>
          <p:nvPr/>
        </p:nvGrpSpPr>
        <p:grpSpPr>
          <a:xfrm>
            <a:off x="424898" y="2485638"/>
            <a:ext cx="662205" cy="341323"/>
            <a:chOff x="0" y="0"/>
            <a:chExt cx="237319" cy="122323"/>
          </a:xfrm>
          <a:solidFill>
            <a:schemeClr val="accent3"/>
          </a:solidFill>
        </p:grpSpPr>
        <p:sp>
          <p:nvSpPr>
            <p:cNvPr id="30" name="Freeform 34">
              <a:extLst>
                <a:ext uri="{FF2B5EF4-FFF2-40B4-BE49-F238E27FC236}">
                  <a16:creationId xmlns:a16="http://schemas.microsoft.com/office/drawing/2014/main" id="{4BEBAA7E-6ACD-6902-3163-66F80F1CBDB0}"/>
                </a:ext>
              </a:extLst>
            </p:cNvPr>
            <p:cNvSpPr/>
            <p:nvPr/>
          </p:nvSpPr>
          <p:spPr>
            <a:xfrm>
              <a:off x="0" y="0"/>
              <a:ext cx="237319" cy="122323"/>
            </a:xfrm>
            <a:custGeom>
              <a:avLst/>
              <a:gdLst/>
              <a:ahLst/>
              <a:cxnLst/>
              <a:rect l="l" t="t" r="r" b="b"/>
              <a:pathLst>
                <a:path w="237319" h="122323">
                  <a:moveTo>
                    <a:pt x="0" y="0"/>
                  </a:moveTo>
                  <a:lnTo>
                    <a:pt x="237319" y="0"/>
                  </a:lnTo>
                  <a:lnTo>
                    <a:pt x="237319" y="122323"/>
                  </a:lnTo>
                  <a:lnTo>
                    <a:pt x="0" y="122323"/>
                  </a:lnTo>
                  <a:close/>
                </a:path>
              </a:pathLst>
            </a:custGeom>
            <a:grpFill/>
            <a:ln>
              <a:solidFill>
                <a:schemeClr val="accent3"/>
              </a:solidFill>
            </a:ln>
          </p:spPr>
          <p:txBody>
            <a:bodyPr/>
            <a:lstStyle/>
            <a:p>
              <a:endParaRPr lang="fr-FR">
                <a:latin typeface="Aeonik MGEN" panose="020B0503030300000000" pitchFamily="34" charset="0"/>
              </a:endParaRPr>
            </a:p>
          </p:txBody>
        </p:sp>
        <p:sp>
          <p:nvSpPr>
            <p:cNvPr id="31" name="TextBox 35">
              <a:extLst>
                <a:ext uri="{FF2B5EF4-FFF2-40B4-BE49-F238E27FC236}">
                  <a16:creationId xmlns:a16="http://schemas.microsoft.com/office/drawing/2014/main" id="{F23172E1-C5E6-090F-818E-BFFCC2C3C405}"/>
                </a:ext>
              </a:extLst>
            </p:cNvPr>
            <p:cNvSpPr txBox="1"/>
            <p:nvPr/>
          </p:nvSpPr>
          <p:spPr>
            <a:xfrm>
              <a:off x="0" y="-47625"/>
              <a:ext cx="237319" cy="169948"/>
            </a:xfrm>
            <a:prstGeom prst="rect">
              <a:avLst/>
            </a:prstGeom>
            <a:grpFill/>
            <a:ln>
              <a:solidFill>
                <a:schemeClr val="accent3"/>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42" name="Espace réservé du texte 41">
            <a:extLst>
              <a:ext uri="{FF2B5EF4-FFF2-40B4-BE49-F238E27FC236}">
                <a16:creationId xmlns:a16="http://schemas.microsoft.com/office/drawing/2014/main" id="{2871D652-17C9-6AB9-D12F-4BB605DB5CBB}"/>
              </a:ext>
            </a:extLst>
          </p:cNvPr>
          <p:cNvSpPr>
            <a:spLocks noGrp="1"/>
          </p:cNvSpPr>
          <p:nvPr>
            <p:ph type="body" sz="quarter" idx="10"/>
          </p:nvPr>
        </p:nvSpPr>
        <p:spPr>
          <a:xfrm>
            <a:off x="524193" y="2971759"/>
            <a:ext cx="2988000" cy="3382963"/>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3" name="Espace réservé du texte 41">
            <a:extLst>
              <a:ext uri="{FF2B5EF4-FFF2-40B4-BE49-F238E27FC236}">
                <a16:creationId xmlns:a16="http://schemas.microsoft.com/office/drawing/2014/main" id="{5BD096C5-E0D8-0C37-9C7C-A0DDE96F7941}"/>
              </a:ext>
            </a:extLst>
          </p:cNvPr>
          <p:cNvSpPr>
            <a:spLocks noGrp="1"/>
          </p:cNvSpPr>
          <p:nvPr>
            <p:ph type="body" sz="quarter" idx="11"/>
          </p:nvPr>
        </p:nvSpPr>
        <p:spPr>
          <a:xfrm>
            <a:off x="4093398" y="1741264"/>
            <a:ext cx="3051897" cy="3858650"/>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4" name="Espace réservé du texte 41">
            <a:extLst>
              <a:ext uri="{FF2B5EF4-FFF2-40B4-BE49-F238E27FC236}">
                <a16:creationId xmlns:a16="http://schemas.microsoft.com/office/drawing/2014/main" id="{18E95824-865A-4994-3C4A-9C2026BB24D3}"/>
              </a:ext>
            </a:extLst>
          </p:cNvPr>
          <p:cNvSpPr>
            <a:spLocks noGrp="1"/>
          </p:cNvSpPr>
          <p:nvPr>
            <p:ph type="body" sz="quarter" idx="12"/>
          </p:nvPr>
        </p:nvSpPr>
        <p:spPr>
          <a:xfrm>
            <a:off x="477672" y="7692416"/>
            <a:ext cx="6671244" cy="2419936"/>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6" name="Espace réservé du texte 45">
            <a:extLst>
              <a:ext uri="{FF2B5EF4-FFF2-40B4-BE49-F238E27FC236}">
                <a16:creationId xmlns:a16="http://schemas.microsoft.com/office/drawing/2014/main" id="{C442AE84-881B-3190-6C60-49DFCEB87EF0}"/>
              </a:ext>
            </a:extLst>
          </p:cNvPr>
          <p:cNvSpPr>
            <a:spLocks noGrp="1"/>
          </p:cNvSpPr>
          <p:nvPr>
            <p:ph type="body" sz="quarter" idx="13"/>
          </p:nvPr>
        </p:nvSpPr>
        <p:spPr>
          <a:xfrm>
            <a:off x="477671" y="1885968"/>
            <a:ext cx="3060000" cy="866696"/>
          </a:xfrm>
          <a:prstGeom prst="rect">
            <a:avLst/>
          </a:prstGeom>
          <a:noFill/>
          <a:ln>
            <a:solidFill>
              <a:schemeClr val="accent3"/>
            </a:solidFill>
          </a:ln>
        </p:spPr>
        <p:txBody>
          <a:bodyPr/>
          <a:lstStyle>
            <a:lvl1pPr marL="0" indent="0" algn="ctr">
              <a:buNone/>
              <a:defRPr sz="2400">
                <a:solidFill>
                  <a:schemeClr val="accent4"/>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7" name="Espace réservé du texte 45">
            <a:extLst>
              <a:ext uri="{FF2B5EF4-FFF2-40B4-BE49-F238E27FC236}">
                <a16:creationId xmlns:a16="http://schemas.microsoft.com/office/drawing/2014/main" id="{73206E65-04C6-4E7B-90FB-C1C7AB7B20BF}"/>
              </a:ext>
            </a:extLst>
          </p:cNvPr>
          <p:cNvSpPr>
            <a:spLocks noGrp="1"/>
          </p:cNvSpPr>
          <p:nvPr>
            <p:ph type="body" sz="quarter" idx="14"/>
          </p:nvPr>
        </p:nvSpPr>
        <p:spPr>
          <a:xfrm>
            <a:off x="4103449" y="661082"/>
            <a:ext cx="3024000" cy="947291"/>
          </a:xfrm>
          <a:prstGeom prst="rect">
            <a:avLst/>
          </a:prstGeom>
        </p:spPr>
        <p:txBody>
          <a:bodyPr/>
          <a:lstStyle>
            <a:lvl1pPr marL="0" indent="0" algn="ctr">
              <a:buNone/>
              <a:defRPr sz="2400">
                <a:solidFill>
                  <a:schemeClr val="accent4"/>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8" name="Espace réservé du texte 45">
            <a:extLst>
              <a:ext uri="{FF2B5EF4-FFF2-40B4-BE49-F238E27FC236}">
                <a16:creationId xmlns:a16="http://schemas.microsoft.com/office/drawing/2014/main" id="{5063BD02-745A-AF4E-6462-DBEEAC1A4701}"/>
              </a:ext>
            </a:extLst>
          </p:cNvPr>
          <p:cNvSpPr>
            <a:spLocks noGrp="1"/>
          </p:cNvSpPr>
          <p:nvPr>
            <p:ph type="body" sz="quarter" idx="15"/>
          </p:nvPr>
        </p:nvSpPr>
        <p:spPr>
          <a:xfrm>
            <a:off x="477671" y="7080735"/>
            <a:ext cx="4388607" cy="527646"/>
          </a:xfrm>
          <a:prstGeom prst="rect">
            <a:avLst/>
          </a:prstGeom>
        </p:spPr>
        <p:txBody>
          <a:bodyPr/>
          <a:lstStyle>
            <a:lvl1pPr marL="0" indent="0">
              <a:buNone/>
              <a:defRPr sz="2400">
                <a:solidFill>
                  <a:schemeClr val="accent4"/>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50" name="Espace réservé pour une image  49">
            <a:extLst>
              <a:ext uri="{FF2B5EF4-FFF2-40B4-BE49-F238E27FC236}">
                <a16:creationId xmlns:a16="http://schemas.microsoft.com/office/drawing/2014/main" id="{1A82479A-FA49-CF79-8B4B-189437394338}"/>
              </a:ext>
            </a:extLst>
          </p:cNvPr>
          <p:cNvSpPr>
            <a:spLocks noGrp="1"/>
          </p:cNvSpPr>
          <p:nvPr>
            <p:ph type="pic" sz="quarter" idx="16"/>
          </p:nvPr>
        </p:nvSpPr>
        <p:spPr>
          <a:xfrm>
            <a:off x="4524837" y="5372681"/>
            <a:ext cx="2181225" cy="1201145"/>
          </a:xfrm>
          <a:prstGeom prst="rect">
            <a:avLst/>
          </a:prstGeom>
        </p:spPr>
        <p:txBody>
          <a:bodyPr/>
          <a:lstStyle/>
          <a:p>
            <a:endParaRPr lang="fr-FR"/>
          </a:p>
        </p:txBody>
      </p:sp>
      <p:sp>
        <p:nvSpPr>
          <p:cNvPr id="6" name="Espace réservé du texte 5">
            <a:extLst>
              <a:ext uri="{FF2B5EF4-FFF2-40B4-BE49-F238E27FC236}">
                <a16:creationId xmlns:a16="http://schemas.microsoft.com/office/drawing/2014/main" id="{11EFDAD3-24F4-BA5A-6557-8CA9EE9D01B5}"/>
              </a:ext>
            </a:extLst>
          </p:cNvPr>
          <p:cNvSpPr>
            <a:spLocks noGrp="1"/>
          </p:cNvSpPr>
          <p:nvPr>
            <p:ph type="body" sz="quarter" idx="17" hasCustomPrompt="1"/>
          </p:nvPr>
        </p:nvSpPr>
        <p:spPr>
          <a:xfrm>
            <a:off x="477838" y="368300"/>
            <a:ext cx="3206381" cy="620713"/>
          </a:xfrm>
          <a:prstGeom prst="rect">
            <a:avLst/>
          </a:prstGeom>
        </p:spPr>
        <p:txBody>
          <a:bodyPr/>
          <a:lstStyle>
            <a:lvl1pPr marL="0" indent="0">
              <a:buNone/>
              <a:defRPr sz="4000">
                <a:solidFill>
                  <a:schemeClr val="accent3"/>
                </a:solidFill>
                <a:latin typeface="+mj-lt"/>
              </a:defRPr>
            </a:lvl1pPr>
          </a:lstStyle>
          <a:p>
            <a:pPr lvl="0"/>
            <a:r>
              <a:rPr lang="fr-FR"/>
              <a:t>Titre</a:t>
            </a:r>
          </a:p>
        </p:txBody>
      </p:sp>
    </p:spTree>
    <p:extLst>
      <p:ext uri="{BB962C8B-B14F-4D97-AF65-F5344CB8AC3E}">
        <p14:creationId xmlns:p14="http://schemas.microsoft.com/office/powerpoint/2010/main" val="31179349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ématique violet mixte 3">
    <p:bg>
      <p:bgPr>
        <a:solidFill>
          <a:schemeClr val="accent6"/>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72F0DE7-82ED-0E98-DC84-63704273BE05}"/>
              </a:ext>
            </a:extLst>
          </p:cNvPr>
          <p:cNvSpPr/>
          <p:nvPr/>
        </p:nvSpPr>
        <p:spPr>
          <a:xfrm>
            <a:off x="410758" y="6923767"/>
            <a:ext cx="6800584" cy="3441005"/>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5"/>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5" name="TextBox 4">
            <a:extLst>
              <a:ext uri="{FF2B5EF4-FFF2-40B4-BE49-F238E27FC236}">
                <a16:creationId xmlns:a16="http://schemas.microsoft.com/office/drawing/2014/main" id="{9AE357E5-D52A-ABBA-418F-6A55B9D30003}"/>
              </a:ext>
            </a:extLst>
          </p:cNvPr>
          <p:cNvSpPr txBox="1"/>
          <p:nvPr/>
        </p:nvSpPr>
        <p:spPr>
          <a:xfrm>
            <a:off x="410758" y="6790876"/>
            <a:ext cx="6800584" cy="3592812"/>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9" name="Freeform 7">
            <a:extLst>
              <a:ext uri="{FF2B5EF4-FFF2-40B4-BE49-F238E27FC236}">
                <a16:creationId xmlns:a16="http://schemas.microsoft.com/office/drawing/2014/main" id="{3BE29EDD-62D0-8948-562A-A160CE8FAB27}"/>
              </a:ext>
            </a:extLst>
          </p:cNvPr>
          <p:cNvSpPr/>
          <p:nvPr/>
        </p:nvSpPr>
        <p:spPr>
          <a:xfrm>
            <a:off x="3977663" y="412548"/>
            <a:ext cx="3240000" cy="6161269"/>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accent5"/>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19" name="Freeform 10">
            <a:extLst>
              <a:ext uri="{FF2B5EF4-FFF2-40B4-BE49-F238E27FC236}">
                <a16:creationId xmlns:a16="http://schemas.microsoft.com/office/drawing/2014/main" id="{FDA92566-05CA-8CCB-9340-6560F4B31F53}"/>
              </a:ext>
            </a:extLst>
          </p:cNvPr>
          <p:cNvSpPr/>
          <p:nvPr/>
        </p:nvSpPr>
        <p:spPr>
          <a:xfrm>
            <a:off x="4018607" y="480563"/>
            <a:ext cx="3168000" cy="5148000"/>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20" name="TextBox 11">
            <a:extLst>
              <a:ext uri="{FF2B5EF4-FFF2-40B4-BE49-F238E27FC236}">
                <a16:creationId xmlns:a16="http://schemas.microsoft.com/office/drawing/2014/main" id="{04A90671-2D38-3866-D885-5CA39B6C6D2F}"/>
              </a:ext>
            </a:extLst>
          </p:cNvPr>
          <p:cNvSpPr txBox="1"/>
          <p:nvPr/>
        </p:nvSpPr>
        <p:spPr>
          <a:xfrm>
            <a:off x="4018607" y="579462"/>
            <a:ext cx="3168000" cy="5020452"/>
          </a:xfrm>
          <a:prstGeom prst="rect">
            <a:avLst/>
          </a:prstGeom>
          <a:ln>
            <a:noFill/>
          </a:ln>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7" name="Freeform 13">
            <a:extLst>
              <a:ext uri="{FF2B5EF4-FFF2-40B4-BE49-F238E27FC236}">
                <a16:creationId xmlns:a16="http://schemas.microsoft.com/office/drawing/2014/main" id="{B7F7C5E3-4F3A-F33C-C330-CFAB22168BBD}"/>
              </a:ext>
            </a:extLst>
          </p:cNvPr>
          <p:cNvSpPr/>
          <p:nvPr/>
        </p:nvSpPr>
        <p:spPr>
          <a:xfrm>
            <a:off x="4021040" y="5304770"/>
            <a:ext cx="3168000" cy="329377"/>
          </a:xfrm>
          <a:custGeom>
            <a:avLst/>
            <a:gdLst/>
            <a:ahLst/>
            <a:cxnLst/>
            <a:rect l="l" t="t" r="r" b="b"/>
            <a:pathLst>
              <a:path w="273042" h="164569">
                <a:moveTo>
                  <a:pt x="0" y="0"/>
                </a:moveTo>
                <a:lnTo>
                  <a:pt x="273042" y="0"/>
                </a:lnTo>
                <a:lnTo>
                  <a:pt x="273042" y="164569"/>
                </a:lnTo>
                <a:lnTo>
                  <a:pt x="0" y="164569"/>
                </a:lnTo>
                <a:close/>
              </a:path>
            </a:pathLst>
          </a:custGeom>
          <a:solidFill>
            <a:srgbClr val="FFFFFF"/>
          </a:solidFill>
          <a:ln>
            <a:noFill/>
          </a:ln>
        </p:spPr>
        <p:txBody>
          <a:bodyPr/>
          <a:lstStyle/>
          <a:p>
            <a:endParaRPr lang="fr-FR">
              <a:latin typeface="Aeonik MGEN" panose="020B0503030300000000" pitchFamily="34" charset="0"/>
            </a:endParaRPr>
          </a:p>
        </p:txBody>
      </p:sp>
      <p:sp>
        <p:nvSpPr>
          <p:cNvPr id="36" name="Freeform 25">
            <a:extLst>
              <a:ext uri="{FF2B5EF4-FFF2-40B4-BE49-F238E27FC236}">
                <a16:creationId xmlns:a16="http://schemas.microsoft.com/office/drawing/2014/main" id="{DACCA4E9-9263-A568-DCBA-E5EBF7DE1209}"/>
              </a:ext>
            </a:extLst>
          </p:cNvPr>
          <p:cNvSpPr/>
          <p:nvPr/>
        </p:nvSpPr>
        <p:spPr>
          <a:xfrm>
            <a:off x="410758" y="1842689"/>
            <a:ext cx="3206381" cy="4731128"/>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34" name="Freeform 28">
            <a:extLst>
              <a:ext uri="{FF2B5EF4-FFF2-40B4-BE49-F238E27FC236}">
                <a16:creationId xmlns:a16="http://schemas.microsoft.com/office/drawing/2014/main" id="{45DEC027-B83B-77BC-8D25-E71AF522C967}"/>
              </a:ext>
            </a:extLst>
          </p:cNvPr>
          <p:cNvSpPr/>
          <p:nvPr/>
        </p:nvSpPr>
        <p:spPr>
          <a:xfrm>
            <a:off x="395853" y="1860611"/>
            <a:ext cx="3206381" cy="961365"/>
          </a:xfrm>
          <a:custGeom>
            <a:avLst/>
            <a:gdLst/>
            <a:ahLst/>
            <a:cxnLst/>
            <a:rect l="l" t="t" r="r" b="b"/>
            <a:pathLst>
              <a:path w="1149095" h="352741">
                <a:moveTo>
                  <a:pt x="89338" y="0"/>
                </a:moveTo>
                <a:lnTo>
                  <a:pt x="1059757" y="0"/>
                </a:lnTo>
                <a:cubicBezTo>
                  <a:pt x="1083451" y="0"/>
                  <a:pt x="1106174" y="9412"/>
                  <a:pt x="1122928" y="26166"/>
                </a:cubicBezTo>
                <a:cubicBezTo>
                  <a:pt x="1139682" y="42921"/>
                  <a:pt x="1149095" y="65644"/>
                  <a:pt x="1149095" y="89338"/>
                </a:cubicBezTo>
                <a:lnTo>
                  <a:pt x="1149095" y="263403"/>
                </a:lnTo>
                <a:cubicBezTo>
                  <a:pt x="1149095" y="287097"/>
                  <a:pt x="1139682" y="309821"/>
                  <a:pt x="1122928" y="326575"/>
                </a:cubicBezTo>
                <a:cubicBezTo>
                  <a:pt x="1106174" y="343329"/>
                  <a:pt x="1083451" y="352741"/>
                  <a:pt x="1059757" y="352741"/>
                </a:cubicBezTo>
                <a:lnTo>
                  <a:pt x="89338" y="352741"/>
                </a:lnTo>
                <a:cubicBezTo>
                  <a:pt x="65644" y="352741"/>
                  <a:pt x="42921" y="343329"/>
                  <a:pt x="26166" y="326575"/>
                </a:cubicBezTo>
                <a:cubicBezTo>
                  <a:pt x="9412" y="309821"/>
                  <a:pt x="0" y="287097"/>
                  <a:pt x="0" y="263403"/>
                </a:cubicBezTo>
                <a:lnTo>
                  <a:pt x="0" y="89338"/>
                </a:lnTo>
                <a:cubicBezTo>
                  <a:pt x="0" y="65644"/>
                  <a:pt x="9412" y="42921"/>
                  <a:pt x="26166" y="26166"/>
                </a:cubicBezTo>
                <a:cubicBezTo>
                  <a:pt x="42921" y="9412"/>
                  <a:pt x="65644" y="0"/>
                  <a:pt x="89338" y="0"/>
                </a:cubicBezTo>
                <a:close/>
              </a:path>
            </a:pathLst>
          </a:custGeom>
          <a:solidFill>
            <a:schemeClr val="accent5"/>
          </a:solidFill>
          <a:ln>
            <a:solidFill>
              <a:schemeClr val="accent5"/>
            </a:solidFill>
          </a:ln>
        </p:spPr>
        <p:txBody>
          <a:bodyPr/>
          <a:lstStyle/>
          <a:p>
            <a:endParaRPr lang="fr-FR">
              <a:latin typeface="Aeonik MGEN" panose="020B0503030300000000" pitchFamily="34" charset="0"/>
            </a:endParaRPr>
          </a:p>
        </p:txBody>
      </p:sp>
      <p:grpSp>
        <p:nvGrpSpPr>
          <p:cNvPr id="28" name="Group 30">
            <a:extLst>
              <a:ext uri="{FF2B5EF4-FFF2-40B4-BE49-F238E27FC236}">
                <a16:creationId xmlns:a16="http://schemas.microsoft.com/office/drawing/2014/main" id="{31743D8F-045D-9F45-103D-0344523C5B99}"/>
              </a:ext>
            </a:extLst>
          </p:cNvPr>
          <p:cNvGrpSpPr/>
          <p:nvPr/>
        </p:nvGrpSpPr>
        <p:grpSpPr>
          <a:xfrm>
            <a:off x="2954934" y="2201935"/>
            <a:ext cx="662205" cy="630165"/>
            <a:chOff x="0" y="-47625"/>
            <a:chExt cx="237319" cy="225837"/>
          </a:xfrm>
          <a:solidFill>
            <a:schemeClr val="accent5"/>
          </a:solidFill>
        </p:grpSpPr>
        <p:sp>
          <p:nvSpPr>
            <p:cNvPr id="32" name="Freeform 31">
              <a:extLst>
                <a:ext uri="{FF2B5EF4-FFF2-40B4-BE49-F238E27FC236}">
                  <a16:creationId xmlns:a16="http://schemas.microsoft.com/office/drawing/2014/main" id="{BE6169AE-81C8-4F36-5E97-F8BAFFE7A921}"/>
                </a:ext>
              </a:extLst>
            </p:cNvPr>
            <p:cNvSpPr/>
            <p:nvPr/>
          </p:nvSpPr>
          <p:spPr>
            <a:xfrm>
              <a:off x="0" y="3454"/>
              <a:ext cx="237319" cy="174758"/>
            </a:xfrm>
            <a:custGeom>
              <a:avLst/>
              <a:gdLst/>
              <a:ahLst/>
              <a:cxnLst/>
              <a:rect l="l" t="t" r="r" b="b"/>
              <a:pathLst>
                <a:path w="237319" h="174758">
                  <a:moveTo>
                    <a:pt x="0" y="0"/>
                  </a:moveTo>
                  <a:lnTo>
                    <a:pt x="237319" y="0"/>
                  </a:lnTo>
                  <a:lnTo>
                    <a:pt x="237319" y="174758"/>
                  </a:lnTo>
                  <a:lnTo>
                    <a:pt x="0" y="174758"/>
                  </a:lnTo>
                  <a:close/>
                </a:path>
              </a:pathLst>
            </a:custGeom>
            <a:grpFill/>
            <a:ln>
              <a:solidFill>
                <a:schemeClr val="accent5"/>
              </a:solidFill>
            </a:ln>
          </p:spPr>
          <p:txBody>
            <a:bodyPr/>
            <a:lstStyle/>
            <a:p>
              <a:endParaRPr lang="fr-FR">
                <a:latin typeface="Aeonik MGEN" panose="020B0503030300000000" pitchFamily="34" charset="0"/>
              </a:endParaRPr>
            </a:p>
          </p:txBody>
        </p:sp>
        <p:sp>
          <p:nvSpPr>
            <p:cNvPr id="33" name="TextBox 32">
              <a:extLst>
                <a:ext uri="{FF2B5EF4-FFF2-40B4-BE49-F238E27FC236}">
                  <a16:creationId xmlns:a16="http://schemas.microsoft.com/office/drawing/2014/main" id="{D179AB6B-2717-3B37-3179-797F77D23B3F}"/>
                </a:ext>
              </a:extLst>
            </p:cNvPr>
            <p:cNvSpPr txBox="1"/>
            <p:nvPr/>
          </p:nvSpPr>
          <p:spPr>
            <a:xfrm>
              <a:off x="0" y="-47625"/>
              <a:ext cx="237319" cy="222383"/>
            </a:xfrm>
            <a:prstGeom prst="rect">
              <a:avLst/>
            </a:prstGeom>
            <a:grpFill/>
            <a:ln>
              <a:solidFill>
                <a:schemeClr val="accent5"/>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9" name="Group 33">
            <a:extLst>
              <a:ext uri="{FF2B5EF4-FFF2-40B4-BE49-F238E27FC236}">
                <a16:creationId xmlns:a16="http://schemas.microsoft.com/office/drawing/2014/main" id="{7A72A5E4-6B94-5CF9-7919-8014DE138C15}"/>
              </a:ext>
            </a:extLst>
          </p:cNvPr>
          <p:cNvGrpSpPr/>
          <p:nvPr/>
        </p:nvGrpSpPr>
        <p:grpSpPr>
          <a:xfrm>
            <a:off x="424898" y="2485638"/>
            <a:ext cx="662205" cy="341323"/>
            <a:chOff x="0" y="0"/>
            <a:chExt cx="237319" cy="122323"/>
          </a:xfrm>
          <a:solidFill>
            <a:schemeClr val="accent5"/>
          </a:solidFill>
        </p:grpSpPr>
        <p:sp>
          <p:nvSpPr>
            <p:cNvPr id="30" name="Freeform 34">
              <a:extLst>
                <a:ext uri="{FF2B5EF4-FFF2-40B4-BE49-F238E27FC236}">
                  <a16:creationId xmlns:a16="http://schemas.microsoft.com/office/drawing/2014/main" id="{4BEBAA7E-6ACD-6902-3163-66F80F1CBDB0}"/>
                </a:ext>
              </a:extLst>
            </p:cNvPr>
            <p:cNvSpPr/>
            <p:nvPr/>
          </p:nvSpPr>
          <p:spPr>
            <a:xfrm>
              <a:off x="0" y="0"/>
              <a:ext cx="237319" cy="122323"/>
            </a:xfrm>
            <a:custGeom>
              <a:avLst/>
              <a:gdLst/>
              <a:ahLst/>
              <a:cxnLst/>
              <a:rect l="l" t="t" r="r" b="b"/>
              <a:pathLst>
                <a:path w="237319" h="122323">
                  <a:moveTo>
                    <a:pt x="0" y="0"/>
                  </a:moveTo>
                  <a:lnTo>
                    <a:pt x="237319" y="0"/>
                  </a:lnTo>
                  <a:lnTo>
                    <a:pt x="237319" y="122323"/>
                  </a:lnTo>
                  <a:lnTo>
                    <a:pt x="0" y="122323"/>
                  </a:lnTo>
                  <a:close/>
                </a:path>
              </a:pathLst>
            </a:custGeom>
            <a:grpFill/>
            <a:ln>
              <a:solidFill>
                <a:schemeClr val="accent5"/>
              </a:solidFill>
            </a:ln>
          </p:spPr>
          <p:txBody>
            <a:bodyPr/>
            <a:lstStyle/>
            <a:p>
              <a:endParaRPr lang="fr-FR">
                <a:latin typeface="Aeonik MGEN" panose="020B0503030300000000" pitchFamily="34" charset="0"/>
              </a:endParaRPr>
            </a:p>
          </p:txBody>
        </p:sp>
        <p:sp>
          <p:nvSpPr>
            <p:cNvPr id="31" name="TextBox 35">
              <a:extLst>
                <a:ext uri="{FF2B5EF4-FFF2-40B4-BE49-F238E27FC236}">
                  <a16:creationId xmlns:a16="http://schemas.microsoft.com/office/drawing/2014/main" id="{F23172E1-C5E6-090F-818E-BFFCC2C3C405}"/>
                </a:ext>
              </a:extLst>
            </p:cNvPr>
            <p:cNvSpPr txBox="1"/>
            <p:nvPr/>
          </p:nvSpPr>
          <p:spPr>
            <a:xfrm>
              <a:off x="0" y="-47625"/>
              <a:ext cx="237319" cy="169948"/>
            </a:xfrm>
            <a:prstGeom prst="rect">
              <a:avLst/>
            </a:prstGeom>
            <a:grpFill/>
            <a:ln>
              <a:solidFill>
                <a:schemeClr val="accent5"/>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42" name="Espace réservé du texte 41">
            <a:extLst>
              <a:ext uri="{FF2B5EF4-FFF2-40B4-BE49-F238E27FC236}">
                <a16:creationId xmlns:a16="http://schemas.microsoft.com/office/drawing/2014/main" id="{2871D652-17C9-6AB9-D12F-4BB605DB5CBB}"/>
              </a:ext>
            </a:extLst>
          </p:cNvPr>
          <p:cNvSpPr>
            <a:spLocks noGrp="1"/>
          </p:cNvSpPr>
          <p:nvPr>
            <p:ph type="body" sz="quarter" idx="10"/>
          </p:nvPr>
        </p:nvSpPr>
        <p:spPr>
          <a:xfrm>
            <a:off x="524193" y="2971759"/>
            <a:ext cx="2988000" cy="3382963"/>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3" name="Espace réservé du texte 41">
            <a:extLst>
              <a:ext uri="{FF2B5EF4-FFF2-40B4-BE49-F238E27FC236}">
                <a16:creationId xmlns:a16="http://schemas.microsoft.com/office/drawing/2014/main" id="{5BD096C5-E0D8-0C37-9C7C-A0DDE96F7941}"/>
              </a:ext>
            </a:extLst>
          </p:cNvPr>
          <p:cNvSpPr>
            <a:spLocks noGrp="1"/>
          </p:cNvSpPr>
          <p:nvPr>
            <p:ph type="body" sz="quarter" idx="11"/>
          </p:nvPr>
        </p:nvSpPr>
        <p:spPr>
          <a:xfrm>
            <a:off x="4093398" y="1741264"/>
            <a:ext cx="3051897" cy="3858650"/>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4" name="Espace réservé du texte 41">
            <a:extLst>
              <a:ext uri="{FF2B5EF4-FFF2-40B4-BE49-F238E27FC236}">
                <a16:creationId xmlns:a16="http://schemas.microsoft.com/office/drawing/2014/main" id="{18E95824-865A-4994-3C4A-9C2026BB24D3}"/>
              </a:ext>
            </a:extLst>
          </p:cNvPr>
          <p:cNvSpPr>
            <a:spLocks noGrp="1"/>
          </p:cNvSpPr>
          <p:nvPr>
            <p:ph type="body" sz="quarter" idx="12"/>
          </p:nvPr>
        </p:nvSpPr>
        <p:spPr>
          <a:xfrm>
            <a:off x="477672" y="7692416"/>
            <a:ext cx="6671244" cy="2419936"/>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6" name="Espace réservé du texte 45">
            <a:extLst>
              <a:ext uri="{FF2B5EF4-FFF2-40B4-BE49-F238E27FC236}">
                <a16:creationId xmlns:a16="http://schemas.microsoft.com/office/drawing/2014/main" id="{C442AE84-881B-3190-6C60-49DFCEB87EF0}"/>
              </a:ext>
            </a:extLst>
          </p:cNvPr>
          <p:cNvSpPr>
            <a:spLocks noGrp="1"/>
          </p:cNvSpPr>
          <p:nvPr>
            <p:ph type="body" sz="quarter" idx="13"/>
          </p:nvPr>
        </p:nvSpPr>
        <p:spPr>
          <a:xfrm>
            <a:off x="477671" y="1885968"/>
            <a:ext cx="3060000" cy="866696"/>
          </a:xfrm>
          <a:prstGeom prst="rect">
            <a:avLst/>
          </a:prstGeom>
          <a:solidFill>
            <a:schemeClr val="accent5"/>
          </a:solidFill>
          <a:ln>
            <a:solidFill>
              <a:schemeClr val="accent5"/>
            </a:solidFill>
          </a:ln>
        </p:spPr>
        <p:txBody>
          <a:bodyPr/>
          <a:lstStyle>
            <a:lvl1pPr marL="0" indent="0" algn="ctr">
              <a:buNone/>
              <a:defRPr sz="2400">
                <a:solidFill>
                  <a:schemeClr val="accent6"/>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7" name="Espace réservé du texte 45">
            <a:extLst>
              <a:ext uri="{FF2B5EF4-FFF2-40B4-BE49-F238E27FC236}">
                <a16:creationId xmlns:a16="http://schemas.microsoft.com/office/drawing/2014/main" id="{73206E65-04C6-4E7B-90FB-C1C7AB7B20BF}"/>
              </a:ext>
            </a:extLst>
          </p:cNvPr>
          <p:cNvSpPr>
            <a:spLocks noGrp="1"/>
          </p:cNvSpPr>
          <p:nvPr>
            <p:ph type="body" sz="quarter" idx="14"/>
          </p:nvPr>
        </p:nvSpPr>
        <p:spPr>
          <a:xfrm>
            <a:off x="4103449" y="661082"/>
            <a:ext cx="3024000" cy="947291"/>
          </a:xfrm>
          <a:prstGeom prst="rect">
            <a:avLst/>
          </a:prstGeom>
        </p:spPr>
        <p:txBody>
          <a:bodyPr/>
          <a:lstStyle>
            <a:lvl1pPr marL="0" indent="0" algn="ctr">
              <a:buNone/>
              <a:defRPr sz="2400">
                <a:solidFill>
                  <a:schemeClr val="accent6"/>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8" name="Espace réservé du texte 45">
            <a:extLst>
              <a:ext uri="{FF2B5EF4-FFF2-40B4-BE49-F238E27FC236}">
                <a16:creationId xmlns:a16="http://schemas.microsoft.com/office/drawing/2014/main" id="{5063BD02-745A-AF4E-6462-DBEEAC1A4701}"/>
              </a:ext>
            </a:extLst>
          </p:cNvPr>
          <p:cNvSpPr>
            <a:spLocks noGrp="1"/>
          </p:cNvSpPr>
          <p:nvPr>
            <p:ph type="body" sz="quarter" idx="15"/>
          </p:nvPr>
        </p:nvSpPr>
        <p:spPr>
          <a:xfrm>
            <a:off x="477671" y="7080735"/>
            <a:ext cx="4388607" cy="527646"/>
          </a:xfrm>
          <a:prstGeom prst="rect">
            <a:avLst/>
          </a:prstGeom>
        </p:spPr>
        <p:txBody>
          <a:bodyPr/>
          <a:lstStyle>
            <a:lvl1pPr marL="0" indent="0">
              <a:buNone/>
              <a:defRPr sz="2400">
                <a:solidFill>
                  <a:schemeClr val="accent6"/>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50" name="Espace réservé pour une image  49">
            <a:extLst>
              <a:ext uri="{FF2B5EF4-FFF2-40B4-BE49-F238E27FC236}">
                <a16:creationId xmlns:a16="http://schemas.microsoft.com/office/drawing/2014/main" id="{1A82479A-FA49-CF79-8B4B-189437394338}"/>
              </a:ext>
            </a:extLst>
          </p:cNvPr>
          <p:cNvSpPr>
            <a:spLocks noGrp="1"/>
          </p:cNvSpPr>
          <p:nvPr>
            <p:ph type="pic" sz="quarter" idx="16"/>
          </p:nvPr>
        </p:nvSpPr>
        <p:spPr>
          <a:xfrm>
            <a:off x="4524837" y="5372681"/>
            <a:ext cx="2181225" cy="1201145"/>
          </a:xfrm>
          <a:prstGeom prst="rect">
            <a:avLst/>
          </a:prstGeom>
        </p:spPr>
        <p:txBody>
          <a:bodyPr/>
          <a:lstStyle/>
          <a:p>
            <a:endParaRPr lang="fr-FR"/>
          </a:p>
        </p:txBody>
      </p:sp>
      <p:sp>
        <p:nvSpPr>
          <p:cNvPr id="6" name="Espace réservé du texte 5">
            <a:extLst>
              <a:ext uri="{FF2B5EF4-FFF2-40B4-BE49-F238E27FC236}">
                <a16:creationId xmlns:a16="http://schemas.microsoft.com/office/drawing/2014/main" id="{11EFDAD3-24F4-BA5A-6557-8CA9EE9D01B5}"/>
              </a:ext>
            </a:extLst>
          </p:cNvPr>
          <p:cNvSpPr>
            <a:spLocks noGrp="1"/>
          </p:cNvSpPr>
          <p:nvPr>
            <p:ph type="body" sz="quarter" idx="17" hasCustomPrompt="1"/>
          </p:nvPr>
        </p:nvSpPr>
        <p:spPr>
          <a:xfrm>
            <a:off x="477838" y="368300"/>
            <a:ext cx="3206381" cy="620713"/>
          </a:xfrm>
          <a:prstGeom prst="rect">
            <a:avLst/>
          </a:prstGeom>
        </p:spPr>
        <p:txBody>
          <a:bodyPr/>
          <a:lstStyle>
            <a:lvl1pPr marL="0" indent="0">
              <a:buNone/>
              <a:defRPr sz="4000">
                <a:solidFill>
                  <a:schemeClr val="accent5"/>
                </a:solidFill>
                <a:latin typeface="+mj-lt"/>
              </a:defRPr>
            </a:lvl1pPr>
          </a:lstStyle>
          <a:p>
            <a:pPr lvl="0"/>
            <a:r>
              <a:rPr lang="fr-FR"/>
              <a:t>Titre</a:t>
            </a:r>
          </a:p>
        </p:txBody>
      </p:sp>
    </p:spTree>
    <p:extLst>
      <p:ext uri="{BB962C8B-B14F-4D97-AF65-F5344CB8AC3E}">
        <p14:creationId xmlns:p14="http://schemas.microsoft.com/office/powerpoint/2010/main" val="985033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hématique jaune mixte 3">
    <p:bg>
      <p:bgPr>
        <a:solidFill>
          <a:schemeClr val="accent5"/>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72F0DE7-82ED-0E98-DC84-63704273BE05}"/>
              </a:ext>
            </a:extLst>
          </p:cNvPr>
          <p:cNvSpPr/>
          <p:nvPr/>
        </p:nvSpPr>
        <p:spPr>
          <a:xfrm>
            <a:off x="410758" y="6923767"/>
            <a:ext cx="6800584" cy="3441005"/>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6"/>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9" name="Freeform 7">
            <a:extLst>
              <a:ext uri="{FF2B5EF4-FFF2-40B4-BE49-F238E27FC236}">
                <a16:creationId xmlns:a16="http://schemas.microsoft.com/office/drawing/2014/main" id="{3BE29EDD-62D0-8948-562A-A160CE8FAB27}"/>
              </a:ext>
            </a:extLst>
          </p:cNvPr>
          <p:cNvSpPr/>
          <p:nvPr/>
        </p:nvSpPr>
        <p:spPr>
          <a:xfrm>
            <a:off x="3977664" y="412548"/>
            <a:ext cx="3240000" cy="6161269"/>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accent6"/>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19" name="Freeform 10">
            <a:extLst>
              <a:ext uri="{FF2B5EF4-FFF2-40B4-BE49-F238E27FC236}">
                <a16:creationId xmlns:a16="http://schemas.microsoft.com/office/drawing/2014/main" id="{FDA92566-05CA-8CCB-9340-6560F4B31F53}"/>
              </a:ext>
            </a:extLst>
          </p:cNvPr>
          <p:cNvSpPr/>
          <p:nvPr/>
        </p:nvSpPr>
        <p:spPr>
          <a:xfrm>
            <a:off x="4018607" y="480563"/>
            <a:ext cx="3168000" cy="5148000"/>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20" name="TextBox 11">
            <a:extLst>
              <a:ext uri="{FF2B5EF4-FFF2-40B4-BE49-F238E27FC236}">
                <a16:creationId xmlns:a16="http://schemas.microsoft.com/office/drawing/2014/main" id="{04A90671-2D38-3866-D885-5CA39B6C6D2F}"/>
              </a:ext>
            </a:extLst>
          </p:cNvPr>
          <p:cNvSpPr txBox="1"/>
          <p:nvPr/>
        </p:nvSpPr>
        <p:spPr>
          <a:xfrm>
            <a:off x="4018607" y="579462"/>
            <a:ext cx="3168000" cy="5020452"/>
          </a:xfrm>
          <a:prstGeom prst="rect">
            <a:avLst/>
          </a:prstGeom>
          <a:ln>
            <a:noFill/>
          </a:ln>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7" name="Freeform 13">
            <a:extLst>
              <a:ext uri="{FF2B5EF4-FFF2-40B4-BE49-F238E27FC236}">
                <a16:creationId xmlns:a16="http://schemas.microsoft.com/office/drawing/2014/main" id="{B7F7C5E3-4F3A-F33C-C330-CFAB22168BBD}"/>
              </a:ext>
            </a:extLst>
          </p:cNvPr>
          <p:cNvSpPr/>
          <p:nvPr/>
        </p:nvSpPr>
        <p:spPr>
          <a:xfrm>
            <a:off x="4021040" y="5304770"/>
            <a:ext cx="3168000" cy="329377"/>
          </a:xfrm>
          <a:custGeom>
            <a:avLst/>
            <a:gdLst/>
            <a:ahLst/>
            <a:cxnLst/>
            <a:rect l="l" t="t" r="r" b="b"/>
            <a:pathLst>
              <a:path w="273042" h="164569">
                <a:moveTo>
                  <a:pt x="0" y="0"/>
                </a:moveTo>
                <a:lnTo>
                  <a:pt x="273042" y="0"/>
                </a:lnTo>
                <a:lnTo>
                  <a:pt x="273042" y="164569"/>
                </a:lnTo>
                <a:lnTo>
                  <a:pt x="0" y="164569"/>
                </a:lnTo>
                <a:close/>
              </a:path>
            </a:pathLst>
          </a:custGeom>
          <a:solidFill>
            <a:srgbClr val="FFFFFF"/>
          </a:solidFill>
          <a:ln>
            <a:noFill/>
          </a:ln>
        </p:spPr>
        <p:txBody>
          <a:bodyPr/>
          <a:lstStyle/>
          <a:p>
            <a:endParaRPr lang="fr-FR">
              <a:latin typeface="Aeonik MGEN" panose="020B0503030300000000" pitchFamily="34" charset="0"/>
            </a:endParaRPr>
          </a:p>
        </p:txBody>
      </p:sp>
      <p:sp>
        <p:nvSpPr>
          <p:cNvPr id="36" name="Freeform 25">
            <a:extLst>
              <a:ext uri="{FF2B5EF4-FFF2-40B4-BE49-F238E27FC236}">
                <a16:creationId xmlns:a16="http://schemas.microsoft.com/office/drawing/2014/main" id="{DACCA4E9-9263-A568-DCBA-E5EBF7DE1209}"/>
              </a:ext>
            </a:extLst>
          </p:cNvPr>
          <p:cNvSpPr/>
          <p:nvPr/>
        </p:nvSpPr>
        <p:spPr>
          <a:xfrm>
            <a:off x="410758" y="1842689"/>
            <a:ext cx="3206381" cy="4731128"/>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34" name="Freeform 28">
            <a:extLst>
              <a:ext uri="{FF2B5EF4-FFF2-40B4-BE49-F238E27FC236}">
                <a16:creationId xmlns:a16="http://schemas.microsoft.com/office/drawing/2014/main" id="{45DEC027-B83B-77BC-8D25-E71AF522C967}"/>
              </a:ext>
            </a:extLst>
          </p:cNvPr>
          <p:cNvSpPr/>
          <p:nvPr/>
        </p:nvSpPr>
        <p:spPr>
          <a:xfrm>
            <a:off x="395853" y="1860611"/>
            <a:ext cx="3206381" cy="961365"/>
          </a:xfrm>
          <a:custGeom>
            <a:avLst/>
            <a:gdLst/>
            <a:ahLst/>
            <a:cxnLst/>
            <a:rect l="l" t="t" r="r" b="b"/>
            <a:pathLst>
              <a:path w="1149095" h="352741">
                <a:moveTo>
                  <a:pt x="89338" y="0"/>
                </a:moveTo>
                <a:lnTo>
                  <a:pt x="1059757" y="0"/>
                </a:lnTo>
                <a:cubicBezTo>
                  <a:pt x="1083451" y="0"/>
                  <a:pt x="1106174" y="9412"/>
                  <a:pt x="1122928" y="26166"/>
                </a:cubicBezTo>
                <a:cubicBezTo>
                  <a:pt x="1139682" y="42921"/>
                  <a:pt x="1149095" y="65644"/>
                  <a:pt x="1149095" y="89338"/>
                </a:cubicBezTo>
                <a:lnTo>
                  <a:pt x="1149095" y="263403"/>
                </a:lnTo>
                <a:cubicBezTo>
                  <a:pt x="1149095" y="287097"/>
                  <a:pt x="1139682" y="309821"/>
                  <a:pt x="1122928" y="326575"/>
                </a:cubicBezTo>
                <a:cubicBezTo>
                  <a:pt x="1106174" y="343329"/>
                  <a:pt x="1083451" y="352741"/>
                  <a:pt x="1059757" y="352741"/>
                </a:cubicBezTo>
                <a:lnTo>
                  <a:pt x="89338" y="352741"/>
                </a:lnTo>
                <a:cubicBezTo>
                  <a:pt x="65644" y="352741"/>
                  <a:pt x="42921" y="343329"/>
                  <a:pt x="26166" y="326575"/>
                </a:cubicBezTo>
                <a:cubicBezTo>
                  <a:pt x="9412" y="309821"/>
                  <a:pt x="0" y="287097"/>
                  <a:pt x="0" y="263403"/>
                </a:cubicBezTo>
                <a:lnTo>
                  <a:pt x="0" y="89338"/>
                </a:lnTo>
                <a:cubicBezTo>
                  <a:pt x="0" y="65644"/>
                  <a:pt x="9412" y="42921"/>
                  <a:pt x="26166" y="26166"/>
                </a:cubicBezTo>
                <a:cubicBezTo>
                  <a:pt x="42921" y="9412"/>
                  <a:pt x="65644" y="0"/>
                  <a:pt x="89338" y="0"/>
                </a:cubicBezTo>
                <a:close/>
              </a:path>
            </a:pathLst>
          </a:custGeom>
          <a:solidFill>
            <a:schemeClr val="accent6"/>
          </a:solidFill>
          <a:ln>
            <a:solidFill>
              <a:schemeClr val="accent6"/>
            </a:solidFill>
          </a:ln>
        </p:spPr>
        <p:txBody>
          <a:bodyPr/>
          <a:lstStyle/>
          <a:p>
            <a:endParaRPr lang="fr-FR">
              <a:latin typeface="Aeonik MGEN" panose="020B0503030300000000" pitchFamily="34" charset="0"/>
            </a:endParaRPr>
          </a:p>
        </p:txBody>
      </p:sp>
      <p:grpSp>
        <p:nvGrpSpPr>
          <p:cNvPr id="28" name="Group 30">
            <a:extLst>
              <a:ext uri="{FF2B5EF4-FFF2-40B4-BE49-F238E27FC236}">
                <a16:creationId xmlns:a16="http://schemas.microsoft.com/office/drawing/2014/main" id="{31743D8F-045D-9F45-103D-0344523C5B99}"/>
              </a:ext>
            </a:extLst>
          </p:cNvPr>
          <p:cNvGrpSpPr/>
          <p:nvPr/>
        </p:nvGrpSpPr>
        <p:grpSpPr>
          <a:xfrm>
            <a:off x="2954934" y="2201935"/>
            <a:ext cx="662205" cy="630165"/>
            <a:chOff x="0" y="-47625"/>
            <a:chExt cx="237319" cy="225837"/>
          </a:xfrm>
          <a:solidFill>
            <a:schemeClr val="accent6"/>
          </a:solidFill>
        </p:grpSpPr>
        <p:sp>
          <p:nvSpPr>
            <p:cNvPr id="32" name="Freeform 31">
              <a:extLst>
                <a:ext uri="{FF2B5EF4-FFF2-40B4-BE49-F238E27FC236}">
                  <a16:creationId xmlns:a16="http://schemas.microsoft.com/office/drawing/2014/main" id="{BE6169AE-81C8-4F36-5E97-F8BAFFE7A921}"/>
                </a:ext>
              </a:extLst>
            </p:cNvPr>
            <p:cNvSpPr/>
            <p:nvPr/>
          </p:nvSpPr>
          <p:spPr>
            <a:xfrm>
              <a:off x="0" y="3454"/>
              <a:ext cx="237319" cy="174758"/>
            </a:xfrm>
            <a:custGeom>
              <a:avLst/>
              <a:gdLst/>
              <a:ahLst/>
              <a:cxnLst/>
              <a:rect l="l" t="t" r="r" b="b"/>
              <a:pathLst>
                <a:path w="237319" h="174758">
                  <a:moveTo>
                    <a:pt x="0" y="0"/>
                  </a:moveTo>
                  <a:lnTo>
                    <a:pt x="237319" y="0"/>
                  </a:lnTo>
                  <a:lnTo>
                    <a:pt x="237319" y="174758"/>
                  </a:lnTo>
                  <a:lnTo>
                    <a:pt x="0" y="174758"/>
                  </a:lnTo>
                  <a:close/>
                </a:path>
              </a:pathLst>
            </a:custGeom>
            <a:grpFill/>
            <a:ln>
              <a:solidFill>
                <a:schemeClr val="accent6"/>
              </a:solidFill>
            </a:ln>
          </p:spPr>
          <p:txBody>
            <a:bodyPr/>
            <a:lstStyle/>
            <a:p>
              <a:endParaRPr lang="fr-FR">
                <a:latin typeface="Aeonik MGEN" panose="020B0503030300000000" pitchFamily="34" charset="0"/>
              </a:endParaRPr>
            </a:p>
          </p:txBody>
        </p:sp>
        <p:sp>
          <p:nvSpPr>
            <p:cNvPr id="33" name="TextBox 32">
              <a:extLst>
                <a:ext uri="{FF2B5EF4-FFF2-40B4-BE49-F238E27FC236}">
                  <a16:creationId xmlns:a16="http://schemas.microsoft.com/office/drawing/2014/main" id="{D179AB6B-2717-3B37-3179-797F77D23B3F}"/>
                </a:ext>
              </a:extLst>
            </p:cNvPr>
            <p:cNvSpPr txBox="1"/>
            <p:nvPr/>
          </p:nvSpPr>
          <p:spPr>
            <a:xfrm>
              <a:off x="0" y="-47625"/>
              <a:ext cx="237319" cy="222383"/>
            </a:xfrm>
            <a:prstGeom prst="rect">
              <a:avLst/>
            </a:prstGeom>
            <a:grpFill/>
            <a:ln>
              <a:solidFill>
                <a:schemeClr val="accent6"/>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9" name="Group 33">
            <a:extLst>
              <a:ext uri="{FF2B5EF4-FFF2-40B4-BE49-F238E27FC236}">
                <a16:creationId xmlns:a16="http://schemas.microsoft.com/office/drawing/2014/main" id="{7A72A5E4-6B94-5CF9-7919-8014DE138C15}"/>
              </a:ext>
            </a:extLst>
          </p:cNvPr>
          <p:cNvGrpSpPr/>
          <p:nvPr/>
        </p:nvGrpSpPr>
        <p:grpSpPr>
          <a:xfrm>
            <a:off x="424898" y="2485638"/>
            <a:ext cx="662205" cy="341323"/>
            <a:chOff x="0" y="0"/>
            <a:chExt cx="237319" cy="122323"/>
          </a:xfrm>
          <a:solidFill>
            <a:schemeClr val="accent6"/>
          </a:solidFill>
        </p:grpSpPr>
        <p:sp>
          <p:nvSpPr>
            <p:cNvPr id="30" name="Freeform 34">
              <a:extLst>
                <a:ext uri="{FF2B5EF4-FFF2-40B4-BE49-F238E27FC236}">
                  <a16:creationId xmlns:a16="http://schemas.microsoft.com/office/drawing/2014/main" id="{4BEBAA7E-6ACD-6902-3163-66F80F1CBDB0}"/>
                </a:ext>
              </a:extLst>
            </p:cNvPr>
            <p:cNvSpPr/>
            <p:nvPr/>
          </p:nvSpPr>
          <p:spPr>
            <a:xfrm>
              <a:off x="0" y="0"/>
              <a:ext cx="237319" cy="122323"/>
            </a:xfrm>
            <a:custGeom>
              <a:avLst/>
              <a:gdLst/>
              <a:ahLst/>
              <a:cxnLst/>
              <a:rect l="l" t="t" r="r" b="b"/>
              <a:pathLst>
                <a:path w="237319" h="122323">
                  <a:moveTo>
                    <a:pt x="0" y="0"/>
                  </a:moveTo>
                  <a:lnTo>
                    <a:pt x="237319" y="0"/>
                  </a:lnTo>
                  <a:lnTo>
                    <a:pt x="237319" y="122323"/>
                  </a:lnTo>
                  <a:lnTo>
                    <a:pt x="0" y="122323"/>
                  </a:lnTo>
                  <a:close/>
                </a:path>
              </a:pathLst>
            </a:custGeom>
            <a:grpFill/>
            <a:ln>
              <a:solidFill>
                <a:schemeClr val="accent6"/>
              </a:solidFill>
            </a:ln>
          </p:spPr>
          <p:txBody>
            <a:bodyPr/>
            <a:lstStyle/>
            <a:p>
              <a:endParaRPr lang="fr-FR">
                <a:latin typeface="Aeonik MGEN" panose="020B0503030300000000" pitchFamily="34" charset="0"/>
              </a:endParaRPr>
            </a:p>
          </p:txBody>
        </p:sp>
        <p:sp>
          <p:nvSpPr>
            <p:cNvPr id="31" name="TextBox 35">
              <a:extLst>
                <a:ext uri="{FF2B5EF4-FFF2-40B4-BE49-F238E27FC236}">
                  <a16:creationId xmlns:a16="http://schemas.microsoft.com/office/drawing/2014/main" id="{F23172E1-C5E6-090F-818E-BFFCC2C3C405}"/>
                </a:ext>
              </a:extLst>
            </p:cNvPr>
            <p:cNvSpPr txBox="1"/>
            <p:nvPr/>
          </p:nvSpPr>
          <p:spPr>
            <a:xfrm>
              <a:off x="0" y="-47625"/>
              <a:ext cx="237319" cy="169948"/>
            </a:xfrm>
            <a:prstGeom prst="rect">
              <a:avLst/>
            </a:prstGeom>
            <a:grpFill/>
            <a:ln>
              <a:solidFill>
                <a:schemeClr val="accent6"/>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42" name="Espace réservé du texte 41">
            <a:extLst>
              <a:ext uri="{FF2B5EF4-FFF2-40B4-BE49-F238E27FC236}">
                <a16:creationId xmlns:a16="http://schemas.microsoft.com/office/drawing/2014/main" id="{2871D652-17C9-6AB9-D12F-4BB605DB5CBB}"/>
              </a:ext>
            </a:extLst>
          </p:cNvPr>
          <p:cNvSpPr>
            <a:spLocks noGrp="1"/>
          </p:cNvSpPr>
          <p:nvPr>
            <p:ph type="body" sz="quarter" idx="10"/>
          </p:nvPr>
        </p:nvSpPr>
        <p:spPr>
          <a:xfrm>
            <a:off x="524193" y="2971759"/>
            <a:ext cx="2988000" cy="3382963"/>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3" name="Espace réservé du texte 41">
            <a:extLst>
              <a:ext uri="{FF2B5EF4-FFF2-40B4-BE49-F238E27FC236}">
                <a16:creationId xmlns:a16="http://schemas.microsoft.com/office/drawing/2014/main" id="{5BD096C5-E0D8-0C37-9C7C-A0DDE96F7941}"/>
              </a:ext>
            </a:extLst>
          </p:cNvPr>
          <p:cNvSpPr>
            <a:spLocks noGrp="1"/>
          </p:cNvSpPr>
          <p:nvPr>
            <p:ph type="body" sz="quarter" idx="11"/>
          </p:nvPr>
        </p:nvSpPr>
        <p:spPr>
          <a:xfrm>
            <a:off x="4093398" y="1741264"/>
            <a:ext cx="3051897" cy="3858650"/>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4" name="Espace réservé du texte 41">
            <a:extLst>
              <a:ext uri="{FF2B5EF4-FFF2-40B4-BE49-F238E27FC236}">
                <a16:creationId xmlns:a16="http://schemas.microsoft.com/office/drawing/2014/main" id="{18E95824-865A-4994-3C4A-9C2026BB24D3}"/>
              </a:ext>
            </a:extLst>
          </p:cNvPr>
          <p:cNvSpPr>
            <a:spLocks noGrp="1"/>
          </p:cNvSpPr>
          <p:nvPr>
            <p:ph type="body" sz="quarter" idx="12"/>
          </p:nvPr>
        </p:nvSpPr>
        <p:spPr>
          <a:xfrm>
            <a:off x="477672" y="7692416"/>
            <a:ext cx="6671244" cy="2419936"/>
          </a:xfrm>
          <a:prstGeom prst="rect">
            <a:avLst/>
          </a:prstGeom>
        </p:spPr>
        <p:txBody>
          <a:bodyPr/>
          <a:lstStyle>
            <a:lvl1pPr marL="0" indent="0">
              <a:buNone/>
              <a:defRPr sz="1800">
                <a:solidFill>
                  <a:srgbClr val="FFFFFF"/>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6" name="Espace réservé du texte 45">
            <a:extLst>
              <a:ext uri="{FF2B5EF4-FFF2-40B4-BE49-F238E27FC236}">
                <a16:creationId xmlns:a16="http://schemas.microsoft.com/office/drawing/2014/main" id="{C442AE84-881B-3190-6C60-49DFCEB87EF0}"/>
              </a:ext>
            </a:extLst>
          </p:cNvPr>
          <p:cNvSpPr>
            <a:spLocks noGrp="1"/>
          </p:cNvSpPr>
          <p:nvPr>
            <p:ph type="body" sz="quarter" idx="13"/>
          </p:nvPr>
        </p:nvSpPr>
        <p:spPr>
          <a:xfrm>
            <a:off x="477671" y="1885968"/>
            <a:ext cx="3060000" cy="866696"/>
          </a:xfrm>
          <a:prstGeom prst="rect">
            <a:avLst/>
          </a:prstGeom>
          <a:noFill/>
          <a:ln>
            <a:noFill/>
          </a:ln>
        </p:spPr>
        <p:txBody>
          <a:bodyPr/>
          <a:lstStyle>
            <a:lvl1pPr marL="0" indent="0" algn="ctr">
              <a:buNone/>
              <a:defRPr sz="2400">
                <a:solidFill>
                  <a:schemeClr val="accent5"/>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7" name="Espace réservé du texte 45">
            <a:extLst>
              <a:ext uri="{FF2B5EF4-FFF2-40B4-BE49-F238E27FC236}">
                <a16:creationId xmlns:a16="http://schemas.microsoft.com/office/drawing/2014/main" id="{73206E65-04C6-4E7B-90FB-C1C7AB7B20BF}"/>
              </a:ext>
            </a:extLst>
          </p:cNvPr>
          <p:cNvSpPr>
            <a:spLocks noGrp="1"/>
          </p:cNvSpPr>
          <p:nvPr>
            <p:ph type="body" sz="quarter" idx="14"/>
          </p:nvPr>
        </p:nvSpPr>
        <p:spPr>
          <a:xfrm>
            <a:off x="4103449" y="661082"/>
            <a:ext cx="3024000" cy="947291"/>
          </a:xfrm>
          <a:prstGeom prst="rect">
            <a:avLst/>
          </a:prstGeom>
        </p:spPr>
        <p:txBody>
          <a:bodyPr/>
          <a:lstStyle>
            <a:lvl1pPr marL="0" indent="0" algn="ctr">
              <a:buNone/>
              <a:defRPr sz="2400">
                <a:solidFill>
                  <a:schemeClr val="accent6"/>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8" name="Espace réservé du texte 45">
            <a:extLst>
              <a:ext uri="{FF2B5EF4-FFF2-40B4-BE49-F238E27FC236}">
                <a16:creationId xmlns:a16="http://schemas.microsoft.com/office/drawing/2014/main" id="{5063BD02-745A-AF4E-6462-DBEEAC1A4701}"/>
              </a:ext>
            </a:extLst>
          </p:cNvPr>
          <p:cNvSpPr>
            <a:spLocks noGrp="1"/>
          </p:cNvSpPr>
          <p:nvPr>
            <p:ph type="body" sz="quarter" idx="15"/>
          </p:nvPr>
        </p:nvSpPr>
        <p:spPr>
          <a:xfrm>
            <a:off x="477671" y="7080735"/>
            <a:ext cx="4388607" cy="527646"/>
          </a:xfrm>
          <a:prstGeom prst="rect">
            <a:avLst/>
          </a:prstGeom>
        </p:spPr>
        <p:txBody>
          <a:bodyPr/>
          <a:lstStyle>
            <a:lvl1pPr marL="0" indent="0">
              <a:buNone/>
              <a:defRPr sz="2400">
                <a:solidFill>
                  <a:schemeClr val="accent5"/>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50" name="Espace réservé pour une image  49">
            <a:extLst>
              <a:ext uri="{FF2B5EF4-FFF2-40B4-BE49-F238E27FC236}">
                <a16:creationId xmlns:a16="http://schemas.microsoft.com/office/drawing/2014/main" id="{1A82479A-FA49-CF79-8B4B-189437394338}"/>
              </a:ext>
            </a:extLst>
          </p:cNvPr>
          <p:cNvSpPr>
            <a:spLocks noGrp="1"/>
          </p:cNvSpPr>
          <p:nvPr>
            <p:ph type="pic" sz="quarter" idx="16"/>
          </p:nvPr>
        </p:nvSpPr>
        <p:spPr>
          <a:xfrm>
            <a:off x="4524837" y="5372681"/>
            <a:ext cx="2181225" cy="1201145"/>
          </a:xfrm>
          <a:prstGeom prst="rect">
            <a:avLst/>
          </a:prstGeom>
        </p:spPr>
        <p:txBody>
          <a:bodyPr/>
          <a:lstStyle/>
          <a:p>
            <a:endParaRPr lang="fr-FR"/>
          </a:p>
        </p:txBody>
      </p:sp>
      <p:sp>
        <p:nvSpPr>
          <p:cNvPr id="6" name="Espace réservé du texte 5">
            <a:extLst>
              <a:ext uri="{FF2B5EF4-FFF2-40B4-BE49-F238E27FC236}">
                <a16:creationId xmlns:a16="http://schemas.microsoft.com/office/drawing/2014/main" id="{11EFDAD3-24F4-BA5A-6557-8CA9EE9D01B5}"/>
              </a:ext>
            </a:extLst>
          </p:cNvPr>
          <p:cNvSpPr>
            <a:spLocks noGrp="1"/>
          </p:cNvSpPr>
          <p:nvPr>
            <p:ph type="body" sz="quarter" idx="17" hasCustomPrompt="1"/>
          </p:nvPr>
        </p:nvSpPr>
        <p:spPr>
          <a:xfrm>
            <a:off x="477838" y="368300"/>
            <a:ext cx="3206381" cy="620713"/>
          </a:xfrm>
          <a:prstGeom prst="rect">
            <a:avLst/>
          </a:prstGeom>
        </p:spPr>
        <p:txBody>
          <a:bodyPr/>
          <a:lstStyle>
            <a:lvl1pPr marL="0" indent="0">
              <a:buNone/>
              <a:defRPr sz="4000">
                <a:solidFill>
                  <a:schemeClr val="accent6"/>
                </a:solidFill>
                <a:latin typeface="+mj-lt"/>
              </a:defRPr>
            </a:lvl1pPr>
          </a:lstStyle>
          <a:p>
            <a:pPr lvl="0"/>
            <a:r>
              <a:rPr lang="fr-FR"/>
              <a:t>Titre</a:t>
            </a:r>
          </a:p>
        </p:txBody>
      </p:sp>
    </p:spTree>
    <p:extLst>
      <p:ext uri="{BB962C8B-B14F-4D97-AF65-F5344CB8AC3E}">
        <p14:creationId xmlns:p14="http://schemas.microsoft.com/office/powerpoint/2010/main" val="1469419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hématique rose mixte 3">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72F0DE7-82ED-0E98-DC84-63704273BE05}"/>
              </a:ext>
            </a:extLst>
          </p:cNvPr>
          <p:cNvSpPr/>
          <p:nvPr/>
        </p:nvSpPr>
        <p:spPr>
          <a:xfrm>
            <a:off x="410758" y="6923767"/>
            <a:ext cx="6800584" cy="3441005"/>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2"/>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9" name="Freeform 7">
            <a:extLst>
              <a:ext uri="{FF2B5EF4-FFF2-40B4-BE49-F238E27FC236}">
                <a16:creationId xmlns:a16="http://schemas.microsoft.com/office/drawing/2014/main" id="{3BE29EDD-62D0-8948-562A-A160CE8FAB27}"/>
              </a:ext>
            </a:extLst>
          </p:cNvPr>
          <p:cNvSpPr/>
          <p:nvPr/>
        </p:nvSpPr>
        <p:spPr>
          <a:xfrm>
            <a:off x="3977664" y="412548"/>
            <a:ext cx="3240000" cy="6161269"/>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accent2"/>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19" name="Freeform 10">
            <a:extLst>
              <a:ext uri="{FF2B5EF4-FFF2-40B4-BE49-F238E27FC236}">
                <a16:creationId xmlns:a16="http://schemas.microsoft.com/office/drawing/2014/main" id="{FDA92566-05CA-8CCB-9340-6560F4B31F53}"/>
              </a:ext>
            </a:extLst>
          </p:cNvPr>
          <p:cNvSpPr/>
          <p:nvPr/>
        </p:nvSpPr>
        <p:spPr>
          <a:xfrm>
            <a:off x="4018607" y="480563"/>
            <a:ext cx="3168000" cy="5148000"/>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20" name="TextBox 11">
            <a:extLst>
              <a:ext uri="{FF2B5EF4-FFF2-40B4-BE49-F238E27FC236}">
                <a16:creationId xmlns:a16="http://schemas.microsoft.com/office/drawing/2014/main" id="{04A90671-2D38-3866-D885-5CA39B6C6D2F}"/>
              </a:ext>
            </a:extLst>
          </p:cNvPr>
          <p:cNvSpPr txBox="1"/>
          <p:nvPr/>
        </p:nvSpPr>
        <p:spPr>
          <a:xfrm>
            <a:off x="4018607" y="579462"/>
            <a:ext cx="3168000" cy="5020452"/>
          </a:xfrm>
          <a:prstGeom prst="rect">
            <a:avLst/>
          </a:prstGeom>
          <a:ln>
            <a:noFill/>
          </a:ln>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7" name="Freeform 13">
            <a:extLst>
              <a:ext uri="{FF2B5EF4-FFF2-40B4-BE49-F238E27FC236}">
                <a16:creationId xmlns:a16="http://schemas.microsoft.com/office/drawing/2014/main" id="{B7F7C5E3-4F3A-F33C-C330-CFAB22168BBD}"/>
              </a:ext>
            </a:extLst>
          </p:cNvPr>
          <p:cNvSpPr/>
          <p:nvPr/>
        </p:nvSpPr>
        <p:spPr>
          <a:xfrm>
            <a:off x="4021040" y="5304770"/>
            <a:ext cx="3168000" cy="329377"/>
          </a:xfrm>
          <a:custGeom>
            <a:avLst/>
            <a:gdLst/>
            <a:ahLst/>
            <a:cxnLst/>
            <a:rect l="l" t="t" r="r" b="b"/>
            <a:pathLst>
              <a:path w="273042" h="164569">
                <a:moveTo>
                  <a:pt x="0" y="0"/>
                </a:moveTo>
                <a:lnTo>
                  <a:pt x="273042" y="0"/>
                </a:lnTo>
                <a:lnTo>
                  <a:pt x="273042" y="164569"/>
                </a:lnTo>
                <a:lnTo>
                  <a:pt x="0" y="164569"/>
                </a:lnTo>
                <a:close/>
              </a:path>
            </a:pathLst>
          </a:custGeom>
          <a:solidFill>
            <a:srgbClr val="FFFFFF"/>
          </a:solidFill>
          <a:ln>
            <a:noFill/>
          </a:ln>
        </p:spPr>
        <p:txBody>
          <a:bodyPr/>
          <a:lstStyle/>
          <a:p>
            <a:endParaRPr lang="fr-FR">
              <a:latin typeface="Aeonik MGEN" panose="020B0503030300000000" pitchFamily="34" charset="0"/>
            </a:endParaRPr>
          </a:p>
        </p:txBody>
      </p:sp>
      <p:sp>
        <p:nvSpPr>
          <p:cNvPr id="36" name="Freeform 25">
            <a:extLst>
              <a:ext uri="{FF2B5EF4-FFF2-40B4-BE49-F238E27FC236}">
                <a16:creationId xmlns:a16="http://schemas.microsoft.com/office/drawing/2014/main" id="{DACCA4E9-9263-A568-DCBA-E5EBF7DE1209}"/>
              </a:ext>
            </a:extLst>
          </p:cNvPr>
          <p:cNvSpPr/>
          <p:nvPr/>
        </p:nvSpPr>
        <p:spPr>
          <a:xfrm>
            <a:off x="410758" y="1842689"/>
            <a:ext cx="3206381" cy="4731128"/>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34" name="Freeform 28">
            <a:extLst>
              <a:ext uri="{FF2B5EF4-FFF2-40B4-BE49-F238E27FC236}">
                <a16:creationId xmlns:a16="http://schemas.microsoft.com/office/drawing/2014/main" id="{45DEC027-B83B-77BC-8D25-E71AF522C967}"/>
              </a:ext>
            </a:extLst>
          </p:cNvPr>
          <p:cNvSpPr/>
          <p:nvPr/>
        </p:nvSpPr>
        <p:spPr>
          <a:xfrm>
            <a:off x="395853" y="1860611"/>
            <a:ext cx="3206381" cy="961365"/>
          </a:xfrm>
          <a:custGeom>
            <a:avLst/>
            <a:gdLst/>
            <a:ahLst/>
            <a:cxnLst/>
            <a:rect l="l" t="t" r="r" b="b"/>
            <a:pathLst>
              <a:path w="1149095" h="352741">
                <a:moveTo>
                  <a:pt x="89338" y="0"/>
                </a:moveTo>
                <a:lnTo>
                  <a:pt x="1059757" y="0"/>
                </a:lnTo>
                <a:cubicBezTo>
                  <a:pt x="1083451" y="0"/>
                  <a:pt x="1106174" y="9412"/>
                  <a:pt x="1122928" y="26166"/>
                </a:cubicBezTo>
                <a:cubicBezTo>
                  <a:pt x="1139682" y="42921"/>
                  <a:pt x="1149095" y="65644"/>
                  <a:pt x="1149095" y="89338"/>
                </a:cubicBezTo>
                <a:lnTo>
                  <a:pt x="1149095" y="263403"/>
                </a:lnTo>
                <a:cubicBezTo>
                  <a:pt x="1149095" y="287097"/>
                  <a:pt x="1139682" y="309821"/>
                  <a:pt x="1122928" y="326575"/>
                </a:cubicBezTo>
                <a:cubicBezTo>
                  <a:pt x="1106174" y="343329"/>
                  <a:pt x="1083451" y="352741"/>
                  <a:pt x="1059757" y="352741"/>
                </a:cubicBezTo>
                <a:lnTo>
                  <a:pt x="89338" y="352741"/>
                </a:lnTo>
                <a:cubicBezTo>
                  <a:pt x="65644" y="352741"/>
                  <a:pt x="42921" y="343329"/>
                  <a:pt x="26166" y="326575"/>
                </a:cubicBezTo>
                <a:cubicBezTo>
                  <a:pt x="9412" y="309821"/>
                  <a:pt x="0" y="287097"/>
                  <a:pt x="0" y="263403"/>
                </a:cubicBezTo>
                <a:lnTo>
                  <a:pt x="0" y="89338"/>
                </a:lnTo>
                <a:cubicBezTo>
                  <a:pt x="0" y="65644"/>
                  <a:pt x="9412" y="42921"/>
                  <a:pt x="26166" y="26166"/>
                </a:cubicBezTo>
                <a:cubicBezTo>
                  <a:pt x="42921" y="9412"/>
                  <a:pt x="65644" y="0"/>
                  <a:pt x="89338" y="0"/>
                </a:cubicBezTo>
                <a:close/>
              </a:path>
            </a:pathLst>
          </a:custGeom>
          <a:solidFill>
            <a:schemeClr val="accent2"/>
          </a:solidFill>
          <a:ln>
            <a:solidFill>
              <a:schemeClr val="accent2"/>
            </a:solidFill>
          </a:ln>
        </p:spPr>
        <p:txBody>
          <a:bodyPr/>
          <a:lstStyle/>
          <a:p>
            <a:endParaRPr lang="fr-FR">
              <a:latin typeface="Aeonik MGEN" panose="020B0503030300000000" pitchFamily="34" charset="0"/>
            </a:endParaRPr>
          </a:p>
        </p:txBody>
      </p:sp>
      <p:grpSp>
        <p:nvGrpSpPr>
          <p:cNvPr id="28" name="Group 30">
            <a:extLst>
              <a:ext uri="{FF2B5EF4-FFF2-40B4-BE49-F238E27FC236}">
                <a16:creationId xmlns:a16="http://schemas.microsoft.com/office/drawing/2014/main" id="{31743D8F-045D-9F45-103D-0344523C5B99}"/>
              </a:ext>
            </a:extLst>
          </p:cNvPr>
          <p:cNvGrpSpPr/>
          <p:nvPr/>
        </p:nvGrpSpPr>
        <p:grpSpPr>
          <a:xfrm>
            <a:off x="2954934" y="2201935"/>
            <a:ext cx="662205" cy="612000"/>
            <a:chOff x="0" y="-47625"/>
            <a:chExt cx="237319" cy="225837"/>
          </a:xfrm>
          <a:solidFill>
            <a:schemeClr val="accent2"/>
          </a:solidFill>
        </p:grpSpPr>
        <p:sp>
          <p:nvSpPr>
            <p:cNvPr id="32" name="Freeform 31">
              <a:extLst>
                <a:ext uri="{FF2B5EF4-FFF2-40B4-BE49-F238E27FC236}">
                  <a16:creationId xmlns:a16="http://schemas.microsoft.com/office/drawing/2014/main" id="{BE6169AE-81C8-4F36-5E97-F8BAFFE7A921}"/>
                </a:ext>
              </a:extLst>
            </p:cNvPr>
            <p:cNvSpPr/>
            <p:nvPr/>
          </p:nvSpPr>
          <p:spPr>
            <a:xfrm>
              <a:off x="0" y="3454"/>
              <a:ext cx="237319" cy="174758"/>
            </a:xfrm>
            <a:custGeom>
              <a:avLst/>
              <a:gdLst/>
              <a:ahLst/>
              <a:cxnLst/>
              <a:rect l="l" t="t" r="r" b="b"/>
              <a:pathLst>
                <a:path w="237319" h="174758">
                  <a:moveTo>
                    <a:pt x="0" y="0"/>
                  </a:moveTo>
                  <a:lnTo>
                    <a:pt x="237319" y="0"/>
                  </a:lnTo>
                  <a:lnTo>
                    <a:pt x="237319" y="174758"/>
                  </a:lnTo>
                  <a:lnTo>
                    <a:pt x="0" y="174758"/>
                  </a:lnTo>
                  <a:close/>
                </a:path>
              </a:pathLst>
            </a:custGeom>
            <a:grpFill/>
            <a:ln>
              <a:solidFill>
                <a:schemeClr val="accent2"/>
              </a:solidFill>
            </a:ln>
          </p:spPr>
          <p:txBody>
            <a:bodyPr/>
            <a:lstStyle/>
            <a:p>
              <a:endParaRPr lang="fr-FR">
                <a:latin typeface="Aeonik MGEN" panose="020B0503030300000000" pitchFamily="34" charset="0"/>
              </a:endParaRPr>
            </a:p>
          </p:txBody>
        </p:sp>
        <p:sp>
          <p:nvSpPr>
            <p:cNvPr id="33" name="TextBox 32">
              <a:extLst>
                <a:ext uri="{FF2B5EF4-FFF2-40B4-BE49-F238E27FC236}">
                  <a16:creationId xmlns:a16="http://schemas.microsoft.com/office/drawing/2014/main" id="{D179AB6B-2717-3B37-3179-797F77D23B3F}"/>
                </a:ext>
              </a:extLst>
            </p:cNvPr>
            <p:cNvSpPr txBox="1"/>
            <p:nvPr/>
          </p:nvSpPr>
          <p:spPr>
            <a:xfrm>
              <a:off x="0" y="-47625"/>
              <a:ext cx="237319" cy="222383"/>
            </a:xfrm>
            <a:prstGeom prst="rect">
              <a:avLst/>
            </a:prstGeom>
            <a:grpFill/>
            <a:ln>
              <a:solidFill>
                <a:schemeClr val="accent2"/>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9" name="Group 33">
            <a:extLst>
              <a:ext uri="{FF2B5EF4-FFF2-40B4-BE49-F238E27FC236}">
                <a16:creationId xmlns:a16="http://schemas.microsoft.com/office/drawing/2014/main" id="{7A72A5E4-6B94-5CF9-7919-8014DE138C15}"/>
              </a:ext>
            </a:extLst>
          </p:cNvPr>
          <p:cNvGrpSpPr/>
          <p:nvPr/>
        </p:nvGrpSpPr>
        <p:grpSpPr>
          <a:xfrm>
            <a:off x="424898" y="2485638"/>
            <a:ext cx="662205" cy="341323"/>
            <a:chOff x="0" y="0"/>
            <a:chExt cx="237319" cy="122323"/>
          </a:xfrm>
          <a:solidFill>
            <a:schemeClr val="accent2"/>
          </a:solidFill>
        </p:grpSpPr>
        <p:sp>
          <p:nvSpPr>
            <p:cNvPr id="30" name="Freeform 34">
              <a:extLst>
                <a:ext uri="{FF2B5EF4-FFF2-40B4-BE49-F238E27FC236}">
                  <a16:creationId xmlns:a16="http://schemas.microsoft.com/office/drawing/2014/main" id="{4BEBAA7E-6ACD-6902-3163-66F80F1CBDB0}"/>
                </a:ext>
              </a:extLst>
            </p:cNvPr>
            <p:cNvSpPr/>
            <p:nvPr/>
          </p:nvSpPr>
          <p:spPr>
            <a:xfrm>
              <a:off x="0" y="0"/>
              <a:ext cx="237319" cy="122323"/>
            </a:xfrm>
            <a:custGeom>
              <a:avLst/>
              <a:gdLst/>
              <a:ahLst/>
              <a:cxnLst/>
              <a:rect l="l" t="t" r="r" b="b"/>
              <a:pathLst>
                <a:path w="237319" h="122323">
                  <a:moveTo>
                    <a:pt x="0" y="0"/>
                  </a:moveTo>
                  <a:lnTo>
                    <a:pt x="237319" y="0"/>
                  </a:lnTo>
                  <a:lnTo>
                    <a:pt x="237319" y="122323"/>
                  </a:lnTo>
                  <a:lnTo>
                    <a:pt x="0" y="122323"/>
                  </a:lnTo>
                  <a:close/>
                </a:path>
              </a:pathLst>
            </a:custGeom>
            <a:grpFill/>
            <a:ln>
              <a:solidFill>
                <a:schemeClr val="accent2"/>
              </a:solidFill>
            </a:ln>
          </p:spPr>
          <p:txBody>
            <a:bodyPr/>
            <a:lstStyle/>
            <a:p>
              <a:endParaRPr lang="fr-FR">
                <a:latin typeface="Aeonik MGEN" panose="020B0503030300000000" pitchFamily="34" charset="0"/>
              </a:endParaRPr>
            </a:p>
          </p:txBody>
        </p:sp>
        <p:sp>
          <p:nvSpPr>
            <p:cNvPr id="31" name="TextBox 35">
              <a:extLst>
                <a:ext uri="{FF2B5EF4-FFF2-40B4-BE49-F238E27FC236}">
                  <a16:creationId xmlns:a16="http://schemas.microsoft.com/office/drawing/2014/main" id="{F23172E1-C5E6-090F-818E-BFFCC2C3C405}"/>
                </a:ext>
              </a:extLst>
            </p:cNvPr>
            <p:cNvSpPr txBox="1"/>
            <p:nvPr/>
          </p:nvSpPr>
          <p:spPr>
            <a:xfrm>
              <a:off x="0" y="-47625"/>
              <a:ext cx="237319" cy="169948"/>
            </a:xfrm>
            <a:prstGeom prst="rect">
              <a:avLst/>
            </a:prstGeom>
            <a:grpFill/>
            <a:ln>
              <a:solidFill>
                <a:schemeClr val="accent2"/>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42" name="Espace réservé du texte 41">
            <a:extLst>
              <a:ext uri="{FF2B5EF4-FFF2-40B4-BE49-F238E27FC236}">
                <a16:creationId xmlns:a16="http://schemas.microsoft.com/office/drawing/2014/main" id="{2871D652-17C9-6AB9-D12F-4BB605DB5CBB}"/>
              </a:ext>
            </a:extLst>
          </p:cNvPr>
          <p:cNvSpPr>
            <a:spLocks noGrp="1"/>
          </p:cNvSpPr>
          <p:nvPr>
            <p:ph type="body" sz="quarter" idx="10"/>
          </p:nvPr>
        </p:nvSpPr>
        <p:spPr>
          <a:xfrm>
            <a:off x="524193" y="2971759"/>
            <a:ext cx="2988000" cy="3382963"/>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3" name="Espace réservé du texte 41">
            <a:extLst>
              <a:ext uri="{FF2B5EF4-FFF2-40B4-BE49-F238E27FC236}">
                <a16:creationId xmlns:a16="http://schemas.microsoft.com/office/drawing/2014/main" id="{5BD096C5-E0D8-0C37-9C7C-A0DDE96F7941}"/>
              </a:ext>
            </a:extLst>
          </p:cNvPr>
          <p:cNvSpPr>
            <a:spLocks noGrp="1"/>
          </p:cNvSpPr>
          <p:nvPr>
            <p:ph type="body" sz="quarter" idx="11"/>
          </p:nvPr>
        </p:nvSpPr>
        <p:spPr>
          <a:xfrm>
            <a:off x="4093398" y="1741264"/>
            <a:ext cx="3051897" cy="3858650"/>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4" name="Espace réservé du texte 41">
            <a:extLst>
              <a:ext uri="{FF2B5EF4-FFF2-40B4-BE49-F238E27FC236}">
                <a16:creationId xmlns:a16="http://schemas.microsoft.com/office/drawing/2014/main" id="{18E95824-865A-4994-3C4A-9C2026BB24D3}"/>
              </a:ext>
            </a:extLst>
          </p:cNvPr>
          <p:cNvSpPr>
            <a:spLocks noGrp="1"/>
          </p:cNvSpPr>
          <p:nvPr>
            <p:ph type="body" sz="quarter" idx="12"/>
          </p:nvPr>
        </p:nvSpPr>
        <p:spPr>
          <a:xfrm>
            <a:off x="477672" y="7692416"/>
            <a:ext cx="6671244" cy="2419936"/>
          </a:xfrm>
          <a:prstGeom prst="rect">
            <a:avLst/>
          </a:prstGeom>
        </p:spPr>
        <p:txBody>
          <a:bodyPr/>
          <a:lstStyle>
            <a:lvl1pPr marL="0" indent="0">
              <a:buNone/>
              <a:defRPr sz="1800">
                <a:solidFill>
                  <a:srgbClr val="FFFFFF"/>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6" name="Espace réservé du texte 45">
            <a:extLst>
              <a:ext uri="{FF2B5EF4-FFF2-40B4-BE49-F238E27FC236}">
                <a16:creationId xmlns:a16="http://schemas.microsoft.com/office/drawing/2014/main" id="{C442AE84-881B-3190-6C60-49DFCEB87EF0}"/>
              </a:ext>
            </a:extLst>
          </p:cNvPr>
          <p:cNvSpPr>
            <a:spLocks noGrp="1"/>
          </p:cNvSpPr>
          <p:nvPr>
            <p:ph type="body" sz="quarter" idx="13"/>
          </p:nvPr>
        </p:nvSpPr>
        <p:spPr>
          <a:xfrm>
            <a:off x="477674" y="1885968"/>
            <a:ext cx="3060000" cy="866696"/>
          </a:xfrm>
          <a:prstGeom prst="rect">
            <a:avLst/>
          </a:prstGeom>
          <a:noFill/>
          <a:ln>
            <a:solidFill>
              <a:schemeClr val="accent2"/>
            </a:solidFill>
          </a:ln>
        </p:spPr>
        <p:txBody>
          <a:bodyPr/>
          <a:lstStyle>
            <a:lvl1pPr marL="0" indent="0" algn="ctr">
              <a:buNone/>
              <a:defRPr sz="2400">
                <a:solidFill>
                  <a:schemeClr val="accent1"/>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7" name="Espace réservé du texte 45">
            <a:extLst>
              <a:ext uri="{FF2B5EF4-FFF2-40B4-BE49-F238E27FC236}">
                <a16:creationId xmlns:a16="http://schemas.microsoft.com/office/drawing/2014/main" id="{73206E65-04C6-4E7B-90FB-C1C7AB7B20BF}"/>
              </a:ext>
            </a:extLst>
          </p:cNvPr>
          <p:cNvSpPr>
            <a:spLocks noGrp="1"/>
          </p:cNvSpPr>
          <p:nvPr>
            <p:ph type="body" sz="quarter" idx="14"/>
          </p:nvPr>
        </p:nvSpPr>
        <p:spPr>
          <a:xfrm>
            <a:off x="4103449" y="661082"/>
            <a:ext cx="3024000" cy="947291"/>
          </a:xfrm>
          <a:prstGeom prst="rect">
            <a:avLst/>
          </a:prstGeom>
        </p:spPr>
        <p:txBody>
          <a:bodyPr/>
          <a:lstStyle>
            <a:lvl1pPr marL="0" indent="0" algn="ctr">
              <a:buNone/>
              <a:defRPr sz="2400">
                <a:solidFill>
                  <a:schemeClr val="accent2"/>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8" name="Espace réservé du texte 45">
            <a:extLst>
              <a:ext uri="{FF2B5EF4-FFF2-40B4-BE49-F238E27FC236}">
                <a16:creationId xmlns:a16="http://schemas.microsoft.com/office/drawing/2014/main" id="{5063BD02-745A-AF4E-6462-DBEEAC1A4701}"/>
              </a:ext>
            </a:extLst>
          </p:cNvPr>
          <p:cNvSpPr>
            <a:spLocks noGrp="1"/>
          </p:cNvSpPr>
          <p:nvPr>
            <p:ph type="body" sz="quarter" idx="15"/>
          </p:nvPr>
        </p:nvSpPr>
        <p:spPr>
          <a:xfrm>
            <a:off x="477671" y="7080735"/>
            <a:ext cx="4388607" cy="527646"/>
          </a:xfrm>
          <a:prstGeom prst="rect">
            <a:avLst/>
          </a:prstGeom>
        </p:spPr>
        <p:txBody>
          <a:bodyPr/>
          <a:lstStyle>
            <a:lvl1pPr marL="0" indent="0">
              <a:buNone/>
              <a:defRPr sz="2400">
                <a:solidFill>
                  <a:schemeClr val="accent1"/>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50" name="Espace réservé pour une image  49">
            <a:extLst>
              <a:ext uri="{FF2B5EF4-FFF2-40B4-BE49-F238E27FC236}">
                <a16:creationId xmlns:a16="http://schemas.microsoft.com/office/drawing/2014/main" id="{1A82479A-FA49-CF79-8B4B-189437394338}"/>
              </a:ext>
            </a:extLst>
          </p:cNvPr>
          <p:cNvSpPr>
            <a:spLocks noGrp="1"/>
          </p:cNvSpPr>
          <p:nvPr>
            <p:ph type="pic" sz="quarter" idx="16"/>
          </p:nvPr>
        </p:nvSpPr>
        <p:spPr>
          <a:xfrm>
            <a:off x="4524837" y="5372681"/>
            <a:ext cx="2181225" cy="1201145"/>
          </a:xfrm>
          <a:prstGeom prst="rect">
            <a:avLst/>
          </a:prstGeom>
        </p:spPr>
        <p:txBody>
          <a:bodyPr/>
          <a:lstStyle/>
          <a:p>
            <a:endParaRPr lang="fr-FR"/>
          </a:p>
        </p:txBody>
      </p:sp>
      <p:sp>
        <p:nvSpPr>
          <p:cNvPr id="6" name="Espace réservé du texte 5">
            <a:extLst>
              <a:ext uri="{FF2B5EF4-FFF2-40B4-BE49-F238E27FC236}">
                <a16:creationId xmlns:a16="http://schemas.microsoft.com/office/drawing/2014/main" id="{11EFDAD3-24F4-BA5A-6557-8CA9EE9D01B5}"/>
              </a:ext>
            </a:extLst>
          </p:cNvPr>
          <p:cNvSpPr>
            <a:spLocks noGrp="1"/>
          </p:cNvSpPr>
          <p:nvPr>
            <p:ph type="body" sz="quarter" idx="17" hasCustomPrompt="1"/>
          </p:nvPr>
        </p:nvSpPr>
        <p:spPr>
          <a:xfrm>
            <a:off x="477838" y="368300"/>
            <a:ext cx="3206381" cy="620713"/>
          </a:xfrm>
          <a:prstGeom prst="rect">
            <a:avLst/>
          </a:prstGeom>
        </p:spPr>
        <p:txBody>
          <a:bodyPr/>
          <a:lstStyle>
            <a:lvl1pPr marL="0" indent="0">
              <a:buNone/>
              <a:defRPr sz="4000">
                <a:solidFill>
                  <a:schemeClr val="accent2"/>
                </a:solidFill>
                <a:latin typeface="+mj-lt"/>
              </a:defRPr>
            </a:lvl1pPr>
          </a:lstStyle>
          <a:p>
            <a:pPr lvl="0"/>
            <a:r>
              <a:rPr lang="fr-FR"/>
              <a:t>Titre</a:t>
            </a:r>
          </a:p>
        </p:txBody>
      </p:sp>
    </p:spTree>
    <p:extLst>
      <p:ext uri="{BB962C8B-B14F-4D97-AF65-F5344CB8AC3E}">
        <p14:creationId xmlns:p14="http://schemas.microsoft.com/office/powerpoint/2010/main" val="31020760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hématique vert foncé mixte 3">
    <p:bg>
      <p:bgPr>
        <a:solidFill>
          <a:schemeClr val="accent2"/>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72F0DE7-82ED-0E98-DC84-63704273BE05}"/>
              </a:ext>
            </a:extLst>
          </p:cNvPr>
          <p:cNvSpPr/>
          <p:nvPr/>
        </p:nvSpPr>
        <p:spPr>
          <a:xfrm>
            <a:off x="410758" y="6923767"/>
            <a:ext cx="6800584" cy="3441005"/>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1"/>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9" name="Freeform 7">
            <a:extLst>
              <a:ext uri="{FF2B5EF4-FFF2-40B4-BE49-F238E27FC236}">
                <a16:creationId xmlns:a16="http://schemas.microsoft.com/office/drawing/2014/main" id="{3BE29EDD-62D0-8948-562A-A160CE8FAB27}"/>
              </a:ext>
            </a:extLst>
          </p:cNvPr>
          <p:cNvSpPr/>
          <p:nvPr/>
        </p:nvSpPr>
        <p:spPr>
          <a:xfrm>
            <a:off x="3977664" y="412548"/>
            <a:ext cx="3240000" cy="6161269"/>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accent1"/>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19" name="Freeform 10">
            <a:extLst>
              <a:ext uri="{FF2B5EF4-FFF2-40B4-BE49-F238E27FC236}">
                <a16:creationId xmlns:a16="http://schemas.microsoft.com/office/drawing/2014/main" id="{FDA92566-05CA-8CCB-9340-6560F4B31F53}"/>
              </a:ext>
            </a:extLst>
          </p:cNvPr>
          <p:cNvSpPr/>
          <p:nvPr/>
        </p:nvSpPr>
        <p:spPr>
          <a:xfrm>
            <a:off x="4018607" y="480563"/>
            <a:ext cx="3168000" cy="5148000"/>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20" name="TextBox 11">
            <a:extLst>
              <a:ext uri="{FF2B5EF4-FFF2-40B4-BE49-F238E27FC236}">
                <a16:creationId xmlns:a16="http://schemas.microsoft.com/office/drawing/2014/main" id="{04A90671-2D38-3866-D885-5CA39B6C6D2F}"/>
              </a:ext>
            </a:extLst>
          </p:cNvPr>
          <p:cNvSpPr txBox="1"/>
          <p:nvPr/>
        </p:nvSpPr>
        <p:spPr>
          <a:xfrm>
            <a:off x="4018607" y="579462"/>
            <a:ext cx="3168000" cy="5020452"/>
          </a:xfrm>
          <a:prstGeom prst="rect">
            <a:avLst/>
          </a:prstGeom>
          <a:ln>
            <a:noFill/>
          </a:ln>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7" name="Freeform 13">
            <a:extLst>
              <a:ext uri="{FF2B5EF4-FFF2-40B4-BE49-F238E27FC236}">
                <a16:creationId xmlns:a16="http://schemas.microsoft.com/office/drawing/2014/main" id="{B7F7C5E3-4F3A-F33C-C330-CFAB22168BBD}"/>
              </a:ext>
            </a:extLst>
          </p:cNvPr>
          <p:cNvSpPr/>
          <p:nvPr/>
        </p:nvSpPr>
        <p:spPr>
          <a:xfrm>
            <a:off x="4021040" y="5304770"/>
            <a:ext cx="3168000" cy="329377"/>
          </a:xfrm>
          <a:custGeom>
            <a:avLst/>
            <a:gdLst/>
            <a:ahLst/>
            <a:cxnLst/>
            <a:rect l="l" t="t" r="r" b="b"/>
            <a:pathLst>
              <a:path w="273042" h="164569">
                <a:moveTo>
                  <a:pt x="0" y="0"/>
                </a:moveTo>
                <a:lnTo>
                  <a:pt x="273042" y="0"/>
                </a:lnTo>
                <a:lnTo>
                  <a:pt x="273042" y="164569"/>
                </a:lnTo>
                <a:lnTo>
                  <a:pt x="0" y="164569"/>
                </a:lnTo>
                <a:close/>
              </a:path>
            </a:pathLst>
          </a:custGeom>
          <a:solidFill>
            <a:srgbClr val="FFFFFF"/>
          </a:solidFill>
          <a:ln>
            <a:noFill/>
          </a:ln>
        </p:spPr>
        <p:txBody>
          <a:bodyPr/>
          <a:lstStyle/>
          <a:p>
            <a:endParaRPr lang="fr-FR">
              <a:latin typeface="Aeonik MGEN" panose="020B0503030300000000" pitchFamily="34" charset="0"/>
            </a:endParaRPr>
          </a:p>
        </p:txBody>
      </p:sp>
      <p:sp>
        <p:nvSpPr>
          <p:cNvPr id="36" name="Freeform 25">
            <a:extLst>
              <a:ext uri="{FF2B5EF4-FFF2-40B4-BE49-F238E27FC236}">
                <a16:creationId xmlns:a16="http://schemas.microsoft.com/office/drawing/2014/main" id="{DACCA4E9-9263-A568-DCBA-E5EBF7DE1209}"/>
              </a:ext>
            </a:extLst>
          </p:cNvPr>
          <p:cNvSpPr/>
          <p:nvPr/>
        </p:nvSpPr>
        <p:spPr>
          <a:xfrm>
            <a:off x="410758" y="1842689"/>
            <a:ext cx="3206381" cy="4731128"/>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34" name="Freeform 28">
            <a:extLst>
              <a:ext uri="{FF2B5EF4-FFF2-40B4-BE49-F238E27FC236}">
                <a16:creationId xmlns:a16="http://schemas.microsoft.com/office/drawing/2014/main" id="{45DEC027-B83B-77BC-8D25-E71AF522C967}"/>
              </a:ext>
            </a:extLst>
          </p:cNvPr>
          <p:cNvSpPr/>
          <p:nvPr/>
        </p:nvSpPr>
        <p:spPr>
          <a:xfrm>
            <a:off x="395853" y="1860611"/>
            <a:ext cx="3206381" cy="961365"/>
          </a:xfrm>
          <a:custGeom>
            <a:avLst/>
            <a:gdLst/>
            <a:ahLst/>
            <a:cxnLst/>
            <a:rect l="l" t="t" r="r" b="b"/>
            <a:pathLst>
              <a:path w="1149095" h="352741">
                <a:moveTo>
                  <a:pt x="89338" y="0"/>
                </a:moveTo>
                <a:lnTo>
                  <a:pt x="1059757" y="0"/>
                </a:lnTo>
                <a:cubicBezTo>
                  <a:pt x="1083451" y="0"/>
                  <a:pt x="1106174" y="9412"/>
                  <a:pt x="1122928" y="26166"/>
                </a:cubicBezTo>
                <a:cubicBezTo>
                  <a:pt x="1139682" y="42921"/>
                  <a:pt x="1149095" y="65644"/>
                  <a:pt x="1149095" y="89338"/>
                </a:cubicBezTo>
                <a:lnTo>
                  <a:pt x="1149095" y="263403"/>
                </a:lnTo>
                <a:cubicBezTo>
                  <a:pt x="1149095" y="287097"/>
                  <a:pt x="1139682" y="309821"/>
                  <a:pt x="1122928" y="326575"/>
                </a:cubicBezTo>
                <a:cubicBezTo>
                  <a:pt x="1106174" y="343329"/>
                  <a:pt x="1083451" y="352741"/>
                  <a:pt x="1059757" y="352741"/>
                </a:cubicBezTo>
                <a:lnTo>
                  <a:pt x="89338" y="352741"/>
                </a:lnTo>
                <a:cubicBezTo>
                  <a:pt x="65644" y="352741"/>
                  <a:pt x="42921" y="343329"/>
                  <a:pt x="26166" y="326575"/>
                </a:cubicBezTo>
                <a:cubicBezTo>
                  <a:pt x="9412" y="309821"/>
                  <a:pt x="0" y="287097"/>
                  <a:pt x="0" y="263403"/>
                </a:cubicBezTo>
                <a:lnTo>
                  <a:pt x="0" y="89338"/>
                </a:lnTo>
                <a:cubicBezTo>
                  <a:pt x="0" y="65644"/>
                  <a:pt x="9412" y="42921"/>
                  <a:pt x="26166" y="26166"/>
                </a:cubicBezTo>
                <a:cubicBezTo>
                  <a:pt x="42921" y="9412"/>
                  <a:pt x="65644" y="0"/>
                  <a:pt x="89338" y="0"/>
                </a:cubicBezTo>
                <a:close/>
              </a:path>
            </a:pathLst>
          </a:custGeom>
          <a:solidFill>
            <a:schemeClr val="accent1"/>
          </a:solidFill>
          <a:ln>
            <a:solidFill>
              <a:schemeClr val="accent1"/>
            </a:solidFill>
          </a:ln>
        </p:spPr>
        <p:txBody>
          <a:bodyPr/>
          <a:lstStyle/>
          <a:p>
            <a:endParaRPr lang="fr-FR">
              <a:latin typeface="Aeonik MGEN" panose="020B0503030300000000" pitchFamily="34" charset="0"/>
            </a:endParaRPr>
          </a:p>
        </p:txBody>
      </p:sp>
      <p:grpSp>
        <p:nvGrpSpPr>
          <p:cNvPr id="28" name="Group 30">
            <a:extLst>
              <a:ext uri="{FF2B5EF4-FFF2-40B4-BE49-F238E27FC236}">
                <a16:creationId xmlns:a16="http://schemas.microsoft.com/office/drawing/2014/main" id="{31743D8F-045D-9F45-103D-0344523C5B99}"/>
              </a:ext>
            </a:extLst>
          </p:cNvPr>
          <p:cNvGrpSpPr/>
          <p:nvPr/>
        </p:nvGrpSpPr>
        <p:grpSpPr>
          <a:xfrm>
            <a:off x="2954934" y="2201935"/>
            <a:ext cx="662205" cy="630165"/>
            <a:chOff x="0" y="-47625"/>
            <a:chExt cx="237319" cy="225837"/>
          </a:xfrm>
          <a:solidFill>
            <a:schemeClr val="accent1"/>
          </a:solidFill>
        </p:grpSpPr>
        <p:sp>
          <p:nvSpPr>
            <p:cNvPr id="32" name="Freeform 31">
              <a:extLst>
                <a:ext uri="{FF2B5EF4-FFF2-40B4-BE49-F238E27FC236}">
                  <a16:creationId xmlns:a16="http://schemas.microsoft.com/office/drawing/2014/main" id="{BE6169AE-81C8-4F36-5E97-F8BAFFE7A921}"/>
                </a:ext>
              </a:extLst>
            </p:cNvPr>
            <p:cNvSpPr/>
            <p:nvPr/>
          </p:nvSpPr>
          <p:spPr>
            <a:xfrm>
              <a:off x="0" y="3454"/>
              <a:ext cx="237319" cy="174758"/>
            </a:xfrm>
            <a:custGeom>
              <a:avLst/>
              <a:gdLst/>
              <a:ahLst/>
              <a:cxnLst/>
              <a:rect l="l" t="t" r="r" b="b"/>
              <a:pathLst>
                <a:path w="237319" h="174758">
                  <a:moveTo>
                    <a:pt x="0" y="0"/>
                  </a:moveTo>
                  <a:lnTo>
                    <a:pt x="237319" y="0"/>
                  </a:lnTo>
                  <a:lnTo>
                    <a:pt x="237319" y="174758"/>
                  </a:lnTo>
                  <a:lnTo>
                    <a:pt x="0" y="174758"/>
                  </a:lnTo>
                  <a:close/>
                </a:path>
              </a:pathLst>
            </a:custGeom>
            <a:grpFill/>
            <a:ln>
              <a:solidFill>
                <a:schemeClr val="accent1"/>
              </a:solidFill>
            </a:ln>
          </p:spPr>
          <p:txBody>
            <a:bodyPr/>
            <a:lstStyle/>
            <a:p>
              <a:endParaRPr lang="fr-FR">
                <a:latin typeface="Aeonik MGEN" panose="020B0503030300000000" pitchFamily="34" charset="0"/>
              </a:endParaRPr>
            </a:p>
          </p:txBody>
        </p:sp>
        <p:sp>
          <p:nvSpPr>
            <p:cNvPr id="33" name="TextBox 32">
              <a:extLst>
                <a:ext uri="{FF2B5EF4-FFF2-40B4-BE49-F238E27FC236}">
                  <a16:creationId xmlns:a16="http://schemas.microsoft.com/office/drawing/2014/main" id="{D179AB6B-2717-3B37-3179-797F77D23B3F}"/>
                </a:ext>
              </a:extLst>
            </p:cNvPr>
            <p:cNvSpPr txBox="1"/>
            <p:nvPr/>
          </p:nvSpPr>
          <p:spPr>
            <a:xfrm>
              <a:off x="0" y="-47625"/>
              <a:ext cx="237319" cy="222383"/>
            </a:xfrm>
            <a:prstGeom prst="rect">
              <a:avLst/>
            </a:prstGeom>
            <a:grpFill/>
            <a:ln>
              <a:solidFill>
                <a:schemeClr val="accent1"/>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9" name="Group 33">
            <a:extLst>
              <a:ext uri="{FF2B5EF4-FFF2-40B4-BE49-F238E27FC236}">
                <a16:creationId xmlns:a16="http://schemas.microsoft.com/office/drawing/2014/main" id="{7A72A5E4-6B94-5CF9-7919-8014DE138C15}"/>
              </a:ext>
            </a:extLst>
          </p:cNvPr>
          <p:cNvGrpSpPr/>
          <p:nvPr/>
        </p:nvGrpSpPr>
        <p:grpSpPr>
          <a:xfrm>
            <a:off x="424898" y="2485638"/>
            <a:ext cx="662205" cy="341323"/>
            <a:chOff x="0" y="0"/>
            <a:chExt cx="237319" cy="122323"/>
          </a:xfrm>
          <a:solidFill>
            <a:schemeClr val="accent1"/>
          </a:solidFill>
        </p:grpSpPr>
        <p:sp>
          <p:nvSpPr>
            <p:cNvPr id="30" name="Freeform 34">
              <a:extLst>
                <a:ext uri="{FF2B5EF4-FFF2-40B4-BE49-F238E27FC236}">
                  <a16:creationId xmlns:a16="http://schemas.microsoft.com/office/drawing/2014/main" id="{4BEBAA7E-6ACD-6902-3163-66F80F1CBDB0}"/>
                </a:ext>
              </a:extLst>
            </p:cNvPr>
            <p:cNvSpPr/>
            <p:nvPr/>
          </p:nvSpPr>
          <p:spPr>
            <a:xfrm>
              <a:off x="0" y="0"/>
              <a:ext cx="237319" cy="122323"/>
            </a:xfrm>
            <a:custGeom>
              <a:avLst/>
              <a:gdLst/>
              <a:ahLst/>
              <a:cxnLst/>
              <a:rect l="l" t="t" r="r" b="b"/>
              <a:pathLst>
                <a:path w="237319" h="122323">
                  <a:moveTo>
                    <a:pt x="0" y="0"/>
                  </a:moveTo>
                  <a:lnTo>
                    <a:pt x="237319" y="0"/>
                  </a:lnTo>
                  <a:lnTo>
                    <a:pt x="237319" y="122323"/>
                  </a:lnTo>
                  <a:lnTo>
                    <a:pt x="0" y="122323"/>
                  </a:lnTo>
                  <a:close/>
                </a:path>
              </a:pathLst>
            </a:custGeom>
            <a:grpFill/>
            <a:ln>
              <a:solidFill>
                <a:schemeClr val="accent1"/>
              </a:solidFill>
            </a:ln>
          </p:spPr>
          <p:txBody>
            <a:bodyPr/>
            <a:lstStyle/>
            <a:p>
              <a:endParaRPr lang="fr-FR">
                <a:latin typeface="Aeonik MGEN" panose="020B0503030300000000" pitchFamily="34" charset="0"/>
              </a:endParaRPr>
            </a:p>
          </p:txBody>
        </p:sp>
        <p:sp>
          <p:nvSpPr>
            <p:cNvPr id="31" name="TextBox 35">
              <a:extLst>
                <a:ext uri="{FF2B5EF4-FFF2-40B4-BE49-F238E27FC236}">
                  <a16:creationId xmlns:a16="http://schemas.microsoft.com/office/drawing/2014/main" id="{F23172E1-C5E6-090F-818E-BFFCC2C3C405}"/>
                </a:ext>
              </a:extLst>
            </p:cNvPr>
            <p:cNvSpPr txBox="1"/>
            <p:nvPr/>
          </p:nvSpPr>
          <p:spPr>
            <a:xfrm>
              <a:off x="0" y="-47625"/>
              <a:ext cx="237319" cy="169948"/>
            </a:xfrm>
            <a:prstGeom prst="rect">
              <a:avLst/>
            </a:prstGeom>
            <a:grpFill/>
            <a:ln>
              <a:solidFill>
                <a:schemeClr val="accent1"/>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42" name="Espace réservé du texte 41">
            <a:extLst>
              <a:ext uri="{FF2B5EF4-FFF2-40B4-BE49-F238E27FC236}">
                <a16:creationId xmlns:a16="http://schemas.microsoft.com/office/drawing/2014/main" id="{2871D652-17C9-6AB9-D12F-4BB605DB5CBB}"/>
              </a:ext>
            </a:extLst>
          </p:cNvPr>
          <p:cNvSpPr>
            <a:spLocks noGrp="1"/>
          </p:cNvSpPr>
          <p:nvPr>
            <p:ph type="body" sz="quarter" idx="10"/>
          </p:nvPr>
        </p:nvSpPr>
        <p:spPr>
          <a:xfrm>
            <a:off x="524193" y="2971759"/>
            <a:ext cx="2988000" cy="3382963"/>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3" name="Espace réservé du texte 41">
            <a:extLst>
              <a:ext uri="{FF2B5EF4-FFF2-40B4-BE49-F238E27FC236}">
                <a16:creationId xmlns:a16="http://schemas.microsoft.com/office/drawing/2014/main" id="{5BD096C5-E0D8-0C37-9C7C-A0DDE96F7941}"/>
              </a:ext>
            </a:extLst>
          </p:cNvPr>
          <p:cNvSpPr>
            <a:spLocks noGrp="1"/>
          </p:cNvSpPr>
          <p:nvPr>
            <p:ph type="body" sz="quarter" idx="11"/>
          </p:nvPr>
        </p:nvSpPr>
        <p:spPr>
          <a:xfrm>
            <a:off x="4093398" y="1741264"/>
            <a:ext cx="3051897" cy="3858650"/>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4" name="Espace réservé du texte 41">
            <a:extLst>
              <a:ext uri="{FF2B5EF4-FFF2-40B4-BE49-F238E27FC236}">
                <a16:creationId xmlns:a16="http://schemas.microsoft.com/office/drawing/2014/main" id="{18E95824-865A-4994-3C4A-9C2026BB24D3}"/>
              </a:ext>
            </a:extLst>
          </p:cNvPr>
          <p:cNvSpPr>
            <a:spLocks noGrp="1"/>
          </p:cNvSpPr>
          <p:nvPr>
            <p:ph type="body" sz="quarter" idx="12"/>
          </p:nvPr>
        </p:nvSpPr>
        <p:spPr>
          <a:xfrm>
            <a:off x="477672" y="7692416"/>
            <a:ext cx="6671244" cy="2419936"/>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6" name="Espace réservé du texte 45">
            <a:extLst>
              <a:ext uri="{FF2B5EF4-FFF2-40B4-BE49-F238E27FC236}">
                <a16:creationId xmlns:a16="http://schemas.microsoft.com/office/drawing/2014/main" id="{C442AE84-881B-3190-6C60-49DFCEB87EF0}"/>
              </a:ext>
            </a:extLst>
          </p:cNvPr>
          <p:cNvSpPr>
            <a:spLocks noGrp="1"/>
          </p:cNvSpPr>
          <p:nvPr>
            <p:ph type="body" sz="quarter" idx="13"/>
          </p:nvPr>
        </p:nvSpPr>
        <p:spPr>
          <a:xfrm>
            <a:off x="477671" y="1885968"/>
            <a:ext cx="3060000" cy="866696"/>
          </a:xfrm>
          <a:prstGeom prst="rect">
            <a:avLst/>
          </a:prstGeom>
          <a:solidFill>
            <a:schemeClr val="accent1"/>
          </a:solidFill>
          <a:ln>
            <a:solidFill>
              <a:schemeClr val="accent1"/>
            </a:solidFill>
          </a:ln>
        </p:spPr>
        <p:txBody>
          <a:bodyPr/>
          <a:lstStyle>
            <a:lvl1pPr marL="0" indent="0" algn="ctr">
              <a:buNone/>
              <a:defRPr sz="2400">
                <a:solidFill>
                  <a:schemeClr val="accent2"/>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7" name="Espace réservé du texte 45">
            <a:extLst>
              <a:ext uri="{FF2B5EF4-FFF2-40B4-BE49-F238E27FC236}">
                <a16:creationId xmlns:a16="http://schemas.microsoft.com/office/drawing/2014/main" id="{73206E65-04C6-4E7B-90FB-C1C7AB7B20BF}"/>
              </a:ext>
            </a:extLst>
          </p:cNvPr>
          <p:cNvSpPr>
            <a:spLocks noGrp="1"/>
          </p:cNvSpPr>
          <p:nvPr>
            <p:ph type="body" sz="quarter" idx="14"/>
          </p:nvPr>
        </p:nvSpPr>
        <p:spPr>
          <a:xfrm>
            <a:off x="4103449" y="661082"/>
            <a:ext cx="3024000" cy="947291"/>
          </a:xfrm>
          <a:prstGeom prst="rect">
            <a:avLst/>
          </a:prstGeom>
        </p:spPr>
        <p:txBody>
          <a:bodyPr/>
          <a:lstStyle>
            <a:lvl1pPr marL="0" indent="0" algn="ctr">
              <a:buNone/>
              <a:defRPr sz="2400">
                <a:solidFill>
                  <a:schemeClr val="accent2"/>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8" name="Espace réservé du texte 45">
            <a:extLst>
              <a:ext uri="{FF2B5EF4-FFF2-40B4-BE49-F238E27FC236}">
                <a16:creationId xmlns:a16="http://schemas.microsoft.com/office/drawing/2014/main" id="{5063BD02-745A-AF4E-6462-DBEEAC1A4701}"/>
              </a:ext>
            </a:extLst>
          </p:cNvPr>
          <p:cNvSpPr>
            <a:spLocks noGrp="1"/>
          </p:cNvSpPr>
          <p:nvPr>
            <p:ph type="body" sz="quarter" idx="15"/>
          </p:nvPr>
        </p:nvSpPr>
        <p:spPr>
          <a:xfrm>
            <a:off x="477671" y="7080735"/>
            <a:ext cx="4388607" cy="527646"/>
          </a:xfrm>
          <a:prstGeom prst="rect">
            <a:avLst/>
          </a:prstGeom>
        </p:spPr>
        <p:txBody>
          <a:bodyPr/>
          <a:lstStyle>
            <a:lvl1pPr marL="0" indent="0">
              <a:buNone/>
              <a:defRPr sz="2400">
                <a:solidFill>
                  <a:schemeClr val="accent2"/>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50" name="Espace réservé pour une image  49">
            <a:extLst>
              <a:ext uri="{FF2B5EF4-FFF2-40B4-BE49-F238E27FC236}">
                <a16:creationId xmlns:a16="http://schemas.microsoft.com/office/drawing/2014/main" id="{1A82479A-FA49-CF79-8B4B-189437394338}"/>
              </a:ext>
            </a:extLst>
          </p:cNvPr>
          <p:cNvSpPr>
            <a:spLocks noGrp="1"/>
          </p:cNvSpPr>
          <p:nvPr>
            <p:ph type="pic" sz="quarter" idx="16"/>
          </p:nvPr>
        </p:nvSpPr>
        <p:spPr>
          <a:xfrm>
            <a:off x="4524837" y="5372681"/>
            <a:ext cx="2181225" cy="1201145"/>
          </a:xfrm>
          <a:prstGeom prst="rect">
            <a:avLst/>
          </a:prstGeom>
        </p:spPr>
        <p:txBody>
          <a:bodyPr/>
          <a:lstStyle/>
          <a:p>
            <a:endParaRPr lang="fr-FR"/>
          </a:p>
        </p:txBody>
      </p:sp>
      <p:sp>
        <p:nvSpPr>
          <p:cNvPr id="6" name="Espace réservé du texte 5">
            <a:extLst>
              <a:ext uri="{FF2B5EF4-FFF2-40B4-BE49-F238E27FC236}">
                <a16:creationId xmlns:a16="http://schemas.microsoft.com/office/drawing/2014/main" id="{11EFDAD3-24F4-BA5A-6557-8CA9EE9D01B5}"/>
              </a:ext>
            </a:extLst>
          </p:cNvPr>
          <p:cNvSpPr>
            <a:spLocks noGrp="1"/>
          </p:cNvSpPr>
          <p:nvPr>
            <p:ph type="body" sz="quarter" idx="17" hasCustomPrompt="1"/>
          </p:nvPr>
        </p:nvSpPr>
        <p:spPr>
          <a:xfrm>
            <a:off x="477838" y="368300"/>
            <a:ext cx="3206381" cy="620713"/>
          </a:xfrm>
          <a:prstGeom prst="rect">
            <a:avLst/>
          </a:prstGeom>
        </p:spPr>
        <p:txBody>
          <a:bodyPr/>
          <a:lstStyle>
            <a:lvl1pPr marL="0" indent="0">
              <a:buNone/>
              <a:defRPr sz="4000">
                <a:solidFill>
                  <a:schemeClr val="accent1"/>
                </a:solidFill>
                <a:latin typeface="+mj-lt"/>
              </a:defRPr>
            </a:lvl1pPr>
          </a:lstStyle>
          <a:p>
            <a:pPr lvl="0"/>
            <a:r>
              <a:rPr lang="fr-FR"/>
              <a:t>Titre</a:t>
            </a:r>
          </a:p>
        </p:txBody>
      </p:sp>
    </p:spTree>
    <p:extLst>
      <p:ext uri="{BB962C8B-B14F-4D97-AF65-F5344CB8AC3E}">
        <p14:creationId xmlns:p14="http://schemas.microsoft.com/office/powerpoint/2010/main" val="28953924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hématique blanc mixte 3">
    <p:bg>
      <p:bgPr>
        <a:solidFill>
          <a:srgbClr val="FFFFFF"/>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72F0DE7-82ED-0E98-DC84-63704273BE05}"/>
              </a:ext>
            </a:extLst>
          </p:cNvPr>
          <p:cNvSpPr/>
          <p:nvPr/>
        </p:nvSpPr>
        <p:spPr>
          <a:xfrm>
            <a:off x="410758" y="6923767"/>
            <a:ext cx="6800584" cy="3441005"/>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bg2">
              <a:lumMod val="60000"/>
              <a:lumOff val="40000"/>
            </a:schemeClr>
          </a:solidFill>
          <a:ln w="38100" cap="rnd">
            <a:solidFill>
              <a:schemeClr val="bg2">
                <a:lumMod val="60000"/>
                <a:lumOff val="40000"/>
              </a:schemeClr>
            </a:solidFill>
            <a:prstDash val="solid"/>
            <a:round/>
          </a:ln>
        </p:spPr>
        <p:txBody>
          <a:bodyPr/>
          <a:lstStyle/>
          <a:p>
            <a:endParaRPr lang="fr-FR">
              <a:latin typeface="Aeonik MGEN" panose="020B0503030300000000" pitchFamily="34" charset="0"/>
            </a:endParaRPr>
          </a:p>
        </p:txBody>
      </p:sp>
      <p:sp>
        <p:nvSpPr>
          <p:cNvPr id="9" name="Freeform 7">
            <a:extLst>
              <a:ext uri="{FF2B5EF4-FFF2-40B4-BE49-F238E27FC236}">
                <a16:creationId xmlns:a16="http://schemas.microsoft.com/office/drawing/2014/main" id="{3BE29EDD-62D0-8948-562A-A160CE8FAB27}"/>
              </a:ext>
            </a:extLst>
          </p:cNvPr>
          <p:cNvSpPr/>
          <p:nvPr/>
        </p:nvSpPr>
        <p:spPr>
          <a:xfrm>
            <a:off x="3977664" y="412548"/>
            <a:ext cx="3240000" cy="6161269"/>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bg2">
              <a:lumMod val="60000"/>
              <a:lumOff val="40000"/>
            </a:schemeClr>
          </a:solidFill>
          <a:ln w="38100" cap="rnd">
            <a:solidFill>
              <a:schemeClr val="bg2">
                <a:lumMod val="60000"/>
                <a:lumOff val="40000"/>
              </a:schemeClr>
            </a:solidFill>
            <a:prstDash val="solid"/>
            <a:round/>
          </a:ln>
        </p:spPr>
        <p:txBody>
          <a:bodyPr/>
          <a:lstStyle/>
          <a:p>
            <a:endParaRPr lang="fr-FR">
              <a:latin typeface="Aeonik MGEN" panose="020B0503030300000000" pitchFamily="34" charset="0"/>
            </a:endParaRPr>
          </a:p>
        </p:txBody>
      </p:sp>
      <p:sp>
        <p:nvSpPr>
          <p:cNvPr id="19" name="Freeform 10">
            <a:extLst>
              <a:ext uri="{FF2B5EF4-FFF2-40B4-BE49-F238E27FC236}">
                <a16:creationId xmlns:a16="http://schemas.microsoft.com/office/drawing/2014/main" id="{FDA92566-05CA-8CCB-9340-6560F4B31F53}"/>
              </a:ext>
            </a:extLst>
          </p:cNvPr>
          <p:cNvSpPr/>
          <p:nvPr/>
        </p:nvSpPr>
        <p:spPr>
          <a:xfrm>
            <a:off x="4018607" y="480563"/>
            <a:ext cx="3168000" cy="5148000"/>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20" name="TextBox 11">
            <a:extLst>
              <a:ext uri="{FF2B5EF4-FFF2-40B4-BE49-F238E27FC236}">
                <a16:creationId xmlns:a16="http://schemas.microsoft.com/office/drawing/2014/main" id="{04A90671-2D38-3866-D885-5CA39B6C6D2F}"/>
              </a:ext>
            </a:extLst>
          </p:cNvPr>
          <p:cNvSpPr txBox="1"/>
          <p:nvPr/>
        </p:nvSpPr>
        <p:spPr>
          <a:xfrm>
            <a:off x="4018607" y="579462"/>
            <a:ext cx="3168000" cy="5020452"/>
          </a:xfrm>
          <a:prstGeom prst="rect">
            <a:avLst/>
          </a:prstGeom>
          <a:ln>
            <a:noFill/>
          </a:ln>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7" name="Freeform 13">
            <a:extLst>
              <a:ext uri="{FF2B5EF4-FFF2-40B4-BE49-F238E27FC236}">
                <a16:creationId xmlns:a16="http://schemas.microsoft.com/office/drawing/2014/main" id="{B7F7C5E3-4F3A-F33C-C330-CFAB22168BBD}"/>
              </a:ext>
            </a:extLst>
          </p:cNvPr>
          <p:cNvSpPr/>
          <p:nvPr/>
        </p:nvSpPr>
        <p:spPr>
          <a:xfrm>
            <a:off x="4021040" y="5304770"/>
            <a:ext cx="3168000" cy="329377"/>
          </a:xfrm>
          <a:custGeom>
            <a:avLst/>
            <a:gdLst/>
            <a:ahLst/>
            <a:cxnLst/>
            <a:rect l="l" t="t" r="r" b="b"/>
            <a:pathLst>
              <a:path w="273042" h="164569">
                <a:moveTo>
                  <a:pt x="0" y="0"/>
                </a:moveTo>
                <a:lnTo>
                  <a:pt x="273042" y="0"/>
                </a:lnTo>
                <a:lnTo>
                  <a:pt x="273042" y="164569"/>
                </a:lnTo>
                <a:lnTo>
                  <a:pt x="0" y="164569"/>
                </a:lnTo>
                <a:close/>
              </a:path>
            </a:pathLst>
          </a:custGeom>
          <a:solidFill>
            <a:srgbClr val="FFFFFF"/>
          </a:solidFill>
          <a:ln>
            <a:noFill/>
          </a:ln>
        </p:spPr>
        <p:txBody>
          <a:bodyPr/>
          <a:lstStyle/>
          <a:p>
            <a:endParaRPr lang="fr-FR">
              <a:latin typeface="Aeonik MGEN" panose="020B0503030300000000" pitchFamily="34" charset="0"/>
            </a:endParaRPr>
          </a:p>
        </p:txBody>
      </p:sp>
      <p:sp>
        <p:nvSpPr>
          <p:cNvPr id="36" name="Freeform 25">
            <a:extLst>
              <a:ext uri="{FF2B5EF4-FFF2-40B4-BE49-F238E27FC236}">
                <a16:creationId xmlns:a16="http://schemas.microsoft.com/office/drawing/2014/main" id="{DACCA4E9-9263-A568-DCBA-E5EBF7DE1209}"/>
              </a:ext>
            </a:extLst>
          </p:cNvPr>
          <p:cNvSpPr/>
          <p:nvPr/>
        </p:nvSpPr>
        <p:spPr>
          <a:xfrm>
            <a:off x="410758" y="1842689"/>
            <a:ext cx="3206381" cy="4731128"/>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chemeClr val="bg2">
                <a:lumMod val="60000"/>
                <a:lumOff val="40000"/>
              </a:schemeClr>
            </a:solidFill>
            <a:prstDash val="solid"/>
            <a:round/>
          </a:ln>
        </p:spPr>
        <p:txBody>
          <a:bodyPr/>
          <a:lstStyle/>
          <a:p>
            <a:endParaRPr lang="fr-FR">
              <a:latin typeface="Aeonik MGEN" panose="020B0503030300000000" pitchFamily="34" charset="0"/>
            </a:endParaRPr>
          </a:p>
        </p:txBody>
      </p:sp>
      <p:sp>
        <p:nvSpPr>
          <p:cNvPr id="34" name="Freeform 28">
            <a:extLst>
              <a:ext uri="{FF2B5EF4-FFF2-40B4-BE49-F238E27FC236}">
                <a16:creationId xmlns:a16="http://schemas.microsoft.com/office/drawing/2014/main" id="{45DEC027-B83B-77BC-8D25-E71AF522C967}"/>
              </a:ext>
            </a:extLst>
          </p:cNvPr>
          <p:cNvSpPr/>
          <p:nvPr/>
        </p:nvSpPr>
        <p:spPr>
          <a:xfrm>
            <a:off x="395853" y="1860611"/>
            <a:ext cx="3206381" cy="961365"/>
          </a:xfrm>
          <a:custGeom>
            <a:avLst/>
            <a:gdLst/>
            <a:ahLst/>
            <a:cxnLst/>
            <a:rect l="l" t="t" r="r" b="b"/>
            <a:pathLst>
              <a:path w="1149095" h="352741">
                <a:moveTo>
                  <a:pt x="89338" y="0"/>
                </a:moveTo>
                <a:lnTo>
                  <a:pt x="1059757" y="0"/>
                </a:lnTo>
                <a:cubicBezTo>
                  <a:pt x="1083451" y="0"/>
                  <a:pt x="1106174" y="9412"/>
                  <a:pt x="1122928" y="26166"/>
                </a:cubicBezTo>
                <a:cubicBezTo>
                  <a:pt x="1139682" y="42921"/>
                  <a:pt x="1149095" y="65644"/>
                  <a:pt x="1149095" y="89338"/>
                </a:cubicBezTo>
                <a:lnTo>
                  <a:pt x="1149095" y="263403"/>
                </a:lnTo>
                <a:cubicBezTo>
                  <a:pt x="1149095" y="287097"/>
                  <a:pt x="1139682" y="309821"/>
                  <a:pt x="1122928" y="326575"/>
                </a:cubicBezTo>
                <a:cubicBezTo>
                  <a:pt x="1106174" y="343329"/>
                  <a:pt x="1083451" y="352741"/>
                  <a:pt x="1059757" y="352741"/>
                </a:cubicBezTo>
                <a:lnTo>
                  <a:pt x="89338" y="352741"/>
                </a:lnTo>
                <a:cubicBezTo>
                  <a:pt x="65644" y="352741"/>
                  <a:pt x="42921" y="343329"/>
                  <a:pt x="26166" y="326575"/>
                </a:cubicBezTo>
                <a:cubicBezTo>
                  <a:pt x="9412" y="309821"/>
                  <a:pt x="0" y="287097"/>
                  <a:pt x="0" y="263403"/>
                </a:cubicBezTo>
                <a:lnTo>
                  <a:pt x="0" y="89338"/>
                </a:lnTo>
                <a:cubicBezTo>
                  <a:pt x="0" y="65644"/>
                  <a:pt x="9412" y="42921"/>
                  <a:pt x="26166" y="26166"/>
                </a:cubicBezTo>
                <a:cubicBezTo>
                  <a:pt x="42921" y="9412"/>
                  <a:pt x="65644" y="0"/>
                  <a:pt x="89338" y="0"/>
                </a:cubicBezTo>
                <a:close/>
              </a:path>
            </a:pathLst>
          </a:custGeom>
          <a:solidFill>
            <a:schemeClr val="bg2">
              <a:lumMod val="60000"/>
              <a:lumOff val="40000"/>
            </a:schemeClr>
          </a:solidFill>
          <a:ln>
            <a:solidFill>
              <a:schemeClr val="bg2">
                <a:lumMod val="60000"/>
                <a:lumOff val="40000"/>
              </a:schemeClr>
            </a:solidFill>
          </a:ln>
        </p:spPr>
        <p:txBody>
          <a:bodyPr/>
          <a:lstStyle/>
          <a:p>
            <a:endParaRPr lang="fr-FR">
              <a:latin typeface="Aeonik MGEN" panose="020B0503030300000000" pitchFamily="34" charset="0"/>
            </a:endParaRPr>
          </a:p>
        </p:txBody>
      </p:sp>
      <p:grpSp>
        <p:nvGrpSpPr>
          <p:cNvPr id="28" name="Group 30">
            <a:extLst>
              <a:ext uri="{FF2B5EF4-FFF2-40B4-BE49-F238E27FC236}">
                <a16:creationId xmlns:a16="http://schemas.microsoft.com/office/drawing/2014/main" id="{31743D8F-045D-9F45-103D-0344523C5B99}"/>
              </a:ext>
            </a:extLst>
          </p:cNvPr>
          <p:cNvGrpSpPr/>
          <p:nvPr/>
        </p:nvGrpSpPr>
        <p:grpSpPr>
          <a:xfrm>
            <a:off x="2954934" y="2201935"/>
            <a:ext cx="662205" cy="630165"/>
            <a:chOff x="0" y="-47625"/>
            <a:chExt cx="237319" cy="225837"/>
          </a:xfrm>
          <a:solidFill>
            <a:schemeClr val="bg2">
              <a:lumMod val="60000"/>
              <a:lumOff val="40000"/>
            </a:schemeClr>
          </a:solidFill>
        </p:grpSpPr>
        <p:sp>
          <p:nvSpPr>
            <p:cNvPr id="32" name="Freeform 31">
              <a:extLst>
                <a:ext uri="{FF2B5EF4-FFF2-40B4-BE49-F238E27FC236}">
                  <a16:creationId xmlns:a16="http://schemas.microsoft.com/office/drawing/2014/main" id="{BE6169AE-81C8-4F36-5E97-F8BAFFE7A921}"/>
                </a:ext>
              </a:extLst>
            </p:cNvPr>
            <p:cNvSpPr/>
            <p:nvPr/>
          </p:nvSpPr>
          <p:spPr>
            <a:xfrm>
              <a:off x="0" y="3454"/>
              <a:ext cx="237319" cy="174758"/>
            </a:xfrm>
            <a:custGeom>
              <a:avLst/>
              <a:gdLst/>
              <a:ahLst/>
              <a:cxnLst/>
              <a:rect l="l" t="t" r="r" b="b"/>
              <a:pathLst>
                <a:path w="237319" h="174758">
                  <a:moveTo>
                    <a:pt x="0" y="0"/>
                  </a:moveTo>
                  <a:lnTo>
                    <a:pt x="237319" y="0"/>
                  </a:lnTo>
                  <a:lnTo>
                    <a:pt x="237319" y="174758"/>
                  </a:lnTo>
                  <a:lnTo>
                    <a:pt x="0" y="174758"/>
                  </a:lnTo>
                  <a:close/>
                </a:path>
              </a:pathLst>
            </a:custGeom>
            <a:grpFill/>
            <a:ln>
              <a:solidFill>
                <a:schemeClr val="bg2">
                  <a:lumMod val="60000"/>
                  <a:lumOff val="40000"/>
                </a:schemeClr>
              </a:solidFill>
            </a:ln>
          </p:spPr>
          <p:txBody>
            <a:bodyPr/>
            <a:lstStyle/>
            <a:p>
              <a:endParaRPr lang="fr-FR">
                <a:latin typeface="Aeonik MGEN" panose="020B0503030300000000" pitchFamily="34" charset="0"/>
              </a:endParaRPr>
            </a:p>
          </p:txBody>
        </p:sp>
        <p:sp>
          <p:nvSpPr>
            <p:cNvPr id="33" name="TextBox 32">
              <a:extLst>
                <a:ext uri="{FF2B5EF4-FFF2-40B4-BE49-F238E27FC236}">
                  <a16:creationId xmlns:a16="http://schemas.microsoft.com/office/drawing/2014/main" id="{D179AB6B-2717-3B37-3179-797F77D23B3F}"/>
                </a:ext>
              </a:extLst>
            </p:cNvPr>
            <p:cNvSpPr txBox="1"/>
            <p:nvPr/>
          </p:nvSpPr>
          <p:spPr>
            <a:xfrm>
              <a:off x="0" y="-47625"/>
              <a:ext cx="237319" cy="222383"/>
            </a:xfrm>
            <a:prstGeom prst="rect">
              <a:avLst/>
            </a:prstGeom>
            <a:grpFill/>
            <a:ln>
              <a:solidFill>
                <a:schemeClr val="bg2">
                  <a:lumMod val="60000"/>
                  <a:lumOff val="40000"/>
                </a:schemeClr>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9" name="Group 33">
            <a:extLst>
              <a:ext uri="{FF2B5EF4-FFF2-40B4-BE49-F238E27FC236}">
                <a16:creationId xmlns:a16="http://schemas.microsoft.com/office/drawing/2014/main" id="{7A72A5E4-6B94-5CF9-7919-8014DE138C15}"/>
              </a:ext>
            </a:extLst>
          </p:cNvPr>
          <p:cNvGrpSpPr/>
          <p:nvPr/>
        </p:nvGrpSpPr>
        <p:grpSpPr>
          <a:xfrm>
            <a:off x="424898" y="2485638"/>
            <a:ext cx="662205" cy="341323"/>
            <a:chOff x="0" y="0"/>
            <a:chExt cx="237319" cy="122323"/>
          </a:xfrm>
          <a:solidFill>
            <a:schemeClr val="bg2">
              <a:lumMod val="60000"/>
              <a:lumOff val="40000"/>
            </a:schemeClr>
          </a:solidFill>
        </p:grpSpPr>
        <p:sp>
          <p:nvSpPr>
            <p:cNvPr id="30" name="Freeform 34">
              <a:extLst>
                <a:ext uri="{FF2B5EF4-FFF2-40B4-BE49-F238E27FC236}">
                  <a16:creationId xmlns:a16="http://schemas.microsoft.com/office/drawing/2014/main" id="{4BEBAA7E-6ACD-6902-3163-66F80F1CBDB0}"/>
                </a:ext>
              </a:extLst>
            </p:cNvPr>
            <p:cNvSpPr/>
            <p:nvPr/>
          </p:nvSpPr>
          <p:spPr>
            <a:xfrm>
              <a:off x="0" y="0"/>
              <a:ext cx="237319" cy="122323"/>
            </a:xfrm>
            <a:custGeom>
              <a:avLst/>
              <a:gdLst/>
              <a:ahLst/>
              <a:cxnLst/>
              <a:rect l="l" t="t" r="r" b="b"/>
              <a:pathLst>
                <a:path w="237319" h="122323">
                  <a:moveTo>
                    <a:pt x="0" y="0"/>
                  </a:moveTo>
                  <a:lnTo>
                    <a:pt x="237319" y="0"/>
                  </a:lnTo>
                  <a:lnTo>
                    <a:pt x="237319" y="122323"/>
                  </a:lnTo>
                  <a:lnTo>
                    <a:pt x="0" y="122323"/>
                  </a:lnTo>
                  <a:close/>
                </a:path>
              </a:pathLst>
            </a:custGeom>
            <a:grpFill/>
            <a:ln>
              <a:solidFill>
                <a:schemeClr val="bg2">
                  <a:lumMod val="60000"/>
                  <a:lumOff val="40000"/>
                </a:schemeClr>
              </a:solidFill>
            </a:ln>
          </p:spPr>
          <p:txBody>
            <a:bodyPr/>
            <a:lstStyle/>
            <a:p>
              <a:endParaRPr lang="fr-FR">
                <a:latin typeface="Aeonik MGEN" panose="020B0503030300000000" pitchFamily="34" charset="0"/>
              </a:endParaRPr>
            </a:p>
          </p:txBody>
        </p:sp>
        <p:sp>
          <p:nvSpPr>
            <p:cNvPr id="31" name="TextBox 35">
              <a:extLst>
                <a:ext uri="{FF2B5EF4-FFF2-40B4-BE49-F238E27FC236}">
                  <a16:creationId xmlns:a16="http://schemas.microsoft.com/office/drawing/2014/main" id="{F23172E1-C5E6-090F-818E-BFFCC2C3C405}"/>
                </a:ext>
              </a:extLst>
            </p:cNvPr>
            <p:cNvSpPr txBox="1"/>
            <p:nvPr/>
          </p:nvSpPr>
          <p:spPr>
            <a:xfrm>
              <a:off x="0" y="-47625"/>
              <a:ext cx="237319" cy="169948"/>
            </a:xfrm>
            <a:prstGeom prst="rect">
              <a:avLst/>
            </a:prstGeom>
            <a:grpFill/>
            <a:ln>
              <a:solidFill>
                <a:schemeClr val="bg2">
                  <a:lumMod val="60000"/>
                  <a:lumOff val="40000"/>
                </a:schemeClr>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42" name="Espace réservé du texte 41">
            <a:extLst>
              <a:ext uri="{FF2B5EF4-FFF2-40B4-BE49-F238E27FC236}">
                <a16:creationId xmlns:a16="http://schemas.microsoft.com/office/drawing/2014/main" id="{2871D652-17C9-6AB9-D12F-4BB605DB5CBB}"/>
              </a:ext>
            </a:extLst>
          </p:cNvPr>
          <p:cNvSpPr>
            <a:spLocks noGrp="1"/>
          </p:cNvSpPr>
          <p:nvPr>
            <p:ph type="body" sz="quarter" idx="10"/>
          </p:nvPr>
        </p:nvSpPr>
        <p:spPr>
          <a:xfrm>
            <a:off x="524193" y="2971759"/>
            <a:ext cx="2988000" cy="3382963"/>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3" name="Espace réservé du texte 41">
            <a:extLst>
              <a:ext uri="{FF2B5EF4-FFF2-40B4-BE49-F238E27FC236}">
                <a16:creationId xmlns:a16="http://schemas.microsoft.com/office/drawing/2014/main" id="{5BD096C5-E0D8-0C37-9C7C-A0DDE96F7941}"/>
              </a:ext>
            </a:extLst>
          </p:cNvPr>
          <p:cNvSpPr>
            <a:spLocks noGrp="1"/>
          </p:cNvSpPr>
          <p:nvPr>
            <p:ph type="body" sz="quarter" idx="11"/>
          </p:nvPr>
        </p:nvSpPr>
        <p:spPr>
          <a:xfrm>
            <a:off x="4093398" y="1741264"/>
            <a:ext cx="3051897" cy="3858650"/>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4" name="Espace réservé du texte 41">
            <a:extLst>
              <a:ext uri="{FF2B5EF4-FFF2-40B4-BE49-F238E27FC236}">
                <a16:creationId xmlns:a16="http://schemas.microsoft.com/office/drawing/2014/main" id="{18E95824-865A-4994-3C4A-9C2026BB24D3}"/>
              </a:ext>
            </a:extLst>
          </p:cNvPr>
          <p:cNvSpPr>
            <a:spLocks noGrp="1"/>
          </p:cNvSpPr>
          <p:nvPr>
            <p:ph type="body" sz="quarter" idx="12"/>
          </p:nvPr>
        </p:nvSpPr>
        <p:spPr>
          <a:xfrm>
            <a:off x="477672" y="7692416"/>
            <a:ext cx="6671244" cy="2419936"/>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6" name="Espace réservé du texte 45">
            <a:extLst>
              <a:ext uri="{FF2B5EF4-FFF2-40B4-BE49-F238E27FC236}">
                <a16:creationId xmlns:a16="http://schemas.microsoft.com/office/drawing/2014/main" id="{C442AE84-881B-3190-6C60-49DFCEB87EF0}"/>
              </a:ext>
            </a:extLst>
          </p:cNvPr>
          <p:cNvSpPr>
            <a:spLocks noGrp="1"/>
          </p:cNvSpPr>
          <p:nvPr>
            <p:ph type="body" sz="quarter" idx="13"/>
          </p:nvPr>
        </p:nvSpPr>
        <p:spPr>
          <a:xfrm>
            <a:off x="450377" y="1885968"/>
            <a:ext cx="3060000" cy="866696"/>
          </a:xfrm>
          <a:prstGeom prst="rect">
            <a:avLst/>
          </a:prstGeom>
          <a:noFill/>
          <a:ln>
            <a:noFill/>
          </a:ln>
        </p:spPr>
        <p:txBody>
          <a:bodyPr/>
          <a:lstStyle>
            <a:lvl1pPr marL="0" indent="0" algn="ctr">
              <a:buNone/>
              <a:defRPr sz="2400">
                <a:solidFill>
                  <a:srgbClr val="FFFFFF"/>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7" name="Espace réservé du texte 45">
            <a:extLst>
              <a:ext uri="{FF2B5EF4-FFF2-40B4-BE49-F238E27FC236}">
                <a16:creationId xmlns:a16="http://schemas.microsoft.com/office/drawing/2014/main" id="{73206E65-04C6-4E7B-90FB-C1C7AB7B20BF}"/>
              </a:ext>
            </a:extLst>
          </p:cNvPr>
          <p:cNvSpPr>
            <a:spLocks noGrp="1"/>
          </p:cNvSpPr>
          <p:nvPr>
            <p:ph type="body" sz="quarter" idx="14"/>
          </p:nvPr>
        </p:nvSpPr>
        <p:spPr>
          <a:xfrm>
            <a:off x="4103449" y="661082"/>
            <a:ext cx="3024000" cy="947291"/>
          </a:xfrm>
          <a:prstGeom prst="rect">
            <a:avLst/>
          </a:prstGeom>
        </p:spPr>
        <p:txBody>
          <a:bodyPr/>
          <a:lstStyle>
            <a:lvl1pPr marL="0" indent="0" algn="ctr">
              <a:buNone/>
              <a:defRPr sz="2400">
                <a:solidFill>
                  <a:schemeClr val="bg2">
                    <a:lumMod val="60000"/>
                    <a:lumOff val="40000"/>
                  </a:schemeClr>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8" name="Espace réservé du texte 45">
            <a:extLst>
              <a:ext uri="{FF2B5EF4-FFF2-40B4-BE49-F238E27FC236}">
                <a16:creationId xmlns:a16="http://schemas.microsoft.com/office/drawing/2014/main" id="{5063BD02-745A-AF4E-6462-DBEEAC1A4701}"/>
              </a:ext>
            </a:extLst>
          </p:cNvPr>
          <p:cNvSpPr>
            <a:spLocks noGrp="1"/>
          </p:cNvSpPr>
          <p:nvPr>
            <p:ph type="body" sz="quarter" idx="15"/>
          </p:nvPr>
        </p:nvSpPr>
        <p:spPr>
          <a:xfrm>
            <a:off x="477671" y="7080735"/>
            <a:ext cx="4388607" cy="527646"/>
          </a:xfrm>
          <a:prstGeom prst="rect">
            <a:avLst/>
          </a:prstGeom>
        </p:spPr>
        <p:txBody>
          <a:bodyPr/>
          <a:lstStyle>
            <a:lvl1pPr marL="0" indent="0">
              <a:buNone/>
              <a:defRPr sz="2400">
                <a:solidFill>
                  <a:srgbClr val="FFFFFF"/>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50" name="Espace réservé pour une image  49">
            <a:extLst>
              <a:ext uri="{FF2B5EF4-FFF2-40B4-BE49-F238E27FC236}">
                <a16:creationId xmlns:a16="http://schemas.microsoft.com/office/drawing/2014/main" id="{1A82479A-FA49-CF79-8B4B-189437394338}"/>
              </a:ext>
            </a:extLst>
          </p:cNvPr>
          <p:cNvSpPr>
            <a:spLocks noGrp="1"/>
          </p:cNvSpPr>
          <p:nvPr>
            <p:ph type="pic" sz="quarter" idx="16"/>
          </p:nvPr>
        </p:nvSpPr>
        <p:spPr>
          <a:xfrm>
            <a:off x="4524837" y="5372681"/>
            <a:ext cx="2181225" cy="1201145"/>
          </a:xfrm>
          <a:prstGeom prst="rect">
            <a:avLst/>
          </a:prstGeom>
        </p:spPr>
        <p:txBody>
          <a:bodyPr/>
          <a:lstStyle/>
          <a:p>
            <a:endParaRPr lang="fr-FR"/>
          </a:p>
        </p:txBody>
      </p:sp>
      <p:sp>
        <p:nvSpPr>
          <p:cNvPr id="6" name="Espace réservé du texte 5">
            <a:extLst>
              <a:ext uri="{FF2B5EF4-FFF2-40B4-BE49-F238E27FC236}">
                <a16:creationId xmlns:a16="http://schemas.microsoft.com/office/drawing/2014/main" id="{11EFDAD3-24F4-BA5A-6557-8CA9EE9D01B5}"/>
              </a:ext>
            </a:extLst>
          </p:cNvPr>
          <p:cNvSpPr>
            <a:spLocks noGrp="1"/>
          </p:cNvSpPr>
          <p:nvPr>
            <p:ph type="body" sz="quarter" idx="17" hasCustomPrompt="1"/>
          </p:nvPr>
        </p:nvSpPr>
        <p:spPr>
          <a:xfrm>
            <a:off x="477838" y="368300"/>
            <a:ext cx="3206381" cy="620713"/>
          </a:xfrm>
          <a:prstGeom prst="rect">
            <a:avLst/>
          </a:prstGeom>
        </p:spPr>
        <p:txBody>
          <a:bodyPr/>
          <a:lstStyle>
            <a:lvl1pPr marL="0" indent="0">
              <a:buNone/>
              <a:defRPr sz="4000">
                <a:solidFill>
                  <a:schemeClr val="bg2">
                    <a:lumMod val="60000"/>
                    <a:lumOff val="40000"/>
                  </a:schemeClr>
                </a:solidFill>
                <a:latin typeface="+mj-lt"/>
              </a:defRPr>
            </a:lvl1pPr>
          </a:lstStyle>
          <a:p>
            <a:pPr lvl="0"/>
            <a:r>
              <a:rPr lang="fr-FR"/>
              <a:t>Titre</a:t>
            </a:r>
          </a:p>
        </p:txBody>
      </p:sp>
    </p:spTree>
    <p:extLst>
      <p:ext uri="{BB962C8B-B14F-4D97-AF65-F5344CB8AC3E}">
        <p14:creationId xmlns:p14="http://schemas.microsoft.com/office/powerpoint/2010/main" val="20039002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hématique gris mixte 3">
    <p:bg>
      <p:bgPr>
        <a:solidFill>
          <a:schemeClr val="tx2"/>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72F0DE7-82ED-0E98-DC84-63704273BE05}"/>
              </a:ext>
            </a:extLst>
          </p:cNvPr>
          <p:cNvSpPr/>
          <p:nvPr/>
        </p:nvSpPr>
        <p:spPr>
          <a:xfrm>
            <a:off x="410758" y="6923767"/>
            <a:ext cx="6800584" cy="3441005"/>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rgbClr val="FFFFFF"/>
          </a:solidFill>
          <a:ln w="38100" cap="rnd">
            <a:solidFill>
              <a:schemeClr val="bg1"/>
            </a:solidFill>
            <a:prstDash val="solid"/>
            <a:round/>
          </a:ln>
        </p:spPr>
        <p:txBody>
          <a:bodyPr/>
          <a:lstStyle/>
          <a:p>
            <a:endParaRPr lang="fr-FR">
              <a:latin typeface="Aeonik MGEN" panose="020B0503030300000000" pitchFamily="34" charset="0"/>
            </a:endParaRPr>
          </a:p>
        </p:txBody>
      </p:sp>
      <p:sp>
        <p:nvSpPr>
          <p:cNvPr id="9" name="Freeform 7">
            <a:extLst>
              <a:ext uri="{FF2B5EF4-FFF2-40B4-BE49-F238E27FC236}">
                <a16:creationId xmlns:a16="http://schemas.microsoft.com/office/drawing/2014/main" id="{3BE29EDD-62D0-8948-562A-A160CE8FAB27}"/>
              </a:ext>
            </a:extLst>
          </p:cNvPr>
          <p:cNvSpPr/>
          <p:nvPr/>
        </p:nvSpPr>
        <p:spPr>
          <a:xfrm>
            <a:off x="3977664" y="412548"/>
            <a:ext cx="3240000" cy="6161269"/>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bg1"/>
          </a:solidFill>
          <a:ln w="38100" cap="rnd">
            <a:solidFill>
              <a:schemeClr val="bg1"/>
            </a:solidFill>
            <a:prstDash val="solid"/>
            <a:round/>
          </a:ln>
        </p:spPr>
        <p:txBody>
          <a:bodyPr/>
          <a:lstStyle/>
          <a:p>
            <a:endParaRPr lang="fr-FR">
              <a:latin typeface="Aeonik MGEN" panose="020B0503030300000000" pitchFamily="34" charset="0"/>
            </a:endParaRPr>
          </a:p>
        </p:txBody>
      </p:sp>
      <p:sp>
        <p:nvSpPr>
          <p:cNvPr id="19" name="Freeform 10">
            <a:extLst>
              <a:ext uri="{FF2B5EF4-FFF2-40B4-BE49-F238E27FC236}">
                <a16:creationId xmlns:a16="http://schemas.microsoft.com/office/drawing/2014/main" id="{FDA92566-05CA-8CCB-9340-6560F4B31F53}"/>
              </a:ext>
            </a:extLst>
          </p:cNvPr>
          <p:cNvSpPr/>
          <p:nvPr/>
        </p:nvSpPr>
        <p:spPr>
          <a:xfrm>
            <a:off x="4018607" y="480563"/>
            <a:ext cx="3168000" cy="5148000"/>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20" name="TextBox 11">
            <a:extLst>
              <a:ext uri="{FF2B5EF4-FFF2-40B4-BE49-F238E27FC236}">
                <a16:creationId xmlns:a16="http://schemas.microsoft.com/office/drawing/2014/main" id="{04A90671-2D38-3866-D885-5CA39B6C6D2F}"/>
              </a:ext>
            </a:extLst>
          </p:cNvPr>
          <p:cNvSpPr txBox="1"/>
          <p:nvPr/>
        </p:nvSpPr>
        <p:spPr>
          <a:xfrm>
            <a:off x="4018607" y="579462"/>
            <a:ext cx="3168000" cy="5020452"/>
          </a:xfrm>
          <a:prstGeom prst="rect">
            <a:avLst/>
          </a:prstGeom>
          <a:ln>
            <a:noFill/>
          </a:ln>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7" name="Freeform 13">
            <a:extLst>
              <a:ext uri="{FF2B5EF4-FFF2-40B4-BE49-F238E27FC236}">
                <a16:creationId xmlns:a16="http://schemas.microsoft.com/office/drawing/2014/main" id="{B7F7C5E3-4F3A-F33C-C330-CFAB22168BBD}"/>
              </a:ext>
            </a:extLst>
          </p:cNvPr>
          <p:cNvSpPr/>
          <p:nvPr/>
        </p:nvSpPr>
        <p:spPr>
          <a:xfrm>
            <a:off x="4021040" y="5304770"/>
            <a:ext cx="3168000" cy="329377"/>
          </a:xfrm>
          <a:custGeom>
            <a:avLst/>
            <a:gdLst/>
            <a:ahLst/>
            <a:cxnLst/>
            <a:rect l="l" t="t" r="r" b="b"/>
            <a:pathLst>
              <a:path w="273042" h="164569">
                <a:moveTo>
                  <a:pt x="0" y="0"/>
                </a:moveTo>
                <a:lnTo>
                  <a:pt x="273042" y="0"/>
                </a:lnTo>
                <a:lnTo>
                  <a:pt x="273042" y="164569"/>
                </a:lnTo>
                <a:lnTo>
                  <a:pt x="0" y="164569"/>
                </a:lnTo>
                <a:close/>
              </a:path>
            </a:pathLst>
          </a:custGeom>
          <a:solidFill>
            <a:srgbClr val="FFFFFF"/>
          </a:solidFill>
          <a:ln>
            <a:noFill/>
          </a:ln>
        </p:spPr>
        <p:txBody>
          <a:bodyPr/>
          <a:lstStyle/>
          <a:p>
            <a:endParaRPr lang="fr-FR">
              <a:latin typeface="Aeonik MGEN" panose="020B0503030300000000" pitchFamily="34" charset="0"/>
            </a:endParaRPr>
          </a:p>
        </p:txBody>
      </p:sp>
      <p:sp>
        <p:nvSpPr>
          <p:cNvPr id="36" name="Freeform 25">
            <a:extLst>
              <a:ext uri="{FF2B5EF4-FFF2-40B4-BE49-F238E27FC236}">
                <a16:creationId xmlns:a16="http://schemas.microsoft.com/office/drawing/2014/main" id="{DACCA4E9-9263-A568-DCBA-E5EBF7DE1209}"/>
              </a:ext>
            </a:extLst>
          </p:cNvPr>
          <p:cNvSpPr/>
          <p:nvPr/>
        </p:nvSpPr>
        <p:spPr>
          <a:xfrm>
            <a:off x="410758" y="1842689"/>
            <a:ext cx="3206381" cy="4731128"/>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chemeClr val="bg1"/>
            </a:solidFill>
            <a:prstDash val="solid"/>
            <a:round/>
          </a:ln>
        </p:spPr>
        <p:txBody>
          <a:bodyPr/>
          <a:lstStyle/>
          <a:p>
            <a:endParaRPr lang="fr-FR">
              <a:latin typeface="Aeonik MGEN" panose="020B0503030300000000" pitchFamily="34" charset="0"/>
            </a:endParaRPr>
          </a:p>
        </p:txBody>
      </p:sp>
      <p:sp>
        <p:nvSpPr>
          <p:cNvPr id="34" name="Freeform 28">
            <a:extLst>
              <a:ext uri="{FF2B5EF4-FFF2-40B4-BE49-F238E27FC236}">
                <a16:creationId xmlns:a16="http://schemas.microsoft.com/office/drawing/2014/main" id="{45DEC027-B83B-77BC-8D25-E71AF522C967}"/>
              </a:ext>
            </a:extLst>
          </p:cNvPr>
          <p:cNvSpPr/>
          <p:nvPr/>
        </p:nvSpPr>
        <p:spPr>
          <a:xfrm>
            <a:off x="395853" y="1860611"/>
            <a:ext cx="3206381" cy="961365"/>
          </a:xfrm>
          <a:custGeom>
            <a:avLst/>
            <a:gdLst/>
            <a:ahLst/>
            <a:cxnLst/>
            <a:rect l="l" t="t" r="r" b="b"/>
            <a:pathLst>
              <a:path w="1149095" h="352741">
                <a:moveTo>
                  <a:pt x="89338" y="0"/>
                </a:moveTo>
                <a:lnTo>
                  <a:pt x="1059757" y="0"/>
                </a:lnTo>
                <a:cubicBezTo>
                  <a:pt x="1083451" y="0"/>
                  <a:pt x="1106174" y="9412"/>
                  <a:pt x="1122928" y="26166"/>
                </a:cubicBezTo>
                <a:cubicBezTo>
                  <a:pt x="1139682" y="42921"/>
                  <a:pt x="1149095" y="65644"/>
                  <a:pt x="1149095" y="89338"/>
                </a:cubicBezTo>
                <a:lnTo>
                  <a:pt x="1149095" y="263403"/>
                </a:lnTo>
                <a:cubicBezTo>
                  <a:pt x="1149095" y="287097"/>
                  <a:pt x="1139682" y="309821"/>
                  <a:pt x="1122928" y="326575"/>
                </a:cubicBezTo>
                <a:cubicBezTo>
                  <a:pt x="1106174" y="343329"/>
                  <a:pt x="1083451" y="352741"/>
                  <a:pt x="1059757" y="352741"/>
                </a:cubicBezTo>
                <a:lnTo>
                  <a:pt x="89338" y="352741"/>
                </a:lnTo>
                <a:cubicBezTo>
                  <a:pt x="65644" y="352741"/>
                  <a:pt x="42921" y="343329"/>
                  <a:pt x="26166" y="326575"/>
                </a:cubicBezTo>
                <a:cubicBezTo>
                  <a:pt x="9412" y="309821"/>
                  <a:pt x="0" y="287097"/>
                  <a:pt x="0" y="263403"/>
                </a:cubicBezTo>
                <a:lnTo>
                  <a:pt x="0" y="89338"/>
                </a:lnTo>
                <a:cubicBezTo>
                  <a:pt x="0" y="65644"/>
                  <a:pt x="9412" y="42921"/>
                  <a:pt x="26166" y="26166"/>
                </a:cubicBezTo>
                <a:cubicBezTo>
                  <a:pt x="42921" y="9412"/>
                  <a:pt x="65644" y="0"/>
                  <a:pt x="89338" y="0"/>
                </a:cubicBezTo>
                <a:close/>
              </a:path>
            </a:pathLst>
          </a:custGeom>
          <a:solidFill>
            <a:schemeClr val="bg1"/>
          </a:solidFill>
          <a:ln>
            <a:solidFill>
              <a:schemeClr val="bg1"/>
            </a:solidFill>
          </a:ln>
        </p:spPr>
        <p:txBody>
          <a:bodyPr/>
          <a:lstStyle/>
          <a:p>
            <a:endParaRPr lang="fr-FR">
              <a:latin typeface="Aeonik MGEN" panose="020B0503030300000000" pitchFamily="34" charset="0"/>
            </a:endParaRPr>
          </a:p>
        </p:txBody>
      </p:sp>
      <p:grpSp>
        <p:nvGrpSpPr>
          <p:cNvPr id="28" name="Group 30">
            <a:extLst>
              <a:ext uri="{FF2B5EF4-FFF2-40B4-BE49-F238E27FC236}">
                <a16:creationId xmlns:a16="http://schemas.microsoft.com/office/drawing/2014/main" id="{31743D8F-045D-9F45-103D-0344523C5B99}"/>
              </a:ext>
            </a:extLst>
          </p:cNvPr>
          <p:cNvGrpSpPr/>
          <p:nvPr/>
        </p:nvGrpSpPr>
        <p:grpSpPr>
          <a:xfrm>
            <a:off x="2954934" y="2201935"/>
            <a:ext cx="662205" cy="630165"/>
            <a:chOff x="0" y="-47625"/>
            <a:chExt cx="237319" cy="225837"/>
          </a:xfrm>
          <a:solidFill>
            <a:schemeClr val="bg1"/>
          </a:solidFill>
        </p:grpSpPr>
        <p:sp>
          <p:nvSpPr>
            <p:cNvPr id="32" name="Freeform 31">
              <a:extLst>
                <a:ext uri="{FF2B5EF4-FFF2-40B4-BE49-F238E27FC236}">
                  <a16:creationId xmlns:a16="http://schemas.microsoft.com/office/drawing/2014/main" id="{BE6169AE-81C8-4F36-5E97-F8BAFFE7A921}"/>
                </a:ext>
              </a:extLst>
            </p:cNvPr>
            <p:cNvSpPr/>
            <p:nvPr/>
          </p:nvSpPr>
          <p:spPr>
            <a:xfrm>
              <a:off x="0" y="3454"/>
              <a:ext cx="237319" cy="174758"/>
            </a:xfrm>
            <a:custGeom>
              <a:avLst/>
              <a:gdLst/>
              <a:ahLst/>
              <a:cxnLst/>
              <a:rect l="l" t="t" r="r" b="b"/>
              <a:pathLst>
                <a:path w="237319" h="174758">
                  <a:moveTo>
                    <a:pt x="0" y="0"/>
                  </a:moveTo>
                  <a:lnTo>
                    <a:pt x="237319" y="0"/>
                  </a:lnTo>
                  <a:lnTo>
                    <a:pt x="237319" y="174758"/>
                  </a:lnTo>
                  <a:lnTo>
                    <a:pt x="0" y="174758"/>
                  </a:lnTo>
                  <a:close/>
                </a:path>
              </a:pathLst>
            </a:custGeom>
            <a:grpFill/>
            <a:ln>
              <a:solidFill>
                <a:schemeClr val="bg1"/>
              </a:solidFill>
            </a:ln>
          </p:spPr>
          <p:txBody>
            <a:bodyPr/>
            <a:lstStyle/>
            <a:p>
              <a:endParaRPr lang="fr-FR">
                <a:latin typeface="Aeonik MGEN" panose="020B0503030300000000" pitchFamily="34" charset="0"/>
              </a:endParaRPr>
            </a:p>
          </p:txBody>
        </p:sp>
        <p:sp>
          <p:nvSpPr>
            <p:cNvPr id="33" name="TextBox 32">
              <a:extLst>
                <a:ext uri="{FF2B5EF4-FFF2-40B4-BE49-F238E27FC236}">
                  <a16:creationId xmlns:a16="http://schemas.microsoft.com/office/drawing/2014/main" id="{D179AB6B-2717-3B37-3179-797F77D23B3F}"/>
                </a:ext>
              </a:extLst>
            </p:cNvPr>
            <p:cNvSpPr txBox="1"/>
            <p:nvPr/>
          </p:nvSpPr>
          <p:spPr>
            <a:xfrm>
              <a:off x="0" y="-47625"/>
              <a:ext cx="237319" cy="222383"/>
            </a:xfrm>
            <a:prstGeom prst="rect">
              <a:avLst/>
            </a:prstGeom>
            <a:grpFill/>
            <a:ln>
              <a:solidFill>
                <a:schemeClr val="bg1"/>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9" name="Group 33">
            <a:extLst>
              <a:ext uri="{FF2B5EF4-FFF2-40B4-BE49-F238E27FC236}">
                <a16:creationId xmlns:a16="http://schemas.microsoft.com/office/drawing/2014/main" id="{7A72A5E4-6B94-5CF9-7919-8014DE138C15}"/>
              </a:ext>
            </a:extLst>
          </p:cNvPr>
          <p:cNvGrpSpPr/>
          <p:nvPr/>
        </p:nvGrpSpPr>
        <p:grpSpPr>
          <a:xfrm>
            <a:off x="424898" y="2485638"/>
            <a:ext cx="662205" cy="341323"/>
            <a:chOff x="0" y="0"/>
            <a:chExt cx="237319" cy="122323"/>
          </a:xfrm>
          <a:solidFill>
            <a:schemeClr val="bg1"/>
          </a:solidFill>
        </p:grpSpPr>
        <p:sp>
          <p:nvSpPr>
            <p:cNvPr id="30" name="Freeform 34">
              <a:extLst>
                <a:ext uri="{FF2B5EF4-FFF2-40B4-BE49-F238E27FC236}">
                  <a16:creationId xmlns:a16="http://schemas.microsoft.com/office/drawing/2014/main" id="{4BEBAA7E-6ACD-6902-3163-66F80F1CBDB0}"/>
                </a:ext>
              </a:extLst>
            </p:cNvPr>
            <p:cNvSpPr/>
            <p:nvPr/>
          </p:nvSpPr>
          <p:spPr>
            <a:xfrm>
              <a:off x="0" y="0"/>
              <a:ext cx="237319" cy="122323"/>
            </a:xfrm>
            <a:custGeom>
              <a:avLst/>
              <a:gdLst/>
              <a:ahLst/>
              <a:cxnLst/>
              <a:rect l="l" t="t" r="r" b="b"/>
              <a:pathLst>
                <a:path w="237319" h="122323">
                  <a:moveTo>
                    <a:pt x="0" y="0"/>
                  </a:moveTo>
                  <a:lnTo>
                    <a:pt x="237319" y="0"/>
                  </a:lnTo>
                  <a:lnTo>
                    <a:pt x="237319" y="122323"/>
                  </a:lnTo>
                  <a:lnTo>
                    <a:pt x="0" y="122323"/>
                  </a:lnTo>
                  <a:close/>
                </a:path>
              </a:pathLst>
            </a:custGeom>
            <a:grpFill/>
            <a:ln>
              <a:solidFill>
                <a:schemeClr val="bg1"/>
              </a:solidFill>
            </a:ln>
          </p:spPr>
          <p:txBody>
            <a:bodyPr/>
            <a:lstStyle/>
            <a:p>
              <a:endParaRPr lang="fr-FR">
                <a:latin typeface="Aeonik MGEN" panose="020B0503030300000000" pitchFamily="34" charset="0"/>
              </a:endParaRPr>
            </a:p>
          </p:txBody>
        </p:sp>
        <p:sp>
          <p:nvSpPr>
            <p:cNvPr id="31" name="TextBox 35">
              <a:extLst>
                <a:ext uri="{FF2B5EF4-FFF2-40B4-BE49-F238E27FC236}">
                  <a16:creationId xmlns:a16="http://schemas.microsoft.com/office/drawing/2014/main" id="{F23172E1-C5E6-090F-818E-BFFCC2C3C405}"/>
                </a:ext>
              </a:extLst>
            </p:cNvPr>
            <p:cNvSpPr txBox="1"/>
            <p:nvPr/>
          </p:nvSpPr>
          <p:spPr>
            <a:xfrm>
              <a:off x="0" y="-47625"/>
              <a:ext cx="237319" cy="169948"/>
            </a:xfrm>
            <a:prstGeom prst="rect">
              <a:avLst/>
            </a:prstGeom>
            <a:grpFill/>
            <a:ln>
              <a:solidFill>
                <a:schemeClr val="bg1"/>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42" name="Espace réservé du texte 41">
            <a:extLst>
              <a:ext uri="{FF2B5EF4-FFF2-40B4-BE49-F238E27FC236}">
                <a16:creationId xmlns:a16="http://schemas.microsoft.com/office/drawing/2014/main" id="{2871D652-17C9-6AB9-D12F-4BB605DB5CBB}"/>
              </a:ext>
            </a:extLst>
          </p:cNvPr>
          <p:cNvSpPr>
            <a:spLocks noGrp="1"/>
          </p:cNvSpPr>
          <p:nvPr>
            <p:ph type="body" sz="quarter" idx="10"/>
          </p:nvPr>
        </p:nvSpPr>
        <p:spPr>
          <a:xfrm>
            <a:off x="524193" y="2971759"/>
            <a:ext cx="2988000" cy="3382963"/>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3" name="Espace réservé du texte 41">
            <a:extLst>
              <a:ext uri="{FF2B5EF4-FFF2-40B4-BE49-F238E27FC236}">
                <a16:creationId xmlns:a16="http://schemas.microsoft.com/office/drawing/2014/main" id="{5BD096C5-E0D8-0C37-9C7C-A0DDE96F7941}"/>
              </a:ext>
            </a:extLst>
          </p:cNvPr>
          <p:cNvSpPr>
            <a:spLocks noGrp="1"/>
          </p:cNvSpPr>
          <p:nvPr>
            <p:ph type="body" sz="quarter" idx="11"/>
          </p:nvPr>
        </p:nvSpPr>
        <p:spPr>
          <a:xfrm>
            <a:off x="4093398" y="1741264"/>
            <a:ext cx="3051897" cy="3858650"/>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4" name="Espace réservé du texte 41">
            <a:extLst>
              <a:ext uri="{FF2B5EF4-FFF2-40B4-BE49-F238E27FC236}">
                <a16:creationId xmlns:a16="http://schemas.microsoft.com/office/drawing/2014/main" id="{18E95824-865A-4994-3C4A-9C2026BB24D3}"/>
              </a:ext>
            </a:extLst>
          </p:cNvPr>
          <p:cNvSpPr>
            <a:spLocks noGrp="1"/>
          </p:cNvSpPr>
          <p:nvPr>
            <p:ph type="body" sz="quarter" idx="12"/>
          </p:nvPr>
        </p:nvSpPr>
        <p:spPr>
          <a:xfrm>
            <a:off x="477672" y="7692416"/>
            <a:ext cx="6671244" cy="2419936"/>
          </a:xfrm>
          <a:prstGeom prst="rect">
            <a:avLst/>
          </a:prstGeom>
        </p:spPr>
        <p:txBody>
          <a:bodyPr/>
          <a:lstStyle>
            <a:lvl1pPr marL="0" indent="0">
              <a:buNone/>
              <a:defRPr sz="1800">
                <a:solidFill>
                  <a:schemeClr val="bg1"/>
                </a:solidFill>
              </a:defRPr>
            </a:lvl1pPr>
            <a:lvl2pPr marL="283368" indent="0">
              <a:buNone/>
              <a:defRPr/>
            </a:lvl2pPr>
            <a:lvl3pPr marL="566735" indent="0">
              <a:buNone/>
              <a:defRPr/>
            </a:lvl3pPr>
            <a:lvl4pPr marL="850104" indent="0">
              <a:buNone/>
              <a:defRPr/>
            </a:lvl4pPr>
            <a:lvl5pPr marL="1133472" indent="0">
              <a:buNone/>
              <a:defRPr/>
            </a:lvl5pPr>
          </a:lstStyle>
          <a:p>
            <a:pPr lvl="0"/>
            <a:endParaRPr lang="fr-FR"/>
          </a:p>
        </p:txBody>
      </p:sp>
      <p:sp>
        <p:nvSpPr>
          <p:cNvPr id="46" name="Espace réservé du texte 45">
            <a:extLst>
              <a:ext uri="{FF2B5EF4-FFF2-40B4-BE49-F238E27FC236}">
                <a16:creationId xmlns:a16="http://schemas.microsoft.com/office/drawing/2014/main" id="{C442AE84-881B-3190-6C60-49DFCEB87EF0}"/>
              </a:ext>
            </a:extLst>
          </p:cNvPr>
          <p:cNvSpPr>
            <a:spLocks noGrp="1"/>
          </p:cNvSpPr>
          <p:nvPr>
            <p:ph type="body" sz="quarter" idx="13"/>
          </p:nvPr>
        </p:nvSpPr>
        <p:spPr>
          <a:xfrm>
            <a:off x="464030" y="1885967"/>
            <a:ext cx="3060000" cy="866696"/>
          </a:xfrm>
          <a:prstGeom prst="rect">
            <a:avLst/>
          </a:prstGeom>
          <a:noFill/>
          <a:ln>
            <a:noFill/>
          </a:ln>
        </p:spPr>
        <p:txBody>
          <a:bodyPr/>
          <a:lstStyle>
            <a:lvl1pPr marL="0" indent="0" algn="ctr">
              <a:buNone/>
              <a:defRPr sz="2400">
                <a:solidFill>
                  <a:srgbClr val="FFFFFF"/>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7" name="Espace réservé du texte 45">
            <a:extLst>
              <a:ext uri="{FF2B5EF4-FFF2-40B4-BE49-F238E27FC236}">
                <a16:creationId xmlns:a16="http://schemas.microsoft.com/office/drawing/2014/main" id="{73206E65-04C6-4E7B-90FB-C1C7AB7B20BF}"/>
              </a:ext>
            </a:extLst>
          </p:cNvPr>
          <p:cNvSpPr>
            <a:spLocks noGrp="1"/>
          </p:cNvSpPr>
          <p:nvPr>
            <p:ph type="body" sz="quarter" idx="14"/>
          </p:nvPr>
        </p:nvSpPr>
        <p:spPr>
          <a:xfrm>
            <a:off x="4103449" y="661082"/>
            <a:ext cx="3024000" cy="947291"/>
          </a:xfrm>
          <a:prstGeom prst="rect">
            <a:avLst/>
          </a:prstGeom>
        </p:spPr>
        <p:txBody>
          <a:bodyPr/>
          <a:lstStyle>
            <a:lvl1pPr marL="0" indent="0" algn="ctr">
              <a:buNone/>
              <a:defRPr sz="2400">
                <a:solidFill>
                  <a:schemeClr val="bg1"/>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8" name="Espace réservé du texte 45">
            <a:extLst>
              <a:ext uri="{FF2B5EF4-FFF2-40B4-BE49-F238E27FC236}">
                <a16:creationId xmlns:a16="http://schemas.microsoft.com/office/drawing/2014/main" id="{5063BD02-745A-AF4E-6462-DBEEAC1A4701}"/>
              </a:ext>
            </a:extLst>
          </p:cNvPr>
          <p:cNvSpPr>
            <a:spLocks noGrp="1"/>
          </p:cNvSpPr>
          <p:nvPr>
            <p:ph type="body" sz="quarter" idx="15"/>
          </p:nvPr>
        </p:nvSpPr>
        <p:spPr>
          <a:xfrm>
            <a:off x="477671" y="7080735"/>
            <a:ext cx="4388607" cy="527646"/>
          </a:xfrm>
          <a:prstGeom prst="rect">
            <a:avLst/>
          </a:prstGeom>
        </p:spPr>
        <p:txBody>
          <a:bodyPr/>
          <a:lstStyle>
            <a:lvl1pPr marL="0" indent="0">
              <a:buNone/>
              <a:defRPr sz="2400">
                <a:solidFill>
                  <a:schemeClr val="bg1"/>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50" name="Espace réservé pour une image  49">
            <a:extLst>
              <a:ext uri="{FF2B5EF4-FFF2-40B4-BE49-F238E27FC236}">
                <a16:creationId xmlns:a16="http://schemas.microsoft.com/office/drawing/2014/main" id="{1A82479A-FA49-CF79-8B4B-189437394338}"/>
              </a:ext>
            </a:extLst>
          </p:cNvPr>
          <p:cNvSpPr>
            <a:spLocks noGrp="1"/>
          </p:cNvSpPr>
          <p:nvPr>
            <p:ph type="pic" sz="quarter" idx="16"/>
          </p:nvPr>
        </p:nvSpPr>
        <p:spPr>
          <a:xfrm>
            <a:off x="4524837" y="5372681"/>
            <a:ext cx="2181225" cy="1201145"/>
          </a:xfrm>
          <a:prstGeom prst="rect">
            <a:avLst/>
          </a:prstGeom>
        </p:spPr>
        <p:txBody>
          <a:bodyPr/>
          <a:lstStyle/>
          <a:p>
            <a:endParaRPr lang="fr-FR"/>
          </a:p>
        </p:txBody>
      </p:sp>
      <p:sp>
        <p:nvSpPr>
          <p:cNvPr id="6" name="Espace réservé du texte 5">
            <a:extLst>
              <a:ext uri="{FF2B5EF4-FFF2-40B4-BE49-F238E27FC236}">
                <a16:creationId xmlns:a16="http://schemas.microsoft.com/office/drawing/2014/main" id="{11EFDAD3-24F4-BA5A-6557-8CA9EE9D01B5}"/>
              </a:ext>
            </a:extLst>
          </p:cNvPr>
          <p:cNvSpPr>
            <a:spLocks noGrp="1"/>
          </p:cNvSpPr>
          <p:nvPr>
            <p:ph type="body" sz="quarter" idx="17" hasCustomPrompt="1"/>
          </p:nvPr>
        </p:nvSpPr>
        <p:spPr>
          <a:xfrm>
            <a:off x="477838" y="368300"/>
            <a:ext cx="3206381" cy="620713"/>
          </a:xfrm>
          <a:prstGeom prst="rect">
            <a:avLst/>
          </a:prstGeom>
        </p:spPr>
        <p:txBody>
          <a:bodyPr/>
          <a:lstStyle>
            <a:lvl1pPr marL="0" indent="0">
              <a:buNone/>
              <a:defRPr sz="4000">
                <a:solidFill>
                  <a:schemeClr val="bg1"/>
                </a:solidFill>
                <a:latin typeface="+mj-lt"/>
              </a:defRPr>
            </a:lvl1pPr>
          </a:lstStyle>
          <a:p>
            <a:pPr lvl="0"/>
            <a:r>
              <a:rPr lang="fr-FR"/>
              <a:t>Titre</a:t>
            </a:r>
          </a:p>
        </p:txBody>
      </p:sp>
    </p:spTree>
    <p:extLst>
      <p:ext uri="{BB962C8B-B14F-4D97-AF65-F5344CB8AC3E}">
        <p14:creationId xmlns:p14="http://schemas.microsoft.com/office/powerpoint/2010/main" val="1250486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ne-07">
    <p:bg>
      <p:bgPr>
        <a:solidFill>
          <a:srgbClr val="FFFFFF"/>
        </a:solidFill>
        <a:effectLst/>
      </p:bgPr>
    </p:bg>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9B26E5EB-7D1B-CC4A-FC15-F9AB4A28F795}"/>
              </a:ext>
            </a:extLst>
          </p:cNvPr>
          <p:cNvSpPr>
            <a:spLocks noGrp="1"/>
          </p:cNvSpPr>
          <p:nvPr>
            <p:ph type="pic" sz="quarter" idx="10"/>
          </p:nvPr>
        </p:nvSpPr>
        <p:spPr>
          <a:xfrm>
            <a:off x="0" y="5345113"/>
            <a:ext cx="7559675" cy="5346700"/>
          </a:xfrm>
          <a:prstGeom prst="rect">
            <a:avLst/>
          </a:prstGeom>
        </p:spPr>
        <p:txBody>
          <a:bodyPr/>
          <a:lstStyle/>
          <a:p>
            <a:endParaRPr lang="fr-FR"/>
          </a:p>
        </p:txBody>
      </p:sp>
      <p:sp>
        <p:nvSpPr>
          <p:cNvPr id="3" name="Rectangle 2">
            <a:extLst>
              <a:ext uri="{FF2B5EF4-FFF2-40B4-BE49-F238E27FC236}">
                <a16:creationId xmlns:a16="http://schemas.microsoft.com/office/drawing/2014/main" id="{206F562B-40B7-5C3E-86FE-516579128E31}"/>
              </a:ext>
            </a:extLst>
          </p:cNvPr>
          <p:cNvSpPr/>
          <p:nvPr userDrawn="1"/>
        </p:nvSpPr>
        <p:spPr>
          <a:xfrm>
            <a:off x="0" y="0"/>
            <a:ext cx="7559675" cy="534590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F241ACA-BC91-3FAC-9B20-64BF762EDC74}"/>
              </a:ext>
            </a:extLst>
          </p:cNvPr>
          <p:cNvSpPr>
            <a:spLocks noGrp="1"/>
          </p:cNvSpPr>
          <p:nvPr>
            <p:ph type="title"/>
          </p:nvPr>
        </p:nvSpPr>
        <p:spPr>
          <a:xfrm>
            <a:off x="519113" y="569913"/>
            <a:ext cx="6521450" cy="2065337"/>
          </a:xfrm>
          <a:prstGeom prst="rect">
            <a:avLst/>
          </a:prstGeom>
        </p:spPr>
        <p:txBody>
          <a:bodyPr/>
          <a:lstStyle>
            <a:lvl1pPr>
              <a:defRPr>
                <a:solidFill>
                  <a:schemeClr val="bg1"/>
                </a:solidFill>
              </a:defRPr>
            </a:lvl1pPr>
          </a:lstStyle>
          <a:p>
            <a:r>
              <a:rPr lang="fr-FR"/>
              <a:t>Modifiez le style du titre</a:t>
            </a:r>
          </a:p>
        </p:txBody>
      </p:sp>
      <p:sp>
        <p:nvSpPr>
          <p:cNvPr id="7" name="ZoneTexte 6">
            <a:extLst>
              <a:ext uri="{FF2B5EF4-FFF2-40B4-BE49-F238E27FC236}">
                <a16:creationId xmlns:a16="http://schemas.microsoft.com/office/drawing/2014/main" id="{17E17346-F0F1-6F18-9F99-2FC6F4BB4D5C}"/>
              </a:ext>
            </a:extLst>
          </p:cNvPr>
          <p:cNvSpPr txBox="1"/>
          <p:nvPr userDrawn="1"/>
        </p:nvSpPr>
        <p:spPr>
          <a:xfrm>
            <a:off x="300251" y="4531057"/>
            <a:ext cx="5377218" cy="584775"/>
          </a:xfrm>
          <a:prstGeom prst="rect">
            <a:avLst/>
          </a:prstGeom>
          <a:noFill/>
        </p:spPr>
        <p:txBody>
          <a:bodyPr wrap="square" rtlCol="0">
            <a:spAutoFit/>
          </a:bodyPr>
          <a:lstStyle/>
          <a:p>
            <a:r>
              <a:rPr lang="fr-FR" sz="1600">
                <a:solidFill>
                  <a:schemeClr val="bg2">
                    <a:lumMod val="60000"/>
                    <a:lumOff val="40000"/>
                  </a:schemeClr>
                </a:solidFill>
              </a:rPr>
              <a:t>MGEN. Première mutuelle des agents du service public</a:t>
            </a:r>
          </a:p>
          <a:p>
            <a:r>
              <a:rPr lang="fr-FR" sz="1600">
                <a:solidFill>
                  <a:schemeClr val="bg1"/>
                </a:solidFill>
                <a:latin typeface="+mj-lt"/>
              </a:rPr>
              <a:t>On s’engage mutuellement</a:t>
            </a:r>
          </a:p>
        </p:txBody>
      </p:sp>
    </p:spTree>
    <p:extLst>
      <p:ext uri="{BB962C8B-B14F-4D97-AF65-F5344CB8AC3E}">
        <p14:creationId xmlns:p14="http://schemas.microsoft.com/office/powerpoint/2010/main" val="5568774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hématique vert foncé mixte 3bis">
    <p:bg>
      <p:bgPr>
        <a:solidFill>
          <a:schemeClr val="accent2"/>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72F0DE7-82ED-0E98-DC84-63704273BE05}"/>
              </a:ext>
            </a:extLst>
          </p:cNvPr>
          <p:cNvSpPr/>
          <p:nvPr/>
        </p:nvSpPr>
        <p:spPr>
          <a:xfrm>
            <a:off x="424898" y="1169299"/>
            <a:ext cx="6792766" cy="4228571"/>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1"/>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9" name="Freeform 7">
            <a:extLst>
              <a:ext uri="{FF2B5EF4-FFF2-40B4-BE49-F238E27FC236}">
                <a16:creationId xmlns:a16="http://schemas.microsoft.com/office/drawing/2014/main" id="{3BE29EDD-62D0-8948-562A-A160CE8FAB27}"/>
              </a:ext>
            </a:extLst>
          </p:cNvPr>
          <p:cNvSpPr/>
          <p:nvPr/>
        </p:nvSpPr>
        <p:spPr>
          <a:xfrm>
            <a:off x="3977664" y="5609479"/>
            <a:ext cx="3240000" cy="4731128"/>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accent1"/>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19" name="Freeform 10">
            <a:extLst>
              <a:ext uri="{FF2B5EF4-FFF2-40B4-BE49-F238E27FC236}">
                <a16:creationId xmlns:a16="http://schemas.microsoft.com/office/drawing/2014/main" id="{FDA92566-05CA-8CCB-9340-6560F4B31F53}"/>
              </a:ext>
            </a:extLst>
          </p:cNvPr>
          <p:cNvSpPr/>
          <p:nvPr/>
        </p:nvSpPr>
        <p:spPr>
          <a:xfrm>
            <a:off x="4018607" y="5664367"/>
            <a:ext cx="3168000" cy="4639056"/>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20" name="TextBox 11">
            <a:extLst>
              <a:ext uri="{FF2B5EF4-FFF2-40B4-BE49-F238E27FC236}">
                <a16:creationId xmlns:a16="http://schemas.microsoft.com/office/drawing/2014/main" id="{04A90671-2D38-3866-D885-5CA39B6C6D2F}"/>
              </a:ext>
            </a:extLst>
          </p:cNvPr>
          <p:cNvSpPr txBox="1"/>
          <p:nvPr/>
        </p:nvSpPr>
        <p:spPr>
          <a:xfrm>
            <a:off x="4018607" y="5526192"/>
            <a:ext cx="3168000" cy="3840512"/>
          </a:xfrm>
          <a:prstGeom prst="rect">
            <a:avLst/>
          </a:prstGeom>
          <a:ln>
            <a:noFill/>
          </a:ln>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36" name="Freeform 25">
            <a:extLst>
              <a:ext uri="{FF2B5EF4-FFF2-40B4-BE49-F238E27FC236}">
                <a16:creationId xmlns:a16="http://schemas.microsoft.com/office/drawing/2014/main" id="{DACCA4E9-9263-A568-DCBA-E5EBF7DE1209}"/>
              </a:ext>
            </a:extLst>
          </p:cNvPr>
          <p:cNvSpPr/>
          <p:nvPr/>
        </p:nvSpPr>
        <p:spPr>
          <a:xfrm>
            <a:off x="410758" y="5609479"/>
            <a:ext cx="3206381" cy="4731128"/>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34" name="Freeform 28">
            <a:extLst>
              <a:ext uri="{FF2B5EF4-FFF2-40B4-BE49-F238E27FC236}">
                <a16:creationId xmlns:a16="http://schemas.microsoft.com/office/drawing/2014/main" id="{45DEC027-B83B-77BC-8D25-E71AF522C967}"/>
              </a:ext>
            </a:extLst>
          </p:cNvPr>
          <p:cNvSpPr/>
          <p:nvPr/>
        </p:nvSpPr>
        <p:spPr>
          <a:xfrm>
            <a:off x="395853" y="5627402"/>
            <a:ext cx="3206381" cy="841432"/>
          </a:xfrm>
          <a:custGeom>
            <a:avLst/>
            <a:gdLst/>
            <a:ahLst/>
            <a:cxnLst/>
            <a:rect l="l" t="t" r="r" b="b"/>
            <a:pathLst>
              <a:path w="1149095" h="352741">
                <a:moveTo>
                  <a:pt x="89338" y="0"/>
                </a:moveTo>
                <a:lnTo>
                  <a:pt x="1059757" y="0"/>
                </a:lnTo>
                <a:cubicBezTo>
                  <a:pt x="1083451" y="0"/>
                  <a:pt x="1106174" y="9412"/>
                  <a:pt x="1122928" y="26166"/>
                </a:cubicBezTo>
                <a:cubicBezTo>
                  <a:pt x="1139682" y="42921"/>
                  <a:pt x="1149095" y="65644"/>
                  <a:pt x="1149095" y="89338"/>
                </a:cubicBezTo>
                <a:lnTo>
                  <a:pt x="1149095" y="263403"/>
                </a:lnTo>
                <a:cubicBezTo>
                  <a:pt x="1149095" y="287097"/>
                  <a:pt x="1139682" y="309821"/>
                  <a:pt x="1122928" y="326575"/>
                </a:cubicBezTo>
                <a:cubicBezTo>
                  <a:pt x="1106174" y="343329"/>
                  <a:pt x="1083451" y="352741"/>
                  <a:pt x="1059757" y="352741"/>
                </a:cubicBezTo>
                <a:lnTo>
                  <a:pt x="89338" y="352741"/>
                </a:lnTo>
                <a:cubicBezTo>
                  <a:pt x="65644" y="352741"/>
                  <a:pt x="42921" y="343329"/>
                  <a:pt x="26166" y="326575"/>
                </a:cubicBezTo>
                <a:cubicBezTo>
                  <a:pt x="9412" y="309821"/>
                  <a:pt x="0" y="287097"/>
                  <a:pt x="0" y="263403"/>
                </a:cubicBezTo>
                <a:lnTo>
                  <a:pt x="0" y="89338"/>
                </a:lnTo>
                <a:cubicBezTo>
                  <a:pt x="0" y="65644"/>
                  <a:pt x="9412" y="42921"/>
                  <a:pt x="26166" y="26166"/>
                </a:cubicBezTo>
                <a:cubicBezTo>
                  <a:pt x="42921" y="9412"/>
                  <a:pt x="65644" y="0"/>
                  <a:pt x="89338" y="0"/>
                </a:cubicBezTo>
                <a:close/>
              </a:path>
            </a:pathLst>
          </a:custGeom>
          <a:solidFill>
            <a:schemeClr val="accent1"/>
          </a:solidFill>
          <a:ln>
            <a:solidFill>
              <a:schemeClr val="accent1"/>
            </a:solidFill>
          </a:ln>
        </p:spPr>
        <p:txBody>
          <a:bodyPr/>
          <a:lstStyle/>
          <a:p>
            <a:endParaRPr lang="fr-FR">
              <a:latin typeface="Aeonik MGEN" panose="020B0503030300000000" pitchFamily="34" charset="0"/>
            </a:endParaRPr>
          </a:p>
        </p:txBody>
      </p:sp>
      <p:grpSp>
        <p:nvGrpSpPr>
          <p:cNvPr id="28" name="Group 30">
            <a:extLst>
              <a:ext uri="{FF2B5EF4-FFF2-40B4-BE49-F238E27FC236}">
                <a16:creationId xmlns:a16="http://schemas.microsoft.com/office/drawing/2014/main" id="{31743D8F-045D-9F45-103D-0344523C5B99}"/>
              </a:ext>
            </a:extLst>
          </p:cNvPr>
          <p:cNvGrpSpPr/>
          <p:nvPr/>
        </p:nvGrpSpPr>
        <p:grpSpPr>
          <a:xfrm>
            <a:off x="2954934" y="5955077"/>
            <a:ext cx="662205" cy="564377"/>
            <a:chOff x="0" y="-47625"/>
            <a:chExt cx="237319" cy="225837"/>
          </a:xfrm>
          <a:solidFill>
            <a:schemeClr val="accent1"/>
          </a:solidFill>
        </p:grpSpPr>
        <p:sp>
          <p:nvSpPr>
            <p:cNvPr id="32" name="Freeform 31">
              <a:extLst>
                <a:ext uri="{FF2B5EF4-FFF2-40B4-BE49-F238E27FC236}">
                  <a16:creationId xmlns:a16="http://schemas.microsoft.com/office/drawing/2014/main" id="{BE6169AE-81C8-4F36-5E97-F8BAFFE7A921}"/>
                </a:ext>
              </a:extLst>
            </p:cNvPr>
            <p:cNvSpPr/>
            <p:nvPr/>
          </p:nvSpPr>
          <p:spPr>
            <a:xfrm>
              <a:off x="0" y="3454"/>
              <a:ext cx="237319" cy="174758"/>
            </a:xfrm>
            <a:custGeom>
              <a:avLst/>
              <a:gdLst/>
              <a:ahLst/>
              <a:cxnLst/>
              <a:rect l="l" t="t" r="r" b="b"/>
              <a:pathLst>
                <a:path w="237319" h="174758">
                  <a:moveTo>
                    <a:pt x="0" y="0"/>
                  </a:moveTo>
                  <a:lnTo>
                    <a:pt x="237319" y="0"/>
                  </a:lnTo>
                  <a:lnTo>
                    <a:pt x="237319" y="174758"/>
                  </a:lnTo>
                  <a:lnTo>
                    <a:pt x="0" y="174758"/>
                  </a:lnTo>
                  <a:close/>
                </a:path>
              </a:pathLst>
            </a:custGeom>
            <a:grpFill/>
            <a:ln>
              <a:solidFill>
                <a:schemeClr val="accent1"/>
              </a:solidFill>
            </a:ln>
          </p:spPr>
          <p:txBody>
            <a:bodyPr/>
            <a:lstStyle/>
            <a:p>
              <a:endParaRPr lang="fr-FR">
                <a:latin typeface="Aeonik MGEN" panose="020B0503030300000000" pitchFamily="34" charset="0"/>
              </a:endParaRPr>
            </a:p>
          </p:txBody>
        </p:sp>
        <p:sp>
          <p:nvSpPr>
            <p:cNvPr id="33" name="TextBox 32">
              <a:extLst>
                <a:ext uri="{FF2B5EF4-FFF2-40B4-BE49-F238E27FC236}">
                  <a16:creationId xmlns:a16="http://schemas.microsoft.com/office/drawing/2014/main" id="{D179AB6B-2717-3B37-3179-797F77D23B3F}"/>
                </a:ext>
              </a:extLst>
            </p:cNvPr>
            <p:cNvSpPr txBox="1"/>
            <p:nvPr/>
          </p:nvSpPr>
          <p:spPr>
            <a:xfrm>
              <a:off x="0" y="-47625"/>
              <a:ext cx="237319" cy="222383"/>
            </a:xfrm>
            <a:prstGeom prst="rect">
              <a:avLst/>
            </a:prstGeom>
            <a:grpFill/>
            <a:ln>
              <a:solidFill>
                <a:schemeClr val="accent1"/>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9" name="Group 33">
            <a:extLst>
              <a:ext uri="{FF2B5EF4-FFF2-40B4-BE49-F238E27FC236}">
                <a16:creationId xmlns:a16="http://schemas.microsoft.com/office/drawing/2014/main" id="{7A72A5E4-6B94-5CF9-7919-8014DE138C15}"/>
              </a:ext>
            </a:extLst>
          </p:cNvPr>
          <p:cNvGrpSpPr/>
          <p:nvPr/>
        </p:nvGrpSpPr>
        <p:grpSpPr>
          <a:xfrm>
            <a:off x="424898" y="6252429"/>
            <a:ext cx="662205" cy="267026"/>
            <a:chOff x="0" y="0"/>
            <a:chExt cx="237319" cy="122323"/>
          </a:xfrm>
          <a:solidFill>
            <a:schemeClr val="accent1"/>
          </a:solidFill>
        </p:grpSpPr>
        <p:sp>
          <p:nvSpPr>
            <p:cNvPr id="30" name="Freeform 34">
              <a:extLst>
                <a:ext uri="{FF2B5EF4-FFF2-40B4-BE49-F238E27FC236}">
                  <a16:creationId xmlns:a16="http://schemas.microsoft.com/office/drawing/2014/main" id="{4BEBAA7E-6ACD-6902-3163-66F80F1CBDB0}"/>
                </a:ext>
              </a:extLst>
            </p:cNvPr>
            <p:cNvSpPr/>
            <p:nvPr/>
          </p:nvSpPr>
          <p:spPr>
            <a:xfrm>
              <a:off x="0" y="0"/>
              <a:ext cx="237319" cy="122323"/>
            </a:xfrm>
            <a:custGeom>
              <a:avLst/>
              <a:gdLst/>
              <a:ahLst/>
              <a:cxnLst/>
              <a:rect l="l" t="t" r="r" b="b"/>
              <a:pathLst>
                <a:path w="237319" h="122323">
                  <a:moveTo>
                    <a:pt x="0" y="0"/>
                  </a:moveTo>
                  <a:lnTo>
                    <a:pt x="237319" y="0"/>
                  </a:lnTo>
                  <a:lnTo>
                    <a:pt x="237319" y="122323"/>
                  </a:lnTo>
                  <a:lnTo>
                    <a:pt x="0" y="122323"/>
                  </a:lnTo>
                  <a:close/>
                </a:path>
              </a:pathLst>
            </a:custGeom>
            <a:grpFill/>
            <a:ln>
              <a:solidFill>
                <a:schemeClr val="accent1"/>
              </a:solidFill>
            </a:ln>
          </p:spPr>
          <p:txBody>
            <a:bodyPr/>
            <a:lstStyle/>
            <a:p>
              <a:endParaRPr lang="fr-FR">
                <a:latin typeface="Aeonik MGEN" panose="020B0503030300000000" pitchFamily="34" charset="0"/>
              </a:endParaRPr>
            </a:p>
          </p:txBody>
        </p:sp>
        <p:sp>
          <p:nvSpPr>
            <p:cNvPr id="31" name="TextBox 35">
              <a:extLst>
                <a:ext uri="{FF2B5EF4-FFF2-40B4-BE49-F238E27FC236}">
                  <a16:creationId xmlns:a16="http://schemas.microsoft.com/office/drawing/2014/main" id="{F23172E1-C5E6-090F-818E-BFFCC2C3C405}"/>
                </a:ext>
              </a:extLst>
            </p:cNvPr>
            <p:cNvSpPr txBox="1"/>
            <p:nvPr/>
          </p:nvSpPr>
          <p:spPr>
            <a:xfrm>
              <a:off x="0" y="-47625"/>
              <a:ext cx="237319" cy="169948"/>
            </a:xfrm>
            <a:prstGeom prst="rect">
              <a:avLst/>
            </a:prstGeom>
            <a:grpFill/>
            <a:ln>
              <a:solidFill>
                <a:schemeClr val="accent1"/>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46" name="Espace réservé du texte 45">
            <a:extLst>
              <a:ext uri="{FF2B5EF4-FFF2-40B4-BE49-F238E27FC236}">
                <a16:creationId xmlns:a16="http://schemas.microsoft.com/office/drawing/2014/main" id="{C442AE84-881B-3190-6C60-49DFCEB87EF0}"/>
              </a:ext>
            </a:extLst>
          </p:cNvPr>
          <p:cNvSpPr>
            <a:spLocks noGrp="1"/>
          </p:cNvSpPr>
          <p:nvPr>
            <p:ph type="body" sz="quarter" idx="13"/>
          </p:nvPr>
        </p:nvSpPr>
        <p:spPr>
          <a:xfrm>
            <a:off x="477671" y="5652758"/>
            <a:ext cx="3060000" cy="866696"/>
          </a:xfrm>
          <a:prstGeom prst="rect">
            <a:avLst/>
          </a:prstGeom>
          <a:solidFill>
            <a:schemeClr val="accent1"/>
          </a:solidFill>
          <a:ln>
            <a:solidFill>
              <a:schemeClr val="accent1"/>
            </a:solidFill>
          </a:ln>
        </p:spPr>
        <p:txBody>
          <a:bodyPr/>
          <a:lstStyle>
            <a:lvl1pPr marL="0" indent="0" algn="ctr">
              <a:buNone/>
              <a:defRPr sz="2400">
                <a:solidFill>
                  <a:schemeClr val="accent2"/>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7" name="Espace réservé du texte 45">
            <a:extLst>
              <a:ext uri="{FF2B5EF4-FFF2-40B4-BE49-F238E27FC236}">
                <a16:creationId xmlns:a16="http://schemas.microsoft.com/office/drawing/2014/main" id="{73206E65-04C6-4E7B-90FB-C1C7AB7B20BF}"/>
              </a:ext>
            </a:extLst>
          </p:cNvPr>
          <p:cNvSpPr>
            <a:spLocks noGrp="1"/>
          </p:cNvSpPr>
          <p:nvPr>
            <p:ph type="body" sz="quarter" idx="14"/>
          </p:nvPr>
        </p:nvSpPr>
        <p:spPr>
          <a:xfrm>
            <a:off x="4110777" y="5744181"/>
            <a:ext cx="3024000" cy="724652"/>
          </a:xfrm>
          <a:prstGeom prst="rect">
            <a:avLst/>
          </a:prstGeom>
        </p:spPr>
        <p:txBody>
          <a:bodyPr/>
          <a:lstStyle>
            <a:lvl1pPr marL="0" indent="0" algn="ctr">
              <a:buNone/>
              <a:defRPr sz="2400">
                <a:solidFill>
                  <a:schemeClr val="accent2"/>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8" name="Espace réservé du texte 45">
            <a:extLst>
              <a:ext uri="{FF2B5EF4-FFF2-40B4-BE49-F238E27FC236}">
                <a16:creationId xmlns:a16="http://schemas.microsoft.com/office/drawing/2014/main" id="{5063BD02-745A-AF4E-6462-DBEEAC1A4701}"/>
              </a:ext>
            </a:extLst>
          </p:cNvPr>
          <p:cNvSpPr>
            <a:spLocks noGrp="1"/>
          </p:cNvSpPr>
          <p:nvPr>
            <p:ph type="body" sz="quarter" idx="15"/>
          </p:nvPr>
        </p:nvSpPr>
        <p:spPr>
          <a:xfrm>
            <a:off x="491811" y="1245692"/>
            <a:ext cx="6668245" cy="459347"/>
          </a:xfrm>
          <a:prstGeom prst="rect">
            <a:avLst/>
          </a:prstGeom>
        </p:spPr>
        <p:txBody>
          <a:bodyPr/>
          <a:lstStyle>
            <a:lvl1pPr marL="0" indent="0">
              <a:buNone/>
              <a:defRPr sz="2400">
                <a:solidFill>
                  <a:schemeClr val="accent2"/>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6" name="Espace réservé du texte 5">
            <a:extLst>
              <a:ext uri="{FF2B5EF4-FFF2-40B4-BE49-F238E27FC236}">
                <a16:creationId xmlns:a16="http://schemas.microsoft.com/office/drawing/2014/main" id="{11EFDAD3-24F4-BA5A-6557-8CA9EE9D01B5}"/>
              </a:ext>
            </a:extLst>
          </p:cNvPr>
          <p:cNvSpPr>
            <a:spLocks noGrp="1"/>
          </p:cNvSpPr>
          <p:nvPr>
            <p:ph type="body" sz="quarter" idx="17" hasCustomPrompt="1"/>
          </p:nvPr>
        </p:nvSpPr>
        <p:spPr>
          <a:xfrm>
            <a:off x="477838" y="368300"/>
            <a:ext cx="6739826" cy="620713"/>
          </a:xfrm>
          <a:prstGeom prst="rect">
            <a:avLst/>
          </a:prstGeom>
        </p:spPr>
        <p:txBody>
          <a:bodyPr/>
          <a:lstStyle>
            <a:lvl1pPr marL="0" indent="0">
              <a:buNone/>
              <a:defRPr sz="4000">
                <a:solidFill>
                  <a:schemeClr val="accent1"/>
                </a:solidFill>
                <a:latin typeface="+mj-lt"/>
              </a:defRPr>
            </a:lvl1pPr>
          </a:lstStyle>
          <a:p>
            <a:pPr lvl="0"/>
            <a:r>
              <a:rPr lang="fr-FR"/>
              <a:t>Titre</a:t>
            </a:r>
          </a:p>
        </p:txBody>
      </p:sp>
      <p:sp>
        <p:nvSpPr>
          <p:cNvPr id="3" name="Espace réservé du contenu 2">
            <a:extLst>
              <a:ext uri="{FF2B5EF4-FFF2-40B4-BE49-F238E27FC236}">
                <a16:creationId xmlns:a16="http://schemas.microsoft.com/office/drawing/2014/main" id="{AFC62BED-E2BE-E47D-7031-00190B26E888}"/>
              </a:ext>
            </a:extLst>
          </p:cNvPr>
          <p:cNvSpPr>
            <a:spLocks noGrp="1"/>
          </p:cNvSpPr>
          <p:nvPr>
            <p:ph sz="quarter" idx="18" hasCustomPrompt="1"/>
          </p:nvPr>
        </p:nvSpPr>
        <p:spPr>
          <a:xfrm>
            <a:off x="4110038" y="6548647"/>
            <a:ext cx="3024187" cy="3692316"/>
          </a:xfrm>
          <a:prstGeom prst="rect">
            <a:avLst/>
          </a:prstGeom>
        </p:spPr>
        <p:txBody>
          <a:bodyPr/>
          <a:lstStyle>
            <a:lvl1pPr marL="0" indent="0">
              <a:buNone/>
              <a:defRPr sz="1800">
                <a:solidFill>
                  <a:schemeClr val="bg1"/>
                </a:solidFill>
              </a:defRPr>
            </a:lvl1pPr>
          </a:lstStyle>
          <a:p>
            <a:pPr lvl="0"/>
            <a:r>
              <a:rPr lang="fr-FR"/>
              <a:t>Texte + image</a:t>
            </a:r>
          </a:p>
        </p:txBody>
      </p:sp>
      <p:sp>
        <p:nvSpPr>
          <p:cNvPr id="5" name="Espace réservé du contenu 2">
            <a:extLst>
              <a:ext uri="{FF2B5EF4-FFF2-40B4-BE49-F238E27FC236}">
                <a16:creationId xmlns:a16="http://schemas.microsoft.com/office/drawing/2014/main" id="{5C582C61-FF5B-958F-6E9F-959C5C8103DD}"/>
              </a:ext>
            </a:extLst>
          </p:cNvPr>
          <p:cNvSpPr>
            <a:spLocks noGrp="1"/>
          </p:cNvSpPr>
          <p:nvPr>
            <p:ph sz="quarter" idx="19" hasCustomPrompt="1"/>
          </p:nvPr>
        </p:nvSpPr>
        <p:spPr>
          <a:xfrm>
            <a:off x="509795" y="6633070"/>
            <a:ext cx="3024187" cy="3692316"/>
          </a:xfrm>
          <a:prstGeom prst="rect">
            <a:avLst/>
          </a:prstGeom>
        </p:spPr>
        <p:txBody>
          <a:bodyPr/>
          <a:lstStyle>
            <a:lvl1pPr marL="0" indent="0">
              <a:buNone/>
              <a:defRPr sz="1800">
                <a:solidFill>
                  <a:schemeClr val="bg1"/>
                </a:solidFill>
              </a:defRPr>
            </a:lvl1pPr>
          </a:lstStyle>
          <a:p>
            <a:pPr lvl="0"/>
            <a:r>
              <a:rPr lang="fr-FR"/>
              <a:t>Texte + image</a:t>
            </a:r>
          </a:p>
        </p:txBody>
      </p:sp>
      <p:sp>
        <p:nvSpPr>
          <p:cNvPr id="7" name="Espace réservé du contenu 2">
            <a:extLst>
              <a:ext uri="{FF2B5EF4-FFF2-40B4-BE49-F238E27FC236}">
                <a16:creationId xmlns:a16="http://schemas.microsoft.com/office/drawing/2014/main" id="{FA90F724-CE74-DF62-69B6-1370FD959C97}"/>
              </a:ext>
            </a:extLst>
          </p:cNvPr>
          <p:cNvSpPr>
            <a:spLocks noGrp="1"/>
          </p:cNvSpPr>
          <p:nvPr>
            <p:ph sz="quarter" idx="20" hasCustomPrompt="1"/>
          </p:nvPr>
        </p:nvSpPr>
        <p:spPr>
          <a:xfrm>
            <a:off x="495577" y="1831605"/>
            <a:ext cx="6668245" cy="3514301"/>
          </a:xfrm>
          <a:prstGeom prst="rect">
            <a:avLst/>
          </a:prstGeom>
        </p:spPr>
        <p:txBody>
          <a:bodyPr/>
          <a:lstStyle>
            <a:lvl1pPr marL="0" indent="0">
              <a:buNone/>
              <a:defRPr sz="1800">
                <a:solidFill>
                  <a:schemeClr val="bg1"/>
                </a:solidFill>
              </a:defRPr>
            </a:lvl1pPr>
          </a:lstStyle>
          <a:p>
            <a:pPr lvl="0"/>
            <a:r>
              <a:rPr lang="fr-FR"/>
              <a:t>Texte + image</a:t>
            </a:r>
          </a:p>
        </p:txBody>
      </p:sp>
    </p:spTree>
    <p:extLst>
      <p:ext uri="{BB962C8B-B14F-4D97-AF65-F5344CB8AC3E}">
        <p14:creationId xmlns:p14="http://schemas.microsoft.com/office/powerpoint/2010/main" val="37895817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hématique rose mixte 3bis">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72F0DE7-82ED-0E98-DC84-63704273BE05}"/>
              </a:ext>
            </a:extLst>
          </p:cNvPr>
          <p:cNvSpPr/>
          <p:nvPr/>
        </p:nvSpPr>
        <p:spPr>
          <a:xfrm>
            <a:off x="424898" y="1169299"/>
            <a:ext cx="6792766" cy="4228571"/>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2"/>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9" name="Freeform 7">
            <a:extLst>
              <a:ext uri="{FF2B5EF4-FFF2-40B4-BE49-F238E27FC236}">
                <a16:creationId xmlns:a16="http://schemas.microsoft.com/office/drawing/2014/main" id="{3BE29EDD-62D0-8948-562A-A160CE8FAB27}"/>
              </a:ext>
            </a:extLst>
          </p:cNvPr>
          <p:cNvSpPr/>
          <p:nvPr/>
        </p:nvSpPr>
        <p:spPr>
          <a:xfrm>
            <a:off x="3977664" y="5609479"/>
            <a:ext cx="3240000" cy="4731128"/>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accent2"/>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19" name="Freeform 10">
            <a:extLst>
              <a:ext uri="{FF2B5EF4-FFF2-40B4-BE49-F238E27FC236}">
                <a16:creationId xmlns:a16="http://schemas.microsoft.com/office/drawing/2014/main" id="{FDA92566-05CA-8CCB-9340-6560F4B31F53}"/>
              </a:ext>
            </a:extLst>
          </p:cNvPr>
          <p:cNvSpPr/>
          <p:nvPr/>
        </p:nvSpPr>
        <p:spPr>
          <a:xfrm>
            <a:off x="4018607" y="5664367"/>
            <a:ext cx="3168000" cy="4639056"/>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20" name="TextBox 11">
            <a:extLst>
              <a:ext uri="{FF2B5EF4-FFF2-40B4-BE49-F238E27FC236}">
                <a16:creationId xmlns:a16="http://schemas.microsoft.com/office/drawing/2014/main" id="{04A90671-2D38-3866-D885-5CA39B6C6D2F}"/>
              </a:ext>
            </a:extLst>
          </p:cNvPr>
          <p:cNvSpPr txBox="1"/>
          <p:nvPr/>
        </p:nvSpPr>
        <p:spPr>
          <a:xfrm>
            <a:off x="4018607" y="5526192"/>
            <a:ext cx="3168000" cy="3840512"/>
          </a:xfrm>
          <a:prstGeom prst="rect">
            <a:avLst/>
          </a:prstGeom>
          <a:ln>
            <a:noFill/>
          </a:ln>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36" name="Freeform 25">
            <a:extLst>
              <a:ext uri="{FF2B5EF4-FFF2-40B4-BE49-F238E27FC236}">
                <a16:creationId xmlns:a16="http://schemas.microsoft.com/office/drawing/2014/main" id="{DACCA4E9-9263-A568-DCBA-E5EBF7DE1209}"/>
              </a:ext>
            </a:extLst>
          </p:cNvPr>
          <p:cNvSpPr/>
          <p:nvPr/>
        </p:nvSpPr>
        <p:spPr>
          <a:xfrm>
            <a:off x="410758" y="5609479"/>
            <a:ext cx="3206381" cy="4731128"/>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34" name="Freeform 28">
            <a:extLst>
              <a:ext uri="{FF2B5EF4-FFF2-40B4-BE49-F238E27FC236}">
                <a16:creationId xmlns:a16="http://schemas.microsoft.com/office/drawing/2014/main" id="{45DEC027-B83B-77BC-8D25-E71AF522C967}"/>
              </a:ext>
            </a:extLst>
          </p:cNvPr>
          <p:cNvSpPr/>
          <p:nvPr/>
        </p:nvSpPr>
        <p:spPr>
          <a:xfrm>
            <a:off x="395853" y="5627402"/>
            <a:ext cx="3206381" cy="841432"/>
          </a:xfrm>
          <a:custGeom>
            <a:avLst/>
            <a:gdLst/>
            <a:ahLst/>
            <a:cxnLst/>
            <a:rect l="l" t="t" r="r" b="b"/>
            <a:pathLst>
              <a:path w="1149095" h="352741">
                <a:moveTo>
                  <a:pt x="89338" y="0"/>
                </a:moveTo>
                <a:lnTo>
                  <a:pt x="1059757" y="0"/>
                </a:lnTo>
                <a:cubicBezTo>
                  <a:pt x="1083451" y="0"/>
                  <a:pt x="1106174" y="9412"/>
                  <a:pt x="1122928" y="26166"/>
                </a:cubicBezTo>
                <a:cubicBezTo>
                  <a:pt x="1139682" y="42921"/>
                  <a:pt x="1149095" y="65644"/>
                  <a:pt x="1149095" y="89338"/>
                </a:cubicBezTo>
                <a:lnTo>
                  <a:pt x="1149095" y="263403"/>
                </a:lnTo>
                <a:cubicBezTo>
                  <a:pt x="1149095" y="287097"/>
                  <a:pt x="1139682" y="309821"/>
                  <a:pt x="1122928" y="326575"/>
                </a:cubicBezTo>
                <a:cubicBezTo>
                  <a:pt x="1106174" y="343329"/>
                  <a:pt x="1083451" y="352741"/>
                  <a:pt x="1059757" y="352741"/>
                </a:cubicBezTo>
                <a:lnTo>
                  <a:pt x="89338" y="352741"/>
                </a:lnTo>
                <a:cubicBezTo>
                  <a:pt x="65644" y="352741"/>
                  <a:pt x="42921" y="343329"/>
                  <a:pt x="26166" y="326575"/>
                </a:cubicBezTo>
                <a:cubicBezTo>
                  <a:pt x="9412" y="309821"/>
                  <a:pt x="0" y="287097"/>
                  <a:pt x="0" y="263403"/>
                </a:cubicBezTo>
                <a:lnTo>
                  <a:pt x="0" y="89338"/>
                </a:lnTo>
                <a:cubicBezTo>
                  <a:pt x="0" y="65644"/>
                  <a:pt x="9412" y="42921"/>
                  <a:pt x="26166" y="26166"/>
                </a:cubicBezTo>
                <a:cubicBezTo>
                  <a:pt x="42921" y="9412"/>
                  <a:pt x="65644" y="0"/>
                  <a:pt x="89338" y="0"/>
                </a:cubicBezTo>
                <a:close/>
              </a:path>
            </a:pathLst>
          </a:custGeom>
          <a:solidFill>
            <a:schemeClr val="accent2"/>
          </a:solidFill>
          <a:ln>
            <a:solidFill>
              <a:schemeClr val="accent2"/>
            </a:solidFill>
          </a:ln>
        </p:spPr>
        <p:txBody>
          <a:bodyPr/>
          <a:lstStyle/>
          <a:p>
            <a:endParaRPr lang="fr-FR">
              <a:latin typeface="Aeonik MGEN" panose="020B0503030300000000" pitchFamily="34" charset="0"/>
            </a:endParaRPr>
          </a:p>
        </p:txBody>
      </p:sp>
      <p:grpSp>
        <p:nvGrpSpPr>
          <p:cNvPr id="28" name="Group 30">
            <a:extLst>
              <a:ext uri="{FF2B5EF4-FFF2-40B4-BE49-F238E27FC236}">
                <a16:creationId xmlns:a16="http://schemas.microsoft.com/office/drawing/2014/main" id="{31743D8F-045D-9F45-103D-0344523C5B99}"/>
              </a:ext>
            </a:extLst>
          </p:cNvPr>
          <p:cNvGrpSpPr/>
          <p:nvPr/>
        </p:nvGrpSpPr>
        <p:grpSpPr>
          <a:xfrm>
            <a:off x="2954934" y="5955077"/>
            <a:ext cx="662205" cy="564377"/>
            <a:chOff x="0" y="-47625"/>
            <a:chExt cx="237319" cy="225837"/>
          </a:xfrm>
          <a:solidFill>
            <a:schemeClr val="accent2"/>
          </a:solidFill>
        </p:grpSpPr>
        <p:sp>
          <p:nvSpPr>
            <p:cNvPr id="32" name="Freeform 31">
              <a:extLst>
                <a:ext uri="{FF2B5EF4-FFF2-40B4-BE49-F238E27FC236}">
                  <a16:creationId xmlns:a16="http://schemas.microsoft.com/office/drawing/2014/main" id="{BE6169AE-81C8-4F36-5E97-F8BAFFE7A921}"/>
                </a:ext>
              </a:extLst>
            </p:cNvPr>
            <p:cNvSpPr/>
            <p:nvPr/>
          </p:nvSpPr>
          <p:spPr>
            <a:xfrm>
              <a:off x="0" y="3454"/>
              <a:ext cx="237319" cy="174758"/>
            </a:xfrm>
            <a:custGeom>
              <a:avLst/>
              <a:gdLst/>
              <a:ahLst/>
              <a:cxnLst/>
              <a:rect l="l" t="t" r="r" b="b"/>
              <a:pathLst>
                <a:path w="237319" h="174758">
                  <a:moveTo>
                    <a:pt x="0" y="0"/>
                  </a:moveTo>
                  <a:lnTo>
                    <a:pt x="237319" y="0"/>
                  </a:lnTo>
                  <a:lnTo>
                    <a:pt x="237319" y="174758"/>
                  </a:lnTo>
                  <a:lnTo>
                    <a:pt x="0" y="174758"/>
                  </a:lnTo>
                  <a:close/>
                </a:path>
              </a:pathLst>
            </a:custGeom>
            <a:grpFill/>
            <a:ln>
              <a:solidFill>
                <a:schemeClr val="accent2"/>
              </a:solidFill>
            </a:ln>
          </p:spPr>
          <p:txBody>
            <a:bodyPr/>
            <a:lstStyle/>
            <a:p>
              <a:endParaRPr lang="fr-FR">
                <a:latin typeface="Aeonik MGEN" panose="020B0503030300000000" pitchFamily="34" charset="0"/>
              </a:endParaRPr>
            </a:p>
          </p:txBody>
        </p:sp>
        <p:sp>
          <p:nvSpPr>
            <p:cNvPr id="33" name="TextBox 32">
              <a:extLst>
                <a:ext uri="{FF2B5EF4-FFF2-40B4-BE49-F238E27FC236}">
                  <a16:creationId xmlns:a16="http://schemas.microsoft.com/office/drawing/2014/main" id="{D179AB6B-2717-3B37-3179-797F77D23B3F}"/>
                </a:ext>
              </a:extLst>
            </p:cNvPr>
            <p:cNvSpPr txBox="1"/>
            <p:nvPr/>
          </p:nvSpPr>
          <p:spPr>
            <a:xfrm>
              <a:off x="0" y="-47625"/>
              <a:ext cx="237319" cy="222383"/>
            </a:xfrm>
            <a:prstGeom prst="rect">
              <a:avLst/>
            </a:prstGeom>
            <a:grpFill/>
            <a:ln>
              <a:solidFill>
                <a:schemeClr val="accent2"/>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9" name="Group 33">
            <a:extLst>
              <a:ext uri="{FF2B5EF4-FFF2-40B4-BE49-F238E27FC236}">
                <a16:creationId xmlns:a16="http://schemas.microsoft.com/office/drawing/2014/main" id="{7A72A5E4-6B94-5CF9-7919-8014DE138C15}"/>
              </a:ext>
            </a:extLst>
          </p:cNvPr>
          <p:cNvGrpSpPr/>
          <p:nvPr/>
        </p:nvGrpSpPr>
        <p:grpSpPr>
          <a:xfrm>
            <a:off x="424898" y="6252429"/>
            <a:ext cx="662205" cy="267026"/>
            <a:chOff x="0" y="0"/>
            <a:chExt cx="237319" cy="122323"/>
          </a:xfrm>
          <a:solidFill>
            <a:schemeClr val="accent2"/>
          </a:solidFill>
        </p:grpSpPr>
        <p:sp>
          <p:nvSpPr>
            <p:cNvPr id="30" name="Freeform 34">
              <a:extLst>
                <a:ext uri="{FF2B5EF4-FFF2-40B4-BE49-F238E27FC236}">
                  <a16:creationId xmlns:a16="http://schemas.microsoft.com/office/drawing/2014/main" id="{4BEBAA7E-6ACD-6902-3163-66F80F1CBDB0}"/>
                </a:ext>
              </a:extLst>
            </p:cNvPr>
            <p:cNvSpPr/>
            <p:nvPr/>
          </p:nvSpPr>
          <p:spPr>
            <a:xfrm>
              <a:off x="0" y="0"/>
              <a:ext cx="237319" cy="122323"/>
            </a:xfrm>
            <a:custGeom>
              <a:avLst/>
              <a:gdLst/>
              <a:ahLst/>
              <a:cxnLst/>
              <a:rect l="l" t="t" r="r" b="b"/>
              <a:pathLst>
                <a:path w="237319" h="122323">
                  <a:moveTo>
                    <a:pt x="0" y="0"/>
                  </a:moveTo>
                  <a:lnTo>
                    <a:pt x="237319" y="0"/>
                  </a:lnTo>
                  <a:lnTo>
                    <a:pt x="237319" y="122323"/>
                  </a:lnTo>
                  <a:lnTo>
                    <a:pt x="0" y="122323"/>
                  </a:lnTo>
                  <a:close/>
                </a:path>
              </a:pathLst>
            </a:custGeom>
            <a:grpFill/>
            <a:ln>
              <a:solidFill>
                <a:schemeClr val="accent2"/>
              </a:solidFill>
            </a:ln>
          </p:spPr>
          <p:txBody>
            <a:bodyPr/>
            <a:lstStyle/>
            <a:p>
              <a:endParaRPr lang="fr-FR">
                <a:latin typeface="Aeonik MGEN" panose="020B0503030300000000" pitchFamily="34" charset="0"/>
              </a:endParaRPr>
            </a:p>
          </p:txBody>
        </p:sp>
        <p:sp>
          <p:nvSpPr>
            <p:cNvPr id="31" name="TextBox 35">
              <a:extLst>
                <a:ext uri="{FF2B5EF4-FFF2-40B4-BE49-F238E27FC236}">
                  <a16:creationId xmlns:a16="http://schemas.microsoft.com/office/drawing/2014/main" id="{F23172E1-C5E6-090F-818E-BFFCC2C3C405}"/>
                </a:ext>
              </a:extLst>
            </p:cNvPr>
            <p:cNvSpPr txBox="1"/>
            <p:nvPr/>
          </p:nvSpPr>
          <p:spPr>
            <a:xfrm>
              <a:off x="0" y="-47625"/>
              <a:ext cx="237319" cy="169948"/>
            </a:xfrm>
            <a:prstGeom prst="rect">
              <a:avLst/>
            </a:prstGeom>
            <a:grpFill/>
            <a:ln>
              <a:solidFill>
                <a:schemeClr val="accent2"/>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46" name="Espace réservé du texte 45">
            <a:extLst>
              <a:ext uri="{FF2B5EF4-FFF2-40B4-BE49-F238E27FC236}">
                <a16:creationId xmlns:a16="http://schemas.microsoft.com/office/drawing/2014/main" id="{C442AE84-881B-3190-6C60-49DFCEB87EF0}"/>
              </a:ext>
            </a:extLst>
          </p:cNvPr>
          <p:cNvSpPr>
            <a:spLocks noGrp="1"/>
          </p:cNvSpPr>
          <p:nvPr>
            <p:ph type="body" sz="quarter" idx="13"/>
          </p:nvPr>
        </p:nvSpPr>
        <p:spPr>
          <a:xfrm>
            <a:off x="477671" y="5652758"/>
            <a:ext cx="3060000" cy="866696"/>
          </a:xfrm>
          <a:prstGeom prst="rect">
            <a:avLst/>
          </a:prstGeom>
          <a:solidFill>
            <a:schemeClr val="accent2"/>
          </a:solidFill>
          <a:ln>
            <a:solidFill>
              <a:schemeClr val="accent2"/>
            </a:solidFill>
          </a:ln>
        </p:spPr>
        <p:txBody>
          <a:bodyPr/>
          <a:lstStyle>
            <a:lvl1pPr marL="0" indent="0" algn="ctr">
              <a:buNone/>
              <a:defRPr sz="2400">
                <a:solidFill>
                  <a:schemeClr val="accent1"/>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7" name="Espace réservé du texte 45">
            <a:extLst>
              <a:ext uri="{FF2B5EF4-FFF2-40B4-BE49-F238E27FC236}">
                <a16:creationId xmlns:a16="http://schemas.microsoft.com/office/drawing/2014/main" id="{73206E65-04C6-4E7B-90FB-C1C7AB7B20BF}"/>
              </a:ext>
            </a:extLst>
          </p:cNvPr>
          <p:cNvSpPr>
            <a:spLocks noGrp="1"/>
          </p:cNvSpPr>
          <p:nvPr>
            <p:ph type="body" sz="quarter" idx="14"/>
          </p:nvPr>
        </p:nvSpPr>
        <p:spPr>
          <a:xfrm>
            <a:off x="4110777" y="5744181"/>
            <a:ext cx="3024000" cy="724652"/>
          </a:xfrm>
          <a:prstGeom prst="rect">
            <a:avLst/>
          </a:prstGeom>
        </p:spPr>
        <p:txBody>
          <a:bodyPr/>
          <a:lstStyle>
            <a:lvl1pPr marL="0" indent="0" algn="ctr">
              <a:buNone/>
              <a:defRPr sz="2400">
                <a:solidFill>
                  <a:schemeClr val="accent2"/>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8" name="Espace réservé du texte 45">
            <a:extLst>
              <a:ext uri="{FF2B5EF4-FFF2-40B4-BE49-F238E27FC236}">
                <a16:creationId xmlns:a16="http://schemas.microsoft.com/office/drawing/2014/main" id="{5063BD02-745A-AF4E-6462-DBEEAC1A4701}"/>
              </a:ext>
            </a:extLst>
          </p:cNvPr>
          <p:cNvSpPr>
            <a:spLocks noGrp="1"/>
          </p:cNvSpPr>
          <p:nvPr>
            <p:ph type="body" sz="quarter" idx="15"/>
          </p:nvPr>
        </p:nvSpPr>
        <p:spPr>
          <a:xfrm>
            <a:off x="491811" y="1245692"/>
            <a:ext cx="6668245" cy="459347"/>
          </a:xfrm>
          <a:prstGeom prst="rect">
            <a:avLst/>
          </a:prstGeom>
        </p:spPr>
        <p:txBody>
          <a:bodyPr/>
          <a:lstStyle>
            <a:lvl1pPr marL="0" indent="0">
              <a:buNone/>
              <a:defRPr sz="2400">
                <a:solidFill>
                  <a:schemeClr val="accent1"/>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6" name="Espace réservé du texte 5">
            <a:extLst>
              <a:ext uri="{FF2B5EF4-FFF2-40B4-BE49-F238E27FC236}">
                <a16:creationId xmlns:a16="http://schemas.microsoft.com/office/drawing/2014/main" id="{11EFDAD3-24F4-BA5A-6557-8CA9EE9D01B5}"/>
              </a:ext>
            </a:extLst>
          </p:cNvPr>
          <p:cNvSpPr>
            <a:spLocks noGrp="1"/>
          </p:cNvSpPr>
          <p:nvPr>
            <p:ph type="body" sz="quarter" idx="17" hasCustomPrompt="1"/>
          </p:nvPr>
        </p:nvSpPr>
        <p:spPr>
          <a:xfrm>
            <a:off x="477838" y="368300"/>
            <a:ext cx="6739826" cy="620713"/>
          </a:xfrm>
          <a:prstGeom prst="rect">
            <a:avLst/>
          </a:prstGeom>
        </p:spPr>
        <p:txBody>
          <a:bodyPr/>
          <a:lstStyle>
            <a:lvl1pPr marL="0" indent="0">
              <a:buNone/>
              <a:defRPr sz="4000">
                <a:solidFill>
                  <a:schemeClr val="accent2"/>
                </a:solidFill>
                <a:latin typeface="+mj-lt"/>
              </a:defRPr>
            </a:lvl1pPr>
          </a:lstStyle>
          <a:p>
            <a:pPr lvl="0"/>
            <a:r>
              <a:rPr lang="fr-FR"/>
              <a:t>Titre</a:t>
            </a:r>
          </a:p>
        </p:txBody>
      </p:sp>
      <p:sp>
        <p:nvSpPr>
          <p:cNvPr id="3" name="Espace réservé du contenu 2">
            <a:extLst>
              <a:ext uri="{FF2B5EF4-FFF2-40B4-BE49-F238E27FC236}">
                <a16:creationId xmlns:a16="http://schemas.microsoft.com/office/drawing/2014/main" id="{AFC62BED-E2BE-E47D-7031-00190B26E888}"/>
              </a:ext>
            </a:extLst>
          </p:cNvPr>
          <p:cNvSpPr>
            <a:spLocks noGrp="1"/>
          </p:cNvSpPr>
          <p:nvPr>
            <p:ph sz="quarter" idx="18" hasCustomPrompt="1"/>
          </p:nvPr>
        </p:nvSpPr>
        <p:spPr>
          <a:xfrm>
            <a:off x="4110038" y="6548647"/>
            <a:ext cx="3024187" cy="3692316"/>
          </a:xfrm>
          <a:prstGeom prst="rect">
            <a:avLst/>
          </a:prstGeom>
        </p:spPr>
        <p:txBody>
          <a:bodyPr/>
          <a:lstStyle>
            <a:lvl1pPr marL="0" indent="0">
              <a:buNone/>
              <a:defRPr sz="1800">
                <a:solidFill>
                  <a:schemeClr val="bg1"/>
                </a:solidFill>
              </a:defRPr>
            </a:lvl1pPr>
          </a:lstStyle>
          <a:p>
            <a:pPr lvl="0"/>
            <a:r>
              <a:rPr lang="fr-FR"/>
              <a:t>Texte + image</a:t>
            </a:r>
          </a:p>
        </p:txBody>
      </p:sp>
      <p:sp>
        <p:nvSpPr>
          <p:cNvPr id="5" name="Espace réservé du contenu 2">
            <a:extLst>
              <a:ext uri="{FF2B5EF4-FFF2-40B4-BE49-F238E27FC236}">
                <a16:creationId xmlns:a16="http://schemas.microsoft.com/office/drawing/2014/main" id="{5C582C61-FF5B-958F-6E9F-959C5C8103DD}"/>
              </a:ext>
            </a:extLst>
          </p:cNvPr>
          <p:cNvSpPr>
            <a:spLocks noGrp="1"/>
          </p:cNvSpPr>
          <p:nvPr>
            <p:ph sz="quarter" idx="19" hasCustomPrompt="1"/>
          </p:nvPr>
        </p:nvSpPr>
        <p:spPr>
          <a:xfrm>
            <a:off x="509795" y="6633070"/>
            <a:ext cx="3024187" cy="3692316"/>
          </a:xfrm>
          <a:prstGeom prst="rect">
            <a:avLst/>
          </a:prstGeom>
        </p:spPr>
        <p:txBody>
          <a:bodyPr/>
          <a:lstStyle>
            <a:lvl1pPr marL="0" indent="0">
              <a:buNone/>
              <a:defRPr sz="1800">
                <a:solidFill>
                  <a:schemeClr val="bg1"/>
                </a:solidFill>
              </a:defRPr>
            </a:lvl1pPr>
          </a:lstStyle>
          <a:p>
            <a:pPr lvl="0"/>
            <a:r>
              <a:rPr lang="fr-FR"/>
              <a:t>Texte + image</a:t>
            </a:r>
          </a:p>
        </p:txBody>
      </p:sp>
      <p:sp>
        <p:nvSpPr>
          <p:cNvPr id="7" name="Espace réservé du contenu 2">
            <a:extLst>
              <a:ext uri="{FF2B5EF4-FFF2-40B4-BE49-F238E27FC236}">
                <a16:creationId xmlns:a16="http://schemas.microsoft.com/office/drawing/2014/main" id="{FA90F724-CE74-DF62-69B6-1370FD959C97}"/>
              </a:ext>
            </a:extLst>
          </p:cNvPr>
          <p:cNvSpPr>
            <a:spLocks noGrp="1"/>
          </p:cNvSpPr>
          <p:nvPr>
            <p:ph sz="quarter" idx="20" hasCustomPrompt="1"/>
          </p:nvPr>
        </p:nvSpPr>
        <p:spPr>
          <a:xfrm>
            <a:off x="495577" y="1831605"/>
            <a:ext cx="6668245" cy="3514301"/>
          </a:xfrm>
          <a:prstGeom prst="rect">
            <a:avLst/>
          </a:prstGeom>
        </p:spPr>
        <p:txBody>
          <a:bodyPr/>
          <a:lstStyle>
            <a:lvl1pPr marL="0" indent="0">
              <a:buNone/>
              <a:defRPr sz="1800">
                <a:solidFill>
                  <a:srgbClr val="FFFFFF"/>
                </a:solidFill>
              </a:defRPr>
            </a:lvl1pPr>
          </a:lstStyle>
          <a:p>
            <a:pPr lvl="0"/>
            <a:r>
              <a:rPr lang="fr-FR"/>
              <a:t>Texte + image</a:t>
            </a:r>
          </a:p>
        </p:txBody>
      </p:sp>
    </p:spTree>
    <p:extLst>
      <p:ext uri="{BB962C8B-B14F-4D97-AF65-F5344CB8AC3E}">
        <p14:creationId xmlns:p14="http://schemas.microsoft.com/office/powerpoint/2010/main" val="26132450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hématique jaune mixte 3bis">
    <p:bg>
      <p:bgPr>
        <a:solidFill>
          <a:schemeClr val="accent5"/>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72F0DE7-82ED-0E98-DC84-63704273BE05}"/>
              </a:ext>
            </a:extLst>
          </p:cNvPr>
          <p:cNvSpPr/>
          <p:nvPr/>
        </p:nvSpPr>
        <p:spPr>
          <a:xfrm>
            <a:off x="424898" y="1169299"/>
            <a:ext cx="6792766" cy="4228571"/>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6"/>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9" name="Freeform 7">
            <a:extLst>
              <a:ext uri="{FF2B5EF4-FFF2-40B4-BE49-F238E27FC236}">
                <a16:creationId xmlns:a16="http://schemas.microsoft.com/office/drawing/2014/main" id="{3BE29EDD-62D0-8948-562A-A160CE8FAB27}"/>
              </a:ext>
            </a:extLst>
          </p:cNvPr>
          <p:cNvSpPr/>
          <p:nvPr/>
        </p:nvSpPr>
        <p:spPr>
          <a:xfrm>
            <a:off x="3977664" y="5609479"/>
            <a:ext cx="3240000" cy="4731128"/>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accent6"/>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19" name="Freeform 10">
            <a:extLst>
              <a:ext uri="{FF2B5EF4-FFF2-40B4-BE49-F238E27FC236}">
                <a16:creationId xmlns:a16="http://schemas.microsoft.com/office/drawing/2014/main" id="{FDA92566-05CA-8CCB-9340-6560F4B31F53}"/>
              </a:ext>
            </a:extLst>
          </p:cNvPr>
          <p:cNvSpPr/>
          <p:nvPr/>
        </p:nvSpPr>
        <p:spPr>
          <a:xfrm>
            <a:off x="4018607" y="5664367"/>
            <a:ext cx="3168000" cy="4639056"/>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20" name="TextBox 11">
            <a:extLst>
              <a:ext uri="{FF2B5EF4-FFF2-40B4-BE49-F238E27FC236}">
                <a16:creationId xmlns:a16="http://schemas.microsoft.com/office/drawing/2014/main" id="{04A90671-2D38-3866-D885-5CA39B6C6D2F}"/>
              </a:ext>
            </a:extLst>
          </p:cNvPr>
          <p:cNvSpPr txBox="1"/>
          <p:nvPr/>
        </p:nvSpPr>
        <p:spPr>
          <a:xfrm>
            <a:off x="4018607" y="5526192"/>
            <a:ext cx="3168000" cy="3840512"/>
          </a:xfrm>
          <a:prstGeom prst="rect">
            <a:avLst/>
          </a:prstGeom>
          <a:ln>
            <a:noFill/>
          </a:ln>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36" name="Freeform 25">
            <a:extLst>
              <a:ext uri="{FF2B5EF4-FFF2-40B4-BE49-F238E27FC236}">
                <a16:creationId xmlns:a16="http://schemas.microsoft.com/office/drawing/2014/main" id="{DACCA4E9-9263-A568-DCBA-E5EBF7DE1209}"/>
              </a:ext>
            </a:extLst>
          </p:cNvPr>
          <p:cNvSpPr/>
          <p:nvPr/>
        </p:nvSpPr>
        <p:spPr>
          <a:xfrm>
            <a:off x="410758" y="5609479"/>
            <a:ext cx="3206381" cy="4731128"/>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34" name="Freeform 28">
            <a:extLst>
              <a:ext uri="{FF2B5EF4-FFF2-40B4-BE49-F238E27FC236}">
                <a16:creationId xmlns:a16="http://schemas.microsoft.com/office/drawing/2014/main" id="{45DEC027-B83B-77BC-8D25-E71AF522C967}"/>
              </a:ext>
            </a:extLst>
          </p:cNvPr>
          <p:cNvSpPr/>
          <p:nvPr/>
        </p:nvSpPr>
        <p:spPr>
          <a:xfrm>
            <a:off x="395853" y="5627402"/>
            <a:ext cx="3206381" cy="841432"/>
          </a:xfrm>
          <a:custGeom>
            <a:avLst/>
            <a:gdLst/>
            <a:ahLst/>
            <a:cxnLst/>
            <a:rect l="l" t="t" r="r" b="b"/>
            <a:pathLst>
              <a:path w="1149095" h="352741">
                <a:moveTo>
                  <a:pt x="89338" y="0"/>
                </a:moveTo>
                <a:lnTo>
                  <a:pt x="1059757" y="0"/>
                </a:lnTo>
                <a:cubicBezTo>
                  <a:pt x="1083451" y="0"/>
                  <a:pt x="1106174" y="9412"/>
                  <a:pt x="1122928" y="26166"/>
                </a:cubicBezTo>
                <a:cubicBezTo>
                  <a:pt x="1139682" y="42921"/>
                  <a:pt x="1149095" y="65644"/>
                  <a:pt x="1149095" y="89338"/>
                </a:cubicBezTo>
                <a:lnTo>
                  <a:pt x="1149095" y="263403"/>
                </a:lnTo>
                <a:cubicBezTo>
                  <a:pt x="1149095" y="287097"/>
                  <a:pt x="1139682" y="309821"/>
                  <a:pt x="1122928" y="326575"/>
                </a:cubicBezTo>
                <a:cubicBezTo>
                  <a:pt x="1106174" y="343329"/>
                  <a:pt x="1083451" y="352741"/>
                  <a:pt x="1059757" y="352741"/>
                </a:cubicBezTo>
                <a:lnTo>
                  <a:pt x="89338" y="352741"/>
                </a:lnTo>
                <a:cubicBezTo>
                  <a:pt x="65644" y="352741"/>
                  <a:pt x="42921" y="343329"/>
                  <a:pt x="26166" y="326575"/>
                </a:cubicBezTo>
                <a:cubicBezTo>
                  <a:pt x="9412" y="309821"/>
                  <a:pt x="0" y="287097"/>
                  <a:pt x="0" y="263403"/>
                </a:cubicBezTo>
                <a:lnTo>
                  <a:pt x="0" y="89338"/>
                </a:lnTo>
                <a:cubicBezTo>
                  <a:pt x="0" y="65644"/>
                  <a:pt x="9412" y="42921"/>
                  <a:pt x="26166" y="26166"/>
                </a:cubicBezTo>
                <a:cubicBezTo>
                  <a:pt x="42921" y="9412"/>
                  <a:pt x="65644" y="0"/>
                  <a:pt x="89338" y="0"/>
                </a:cubicBezTo>
                <a:close/>
              </a:path>
            </a:pathLst>
          </a:custGeom>
          <a:solidFill>
            <a:schemeClr val="accent6"/>
          </a:solidFill>
          <a:ln>
            <a:solidFill>
              <a:schemeClr val="accent6"/>
            </a:solidFill>
          </a:ln>
        </p:spPr>
        <p:txBody>
          <a:bodyPr/>
          <a:lstStyle/>
          <a:p>
            <a:endParaRPr lang="fr-FR">
              <a:latin typeface="Aeonik MGEN" panose="020B0503030300000000" pitchFamily="34" charset="0"/>
            </a:endParaRPr>
          </a:p>
        </p:txBody>
      </p:sp>
      <p:grpSp>
        <p:nvGrpSpPr>
          <p:cNvPr id="28" name="Group 30">
            <a:extLst>
              <a:ext uri="{FF2B5EF4-FFF2-40B4-BE49-F238E27FC236}">
                <a16:creationId xmlns:a16="http://schemas.microsoft.com/office/drawing/2014/main" id="{31743D8F-045D-9F45-103D-0344523C5B99}"/>
              </a:ext>
            </a:extLst>
          </p:cNvPr>
          <p:cNvGrpSpPr/>
          <p:nvPr/>
        </p:nvGrpSpPr>
        <p:grpSpPr>
          <a:xfrm>
            <a:off x="2954934" y="5955077"/>
            <a:ext cx="662205" cy="564377"/>
            <a:chOff x="0" y="-47625"/>
            <a:chExt cx="237319" cy="225837"/>
          </a:xfrm>
          <a:solidFill>
            <a:schemeClr val="accent6"/>
          </a:solidFill>
        </p:grpSpPr>
        <p:sp>
          <p:nvSpPr>
            <p:cNvPr id="32" name="Freeform 31">
              <a:extLst>
                <a:ext uri="{FF2B5EF4-FFF2-40B4-BE49-F238E27FC236}">
                  <a16:creationId xmlns:a16="http://schemas.microsoft.com/office/drawing/2014/main" id="{BE6169AE-81C8-4F36-5E97-F8BAFFE7A921}"/>
                </a:ext>
              </a:extLst>
            </p:cNvPr>
            <p:cNvSpPr/>
            <p:nvPr/>
          </p:nvSpPr>
          <p:spPr>
            <a:xfrm>
              <a:off x="0" y="3454"/>
              <a:ext cx="237319" cy="174758"/>
            </a:xfrm>
            <a:custGeom>
              <a:avLst/>
              <a:gdLst/>
              <a:ahLst/>
              <a:cxnLst/>
              <a:rect l="l" t="t" r="r" b="b"/>
              <a:pathLst>
                <a:path w="237319" h="174758">
                  <a:moveTo>
                    <a:pt x="0" y="0"/>
                  </a:moveTo>
                  <a:lnTo>
                    <a:pt x="237319" y="0"/>
                  </a:lnTo>
                  <a:lnTo>
                    <a:pt x="237319" y="174758"/>
                  </a:lnTo>
                  <a:lnTo>
                    <a:pt x="0" y="174758"/>
                  </a:lnTo>
                  <a:close/>
                </a:path>
              </a:pathLst>
            </a:custGeom>
            <a:grpFill/>
            <a:ln>
              <a:solidFill>
                <a:schemeClr val="accent6"/>
              </a:solidFill>
            </a:ln>
          </p:spPr>
          <p:txBody>
            <a:bodyPr/>
            <a:lstStyle/>
            <a:p>
              <a:endParaRPr lang="fr-FR">
                <a:latin typeface="Aeonik MGEN" panose="020B0503030300000000" pitchFamily="34" charset="0"/>
              </a:endParaRPr>
            </a:p>
          </p:txBody>
        </p:sp>
        <p:sp>
          <p:nvSpPr>
            <p:cNvPr id="33" name="TextBox 32">
              <a:extLst>
                <a:ext uri="{FF2B5EF4-FFF2-40B4-BE49-F238E27FC236}">
                  <a16:creationId xmlns:a16="http://schemas.microsoft.com/office/drawing/2014/main" id="{D179AB6B-2717-3B37-3179-797F77D23B3F}"/>
                </a:ext>
              </a:extLst>
            </p:cNvPr>
            <p:cNvSpPr txBox="1"/>
            <p:nvPr/>
          </p:nvSpPr>
          <p:spPr>
            <a:xfrm>
              <a:off x="0" y="-47625"/>
              <a:ext cx="237319" cy="222383"/>
            </a:xfrm>
            <a:prstGeom prst="rect">
              <a:avLst/>
            </a:prstGeom>
            <a:grpFill/>
            <a:ln>
              <a:solidFill>
                <a:schemeClr val="accent6"/>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9" name="Group 33">
            <a:extLst>
              <a:ext uri="{FF2B5EF4-FFF2-40B4-BE49-F238E27FC236}">
                <a16:creationId xmlns:a16="http://schemas.microsoft.com/office/drawing/2014/main" id="{7A72A5E4-6B94-5CF9-7919-8014DE138C15}"/>
              </a:ext>
            </a:extLst>
          </p:cNvPr>
          <p:cNvGrpSpPr/>
          <p:nvPr/>
        </p:nvGrpSpPr>
        <p:grpSpPr>
          <a:xfrm>
            <a:off x="424898" y="6252429"/>
            <a:ext cx="662205" cy="267026"/>
            <a:chOff x="0" y="0"/>
            <a:chExt cx="237319" cy="122323"/>
          </a:xfrm>
          <a:solidFill>
            <a:schemeClr val="accent6"/>
          </a:solidFill>
        </p:grpSpPr>
        <p:sp>
          <p:nvSpPr>
            <p:cNvPr id="30" name="Freeform 34">
              <a:extLst>
                <a:ext uri="{FF2B5EF4-FFF2-40B4-BE49-F238E27FC236}">
                  <a16:creationId xmlns:a16="http://schemas.microsoft.com/office/drawing/2014/main" id="{4BEBAA7E-6ACD-6902-3163-66F80F1CBDB0}"/>
                </a:ext>
              </a:extLst>
            </p:cNvPr>
            <p:cNvSpPr/>
            <p:nvPr/>
          </p:nvSpPr>
          <p:spPr>
            <a:xfrm>
              <a:off x="0" y="0"/>
              <a:ext cx="237319" cy="122323"/>
            </a:xfrm>
            <a:custGeom>
              <a:avLst/>
              <a:gdLst/>
              <a:ahLst/>
              <a:cxnLst/>
              <a:rect l="l" t="t" r="r" b="b"/>
              <a:pathLst>
                <a:path w="237319" h="122323">
                  <a:moveTo>
                    <a:pt x="0" y="0"/>
                  </a:moveTo>
                  <a:lnTo>
                    <a:pt x="237319" y="0"/>
                  </a:lnTo>
                  <a:lnTo>
                    <a:pt x="237319" y="122323"/>
                  </a:lnTo>
                  <a:lnTo>
                    <a:pt x="0" y="122323"/>
                  </a:lnTo>
                  <a:close/>
                </a:path>
              </a:pathLst>
            </a:custGeom>
            <a:grpFill/>
            <a:ln>
              <a:solidFill>
                <a:schemeClr val="accent6"/>
              </a:solidFill>
            </a:ln>
          </p:spPr>
          <p:txBody>
            <a:bodyPr/>
            <a:lstStyle/>
            <a:p>
              <a:endParaRPr lang="fr-FR">
                <a:latin typeface="Aeonik MGEN" panose="020B0503030300000000" pitchFamily="34" charset="0"/>
              </a:endParaRPr>
            </a:p>
          </p:txBody>
        </p:sp>
        <p:sp>
          <p:nvSpPr>
            <p:cNvPr id="31" name="TextBox 35">
              <a:extLst>
                <a:ext uri="{FF2B5EF4-FFF2-40B4-BE49-F238E27FC236}">
                  <a16:creationId xmlns:a16="http://schemas.microsoft.com/office/drawing/2014/main" id="{F23172E1-C5E6-090F-818E-BFFCC2C3C405}"/>
                </a:ext>
              </a:extLst>
            </p:cNvPr>
            <p:cNvSpPr txBox="1"/>
            <p:nvPr/>
          </p:nvSpPr>
          <p:spPr>
            <a:xfrm>
              <a:off x="0" y="-47625"/>
              <a:ext cx="237319" cy="169948"/>
            </a:xfrm>
            <a:prstGeom prst="rect">
              <a:avLst/>
            </a:prstGeom>
            <a:grpFill/>
            <a:ln>
              <a:solidFill>
                <a:schemeClr val="accent6"/>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46" name="Espace réservé du texte 45">
            <a:extLst>
              <a:ext uri="{FF2B5EF4-FFF2-40B4-BE49-F238E27FC236}">
                <a16:creationId xmlns:a16="http://schemas.microsoft.com/office/drawing/2014/main" id="{C442AE84-881B-3190-6C60-49DFCEB87EF0}"/>
              </a:ext>
            </a:extLst>
          </p:cNvPr>
          <p:cNvSpPr>
            <a:spLocks noGrp="1"/>
          </p:cNvSpPr>
          <p:nvPr>
            <p:ph type="body" sz="quarter" idx="13"/>
          </p:nvPr>
        </p:nvSpPr>
        <p:spPr>
          <a:xfrm>
            <a:off x="477671" y="5652758"/>
            <a:ext cx="3060000" cy="866696"/>
          </a:xfrm>
          <a:prstGeom prst="rect">
            <a:avLst/>
          </a:prstGeom>
          <a:solidFill>
            <a:schemeClr val="accent6"/>
          </a:solidFill>
          <a:ln>
            <a:solidFill>
              <a:schemeClr val="accent6"/>
            </a:solidFill>
          </a:ln>
        </p:spPr>
        <p:txBody>
          <a:bodyPr/>
          <a:lstStyle>
            <a:lvl1pPr marL="0" indent="0" algn="ctr">
              <a:buNone/>
              <a:defRPr sz="2400">
                <a:solidFill>
                  <a:schemeClr val="accent5"/>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7" name="Espace réservé du texte 45">
            <a:extLst>
              <a:ext uri="{FF2B5EF4-FFF2-40B4-BE49-F238E27FC236}">
                <a16:creationId xmlns:a16="http://schemas.microsoft.com/office/drawing/2014/main" id="{73206E65-04C6-4E7B-90FB-C1C7AB7B20BF}"/>
              </a:ext>
            </a:extLst>
          </p:cNvPr>
          <p:cNvSpPr>
            <a:spLocks noGrp="1"/>
          </p:cNvSpPr>
          <p:nvPr>
            <p:ph type="body" sz="quarter" idx="14"/>
          </p:nvPr>
        </p:nvSpPr>
        <p:spPr>
          <a:xfrm>
            <a:off x="4110777" y="5744181"/>
            <a:ext cx="3024000" cy="724652"/>
          </a:xfrm>
          <a:prstGeom prst="rect">
            <a:avLst/>
          </a:prstGeom>
        </p:spPr>
        <p:txBody>
          <a:bodyPr/>
          <a:lstStyle>
            <a:lvl1pPr marL="0" indent="0" algn="ctr">
              <a:buNone/>
              <a:defRPr sz="2400">
                <a:solidFill>
                  <a:schemeClr val="accent6"/>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8" name="Espace réservé du texte 45">
            <a:extLst>
              <a:ext uri="{FF2B5EF4-FFF2-40B4-BE49-F238E27FC236}">
                <a16:creationId xmlns:a16="http://schemas.microsoft.com/office/drawing/2014/main" id="{5063BD02-745A-AF4E-6462-DBEEAC1A4701}"/>
              </a:ext>
            </a:extLst>
          </p:cNvPr>
          <p:cNvSpPr>
            <a:spLocks noGrp="1"/>
          </p:cNvSpPr>
          <p:nvPr>
            <p:ph type="body" sz="quarter" idx="15"/>
          </p:nvPr>
        </p:nvSpPr>
        <p:spPr>
          <a:xfrm>
            <a:off x="491811" y="1245692"/>
            <a:ext cx="6668245" cy="459347"/>
          </a:xfrm>
          <a:prstGeom prst="rect">
            <a:avLst/>
          </a:prstGeom>
        </p:spPr>
        <p:txBody>
          <a:bodyPr/>
          <a:lstStyle>
            <a:lvl1pPr marL="0" indent="0">
              <a:buNone/>
              <a:defRPr sz="2400">
                <a:solidFill>
                  <a:schemeClr val="accent5"/>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6" name="Espace réservé du texte 5">
            <a:extLst>
              <a:ext uri="{FF2B5EF4-FFF2-40B4-BE49-F238E27FC236}">
                <a16:creationId xmlns:a16="http://schemas.microsoft.com/office/drawing/2014/main" id="{11EFDAD3-24F4-BA5A-6557-8CA9EE9D01B5}"/>
              </a:ext>
            </a:extLst>
          </p:cNvPr>
          <p:cNvSpPr>
            <a:spLocks noGrp="1"/>
          </p:cNvSpPr>
          <p:nvPr>
            <p:ph type="body" sz="quarter" idx="17" hasCustomPrompt="1"/>
          </p:nvPr>
        </p:nvSpPr>
        <p:spPr>
          <a:xfrm>
            <a:off x="477838" y="368300"/>
            <a:ext cx="6739826" cy="620713"/>
          </a:xfrm>
          <a:prstGeom prst="rect">
            <a:avLst/>
          </a:prstGeom>
        </p:spPr>
        <p:txBody>
          <a:bodyPr/>
          <a:lstStyle>
            <a:lvl1pPr marL="0" indent="0">
              <a:buNone/>
              <a:defRPr sz="4000">
                <a:solidFill>
                  <a:schemeClr val="accent6"/>
                </a:solidFill>
                <a:latin typeface="+mj-lt"/>
              </a:defRPr>
            </a:lvl1pPr>
          </a:lstStyle>
          <a:p>
            <a:pPr lvl="0"/>
            <a:r>
              <a:rPr lang="fr-FR"/>
              <a:t>Titre</a:t>
            </a:r>
          </a:p>
        </p:txBody>
      </p:sp>
      <p:sp>
        <p:nvSpPr>
          <p:cNvPr id="3" name="Espace réservé du contenu 2">
            <a:extLst>
              <a:ext uri="{FF2B5EF4-FFF2-40B4-BE49-F238E27FC236}">
                <a16:creationId xmlns:a16="http://schemas.microsoft.com/office/drawing/2014/main" id="{AFC62BED-E2BE-E47D-7031-00190B26E888}"/>
              </a:ext>
            </a:extLst>
          </p:cNvPr>
          <p:cNvSpPr>
            <a:spLocks noGrp="1"/>
          </p:cNvSpPr>
          <p:nvPr>
            <p:ph sz="quarter" idx="18" hasCustomPrompt="1"/>
          </p:nvPr>
        </p:nvSpPr>
        <p:spPr>
          <a:xfrm>
            <a:off x="4110038" y="6548647"/>
            <a:ext cx="3024187" cy="3692316"/>
          </a:xfrm>
          <a:prstGeom prst="rect">
            <a:avLst/>
          </a:prstGeom>
        </p:spPr>
        <p:txBody>
          <a:bodyPr/>
          <a:lstStyle>
            <a:lvl1pPr marL="0" indent="0">
              <a:buNone/>
              <a:defRPr sz="1800">
                <a:solidFill>
                  <a:schemeClr val="bg1"/>
                </a:solidFill>
              </a:defRPr>
            </a:lvl1pPr>
          </a:lstStyle>
          <a:p>
            <a:pPr lvl="0"/>
            <a:r>
              <a:rPr lang="fr-FR"/>
              <a:t>Texte + image</a:t>
            </a:r>
          </a:p>
        </p:txBody>
      </p:sp>
      <p:sp>
        <p:nvSpPr>
          <p:cNvPr id="5" name="Espace réservé du contenu 2">
            <a:extLst>
              <a:ext uri="{FF2B5EF4-FFF2-40B4-BE49-F238E27FC236}">
                <a16:creationId xmlns:a16="http://schemas.microsoft.com/office/drawing/2014/main" id="{5C582C61-FF5B-958F-6E9F-959C5C8103DD}"/>
              </a:ext>
            </a:extLst>
          </p:cNvPr>
          <p:cNvSpPr>
            <a:spLocks noGrp="1"/>
          </p:cNvSpPr>
          <p:nvPr>
            <p:ph sz="quarter" idx="19" hasCustomPrompt="1"/>
          </p:nvPr>
        </p:nvSpPr>
        <p:spPr>
          <a:xfrm>
            <a:off x="509795" y="6633070"/>
            <a:ext cx="3024187" cy="3692316"/>
          </a:xfrm>
          <a:prstGeom prst="rect">
            <a:avLst/>
          </a:prstGeom>
        </p:spPr>
        <p:txBody>
          <a:bodyPr/>
          <a:lstStyle>
            <a:lvl1pPr marL="0" indent="0">
              <a:buNone/>
              <a:defRPr sz="1800">
                <a:solidFill>
                  <a:schemeClr val="bg1"/>
                </a:solidFill>
              </a:defRPr>
            </a:lvl1pPr>
          </a:lstStyle>
          <a:p>
            <a:pPr lvl="0"/>
            <a:r>
              <a:rPr lang="fr-FR"/>
              <a:t>Texte + image</a:t>
            </a:r>
          </a:p>
        </p:txBody>
      </p:sp>
      <p:sp>
        <p:nvSpPr>
          <p:cNvPr id="7" name="Espace réservé du contenu 2">
            <a:extLst>
              <a:ext uri="{FF2B5EF4-FFF2-40B4-BE49-F238E27FC236}">
                <a16:creationId xmlns:a16="http://schemas.microsoft.com/office/drawing/2014/main" id="{FA90F724-CE74-DF62-69B6-1370FD959C97}"/>
              </a:ext>
            </a:extLst>
          </p:cNvPr>
          <p:cNvSpPr>
            <a:spLocks noGrp="1"/>
          </p:cNvSpPr>
          <p:nvPr>
            <p:ph sz="quarter" idx="20" hasCustomPrompt="1"/>
          </p:nvPr>
        </p:nvSpPr>
        <p:spPr>
          <a:xfrm>
            <a:off x="495577" y="1831605"/>
            <a:ext cx="6668245" cy="3514301"/>
          </a:xfrm>
          <a:prstGeom prst="rect">
            <a:avLst/>
          </a:prstGeom>
        </p:spPr>
        <p:txBody>
          <a:bodyPr/>
          <a:lstStyle>
            <a:lvl1pPr marL="0" indent="0">
              <a:buNone/>
              <a:defRPr sz="1800">
                <a:solidFill>
                  <a:srgbClr val="FFFFFF"/>
                </a:solidFill>
              </a:defRPr>
            </a:lvl1pPr>
          </a:lstStyle>
          <a:p>
            <a:pPr lvl="0"/>
            <a:r>
              <a:rPr lang="fr-FR"/>
              <a:t>Texte + image</a:t>
            </a:r>
          </a:p>
        </p:txBody>
      </p:sp>
    </p:spTree>
    <p:extLst>
      <p:ext uri="{BB962C8B-B14F-4D97-AF65-F5344CB8AC3E}">
        <p14:creationId xmlns:p14="http://schemas.microsoft.com/office/powerpoint/2010/main" val="8124879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hématique violet mixte 3bis">
    <p:bg>
      <p:bgPr>
        <a:solidFill>
          <a:schemeClr val="accent6"/>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72F0DE7-82ED-0E98-DC84-63704273BE05}"/>
              </a:ext>
            </a:extLst>
          </p:cNvPr>
          <p:cNvSpPr/>
          <p:nvPr/>
        </p:nvSpPr>
        <p:spPr>
          <a:xfrm>
            <a:off x="424898" y="1169299"/>
            <a:ext cx="6792766" cy="4228571"/>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5"/>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9" name="Freeform 7">
            <a:extLst>
              <a:ext uri="{FF2B5EF4-FFF2-40B4-BE49-F238E27FC236}">
                <a16:creationId xmlns:a16="http://schemas.microsoft.com/office/drawing/2014/main" id="{3BE29EDD-62D0-8948-562A-A160CE8FAB27}"/>
              </a:ext>
            </a:extLst>
          </p:cNvPr>
          <p:cNvSpPr/>
          <p:nvPr/>
        </p:nvSpPr>
        <p:spPr>
          <a:xfrm>
            <a:off x="3977664" y="5609479"/>
            <a:ext cx="3240000" cy="4731128"/>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accent5"/>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19" name="Freeform 10">
            <a:extLst>
              <a:ext uri="{FF2B5EF4-FFF2-40B4-BE49-F238E27FC236}">
                <a16:creationId xmlns:a16="http://schemas.microsoft.com/office/drawing/2014/main" id="{FDA92566-05CA-8CCB-9340-6560F4B31F53}"/>
              </a:ext>
            </a:extLst>
          </p:cNvPr>
          <p:cNvSpPr/>
          <p:nvPr/>
        </p:nvSpPr>
        <p:spPr>
          <a:xfrm>
            <a:off x="4018607" y="5664367"/>
            <a:ext cx="3168000" cy="4639056"/>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20" name="TextBox 11">
            <a:extLst>
              <a:ext uri="{FF2B5EF4-FFF2-40B4-BE49-F238E27FC236}">
                <a16:creationId xmlns:a16="http://schemas.microsoft.com/office/drawing/2014/main" id="{04A90671-2D38-3866-D885-5CA39B6C6D2F}"/>
              </a:ext>
            </a:extLst>
          </p:cNvPr>
          <p:cNvSpPr txBox="1"/>
          <p:nvPr/>
        </p:nvSpPr>
        <p:spPr>
          <a:xfrm>
            <a:off x="4018607" y="5526192"/>
            <a:ext cx="3168000" cy="3840512"/>
          </a:xfrm>
          <a:prstGeom prst="rect">
            <a:avLst/>
          </a:prstGeom>
          <a:ln>
            <a:noFill/>
          </a:ln>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36" name="Freeform 25">
            <a:extLst>
              <a:ext uri="{FF2B5EF4-FFF2-40B4-BE49-F238E27FC236}">
                <a16:creationId xmlns:a16="http://schemas.microsoft.com/office/drawing/2014/main" id="{DACCA4E9-9263-A568-DCBA-E5EBF7DE1209}"/>
              </a:ext>
            </a:extLst>
          </p:cNvPr>
          <p:cNvSpPr/>
          <p:nvPr/>
        </p:nvSpPr>
        <p:spPr>
          <a:xfrm>
            <a:off x="410758" y="5609479"/>
            <a:ext cx="3206381" cy="4731128"/>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34" name="Freeform 28">
            <a:extLst>
              <a:ext uri="{FF2B5EF4-FFF2-40B4-BE49-F238E27FC236}">
                <a16:creationId xmlns:a16="http://schemas.microsoft.com/office/drawing/2014/main" id="{45DEC027-B83B-77BC-8D25-E71AF522C967}"/>
              </a:ext>
            </a:extLst>
          </p:cNvPr>
          <p:cNvSpPr/>
          <p:nvPr/>
        </p:nvSpPr>
        <p:spPr>
          <a:xfrm>
            <a:off x="395853" y="5627402"/>
            <a:ext cx="3206381" cy="841432"/>
          </a:xfrm>
          <a:custGeom>
            <a:avLst/>
            <a:gdLst/>
            <a:ahLst/>
            <a:cxnLst/>
            <a:rect l="l" t="t" r="r" b="b"/>
            <a:pathLst>
              <a:path w="1149095" h="352741">
                <a:moveTo>
                  <a:pt x="89338" y="0"/>
                </a:moveTo>
                <a:lnTo>
                  <a:pt x="1059757" y="0"/>
                </a:lnTo>
                <a:cubicBezTo>
                  <a:pt x="1083451" y="0"/>
                  <a:pt x="1106174" y="9412"/>
                  <a:pt x="1122928" y="26166"/>
                </a:cubicBezTo>
                <a:cubicBezTo>
                  <a:pt x="1139682" y="42921"/>
                  <a:pt x="1149095" y="65644"/>
                  <a:pt x="1149095" y="89338"/>
                </a:cubicBezTo>
                <a:lnTo>
                  <a:pt x="1149095" y="263403"/>
                </a:lnTo>
                <a:cubicBezTo>
                  <a:pt x="1149095" y="287097"/>
                  <a:pt x="1139682" y="309821"/>
                  <a:pt x="1122928" y="326575"/>
                </a:cubicBezTo>
                <a:cubicBezTo>
                  <a:pt x="1106174" y="343329"/>
                  <a:pt x="1083451" y="352741"/>
                  <a:pt x="1059757" y="352741"/>
                </a:cubicBezTo>
                <a:lnTo>
                  <a:pt x="89338" y="352741"/>
                </a:lnTo>
                <a:cubicBezTo>
                  <a:pt x="65644" y="352741"/>
                  <a:pt x="42921" y="343329"/>
                  <a:pt x="26166" y="326575"/>
                </a:cubicBezTo>
                <a:cubicBezTo>
                  <a:pt x="9412" y="309821"/>
                  <a:pt x="0" y="287097"/>
                  <a:pt x="0" y="263403"/>
                </a:cubicBezTo>
                <a:lnTo>
                  <a:pt x="0" y="89338"/>
                </a:lnTo>
                <a:cubicBezTo>
                  <a:pt x="0" y="65644"/>
                  <a:pt x="9412" y="42921"/>
                  <a:pt x="26166" y="26166"/>
                </a:cubicBezTo>
                <a:cubicBezTo>
                  <a:pt x="42921" y="9412"/>
                  <a:pt x="65644" y="0"/>
                  <a:pt x="89338" y="0"/>
                </a:cubicBezTo>
                <a:close/>
              </a:path>
            </a:pathLst>
          </a:custGeom>
          <a:solidFill>
            <a:schemeClr val="accent5"/>
          </a:solidFill>
          <a:ln>
            <a:solidFill>
              <a:schemeClr val="accent5"/>
            </a:solidFill>
          </a:ln>
        </p:spPr>
        <p:txBody>
          <a:bodyPr/>
          <a:lstStyle/>
          <a:p>
            <a:endParaRPr lang="fr-FR">
              <a:latin typeface="Aeonik MGEN" panose="020B0503030300000000" pitchFamily="34" charset="0"/>
            </a:endParaRPr>
          </a:p>
        </p:txBody>
      </p:sp>
      <p:grpSp>
        <p:nvGrpSpPr>
          <p:cNvPr id="28" name="Group 30">
            <a:extLst>
              <a:ext uri="{FF2B5EF4-FFF2-40B4-BE49-F238E27FC236}">
                <a16:creationId xmlns:a16="http://schemas.microsoft.com/office/drawing/2014/main" id="{31743D8F-045D-9F45-103D-0344523C5B99}"/>
              </a:ext>
            </a:extLst>
          </p:cNvPr>
          <p:cNvGrpSpPr/>
          <p:nvPr/>
        </p:nvGrpSpPr>
        <p:grpSpPr>
          <a:xfrm>
            <a:off x="2954934" y="5955077"/>
            <a:ext cx="662205" cy="564377"/>
            <a:chOff x="0" y="-47625"/>
            <a:chExt cx="237319" cy="225837"/>
          </a:xfrm>
          <a:solidFill>
            <a:schemeClr val="accent5"/>
          </a:solidFill>
        </p:grpSpPr>
        <p:sp>
          <p:nvSpPr>
            <p:cNvPr id="32" name="Freeform 31">
              <a:extLst>
                <a:ext uri="{FF2B5EF4-FFF2-40B4-BE49-F238E27FC236}">
                  <a16:creationId xmlns:a16="http://schemas.microsoft.com/office/drawing/2014/main" id="{BE6169AE-81C8-4F36-5E97-F8BAFFE7A921}"/>
                </a:ext>
              </a:extLst>
            </p:cNvPr>
            <p:cNvSpPr/>
            <p:nvPr/>
          </p:nvSpPr>
          <p:spPr>
            <a:xfrm>
              <a:off x="0" y="3454"/>
              <a:ext cx="237319" cy="174758"/>
            </a:xfrm>
            <a:custGeom>
              <a:avLst/>
              <a:gdLst/>
              <a:ahLst/>
              <a:cxnLst/>
              <a:rect l="l" t="t" r="r" b="b"/>
              <a:pathLst>
                <a:path w="237319" h="174758">
                  <a:moveTo>
                    <a:pt x="0" y="0"/>
                  </a:moveTo>
                  <a:lnTo>
                    <a:pt x="237319" y="0"/>
                  </a:lnTo>
                  <a:lnTo>
                    <a:pt x="237319" y="174758"/>
                  </a:lnTo>
                  <a:lnTo>
                    <a:pt x="0" y="174758"/>
                  </a:lnTo>
                  <a:close/>
                </a:path>
              </a:pathLst>
            </a:custGeom>
            <a:grpFill/>
            <a:ln>
              <a:solidFill>
                <a:schemeClr val="accent5"/>
              </a:solidFill>
            </a:ln>
          </p:spPr>
          <p:txBody>
            <a:bodyPr/>
            <a:lstStyle/>
            <a:p>
              <a:endParaRPr lang="fr-FR">
                <a:latin typeface="Aeonik MGEN" panose="020B0503030300000000" pitchFamily="34" charset="0"/>
              </a:endParaRPr>
            </a:p>
          </p:txBody>
        </p:sp>
        <p:sp>
          <p:nvSpPr>
            <p:cNvPr id="33" name="TextBox 32">
              <a:extLst>
                <a:ext uri="{FF2B5EF4-FFF2-40B4-BE49-F238E27FC236}">
                  <a16:creationId xmlns:a16="http://schemas.microsoft.com/office/drawing/2014/main" id="{D179AB6B-2717-3B37-3179-797F77D23B3F}"/>
                </a:ext>
              </a:extLst>
            </p:cNvPr>
            <p:cNvSpPr txBox="1"/>
            <p:nvPr/>
          </p:nvSpPr>
          <p:spPr>
            <a:xfrm>
              <a:off x="0" y="-47625"/>
              <a:ext cx="237319" cy="222383"/>
            </a:xfrm>
            <a:prstGeom prst="rect">
              <a:avLst/>
            </a:prstGeom>
            <a:grpFill/>
            <a:ln>
              <a:solidFill>
                <a:schemeClr val="accent5"/>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9" name="Group 33">
            <a:extLst>
              <a:ext uri="{FF2B5EF4-FFF2-40B4-BE49-F238E27FC236}">
                <a16:creationId xmlns:a16="http://schemas.microsoft.com/office/drawing/2014/main" id="{7A72A5E4-6B94-5CF9-7919-8014DE138C15}"/>
              </a:ext>
            </a:extLst>
          </p:cNvPr>
          <p:cNvGrpSpPr/>
          <p:nvPr/>
        </p:nvGrpSpPr>
        <p:grpSpPr>
          <a:xfrm>
            <a:off x="424898" y="6252429"/>
            <a:ext cx="662205" cy="267026"/>
            <a:chOff x="0" y="0"/>
            <a:chExt cx="237319" cy="122323"/>
          </a:xfrm>
          <a:solidFill>
            <a:schemeClr val="accent5"/>
          </a:solidFill>
        </p:grpSpPr>
        <p:sp>
          <p:nvSpPr>
            <p:cNvPr id="30" name="Freeform 34">
              <a:extLst>
                <a:ext uri="{FF2B5EF4-FFF2-40B4-BE49-F238E27FC236}">
                  <a16:creationId xmlns:a16="http://schemas.microsoft.com/office/drawing/2014/main" id="{4BEBAA7E-6ACD-6902-3163-66F80F1CBDB0}"/>
                </a:ext>
              </a:extLst>
            </p:cNvPr>
            <p:cNvSpPr/>
            <p:nvPr/>
          </p:nvSpPr>
          <p:spPr>
            <a:xfrm>
              <a:off x="0" y="0"/>
              <a:ext cx="237319" cy="122323"/>
            </a:xfrm>
            <a:custGeom>
              <a:avLst/>
              <a:gdLst/>
              <a:ahLst/>
              <a:cxnLst/>
              <a:rect l="l" t="t" r="r" b="b"/>
              <a:pathLst>
                <a:path w="237319" h="122323">
                  <a:moveTo>
                    <a:pt x="0" y="0"/>
                  </a:moveTo>
                  <a:lnTo>
                    <a:pt x="237319" y="0"/>
                  </a:lnTo>
                  <a:lnTo>
                    <a:pt x="237319" y="122323"/>
                  </a:lnTo>
                  <a:lnTo>
                    <a:pt x="0" y="122323"/>
                  </a:lnTo>
                  <a:close/>
                </a:path>
              </a:pathLst>
            </a:custGeom>
            <a:grpFill/>
            <a:ln>
              <a:solidFill>
                <a:schemeClr val="accent5"/>
              </a:solidFill>
            </a:ln>
          </p:spPr>
          <p:txBody>
            <a:bodyPr/>
            <a:lstStyle/>
            <a:p>
              <a:endParaRPr lang="fr-FR">
                <a:latin typeface="Aeonik MGEN" panose="020B0503030300000000" pitchFamily="34" charset="0"/>
              </a:endParaRPr>
            </a:p>
          </p:txBody>
        </p:sp>
        <p:sp>
          <p:nvSpPr>
            <p:cNvPr id="31" name="TextBox 35">
              <a:extLst>
                <a:ext uri="{FF2B5EF4-FFF2-40B4-BE49-F238E27FC236}">
                  <a16:creationId xmlns:a16="http://schemas.microsoft.com/office/drawing/2014/main" id="{F23172E1-C5E6-090F-818E-BFFCC2C3C405}"/>
                </a:ext>
              </a:extLst>
            </p:cNvPr>
            <p:cNvSpPr txBox="1"/>
            <p:nvPr/>
          </p:nvSpPr>
          <p:spPr>
            <a:xfrm>
              <a:off x="0" y="-47625"/>
              <a:ext cx="237319" cy="169948"/>
            </a:xfrm>
            <a:prstGeom prst="rect">
              <a:avLst/>
            </a:prstGeom>
            <a:grpFill/>
            <a:ln>
              <a:solidFill>
                <a:schemeClr val="accent5"/>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46" name="Espace réservé du texte 45">
            <a:extLst>
              <a:ext uri="{FF2B5EF4-FFF2-40B4-BE49-F238E27FC236}">
                <a16:creationId xmlns:a16="http://schemas.microsoft.com/office/drawing/2014/main" id="{C442AE84-881B-3190-6C60-49DFCEB87EF0}"/>
              </a:ext>
            </a:extLst>
          </p:cNvPr>
          <p:cNvSpPr>
            <a:spLocks noGrp="1"/>
          </p:cNvSpPr>
          <p:nvPr>
            <p:ph type="body" sz="quarter" idx="13"/>
          </p:nvPr>
        </p:nvSpPr>
        <p:spPr>
          <a:xfrm>
            <a:off x="477671" y="5652758"/>
            <a:ext cx="3060000" cy="866696"/>
          </a:xfrm>
          <a:prstGeom prst="rect">
            <a:avLst/>
          </a:prstGeom>
          <a:solidFill>
            <a:schemeClr val="accent5"/>
          </a:solidFill>
          <a:ln>
            <a:solidFill>
              <a:schemeClr val="accent5"/>
            </a:solidFill>
          </a:ln>
        </p:spPr>
        <p:txBody>
          <a:bodyPr/>
          <a:lstStyle>
            <a:lvl1pPr marL="0" indent="0" algn="ctr">
              <a:buNone/>
              <a:defRPr sz="2400">
                <a:solidFill>
                  <a:schemeClr val="accent6"/>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7" name="Espace réservé du texte 45">
            <a:extLst>
              <a:ext uri="{FF2B5EF4-FFF2-40B4-BE49-F238E27FC236}">
                <a16:creationId xmlns:a16="http://schemas.microsoft.com/office/drawing/2014/main" id="{73206E65-04C6-4E7B-90FB-C1C7AB7B20BF}"/>
              </a:ext>
            </a:extLst>
          </p:cNvPr>
          <p:cNvSpPr>
            <a:spLocks noGrp="1"/>
          </p:cNvSpPr>
          <p:nvPr>
            <p:ph type="body" sz="quarter" idx="14"/>
          </p:nvPr>
        </p:nvSpPr>
        <p:spPr>
          <a:xfrm>
            <a:off x="4110777" y="5744181"/>
            <a:ext cx="3024000" cy="724652"/>
          </a:xfrm>
          <a:prstGeom prst="rect">
            <a:avLst/>
          </a:prstGeom>
        </p:spPr>
        <p:txBody>
          <a:bodyPr/>
          <a:lstStyle>
            <a:lvl1pPr marL="0" indent="0" algn="ctr">
              <a:buNone/>
              <a:defRPr sz="2400">
                <a:solidFill>
                  <a:schemeClr val="accent5"/>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8" name="Espace réservé du texte 45">
            <a:extLst>
              <a:ext uri="{FF2B5EF4-FFF2-40B4-BE49-F238E27FC236}">
                <a16:creationId xmlns:a16="http://schemas.microsoft.com/office/drawing/2014/main" id="{5063BD02-745A-AF4E-6462-DBEEAC1A4701}"/>
              </a:ext>
            </a:extLst>
          </p:cNvPr>
          <p:cNvSpPr>
            <a:spLocks noGrp="1"/>
          </p:cNvSpPr>
          <p:nvPr>
            <p:ph type="body" sz="quarter" idx="15"/>
          </p:nvPr>
        </p:nvSpPr>
        <p:spPr>
          <a:xfrm>
            <a:off x="491811" y="1245692"/>
            <a:ext cx="6668245" cy="459347"/>
          </a:xfrm>
          <a:prstGeom prst="rect">
            <a:avLst/>
          </a:prstGeom>
        </p:spPr>
        <p:txBody>
          <a:bodyPr/>
          <a:lstStyle>
            <a:lvl1pPr marL="0" indent="0">
              <a:buNone/>
              <a:defRPr sz="2400">
                <a:solidFill>
                  <a:schemeClr val="accent6"/>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6" name="Espace réservé du texte 5">
            <a:extLst>
              <a:ext uri="{FF2B5EF4-FFF2-40B4-BE49-F238E27FC236}">
                <a16:creationId xmlns:a16="http://schemas.microsoft.com/office/drawing/2014/main" id="{11EFDAD3-24F4-BA5A-6557-8CA9EE9D01B5}"/>
              </a:ext>
            </a:extLst>
          </p:cNvPr>
          <p:cNvSpPr>
            <a:spLocks noGrp="1"/>
          </p:cNvSpPr>
          <p:nvPr>
            <p:ph type="body" sz="quarter" idx="17" hasCustomPrompt="1"/>
          </p:nvPr>
        </p:nvSpPr>
        <p:spPr>
          <a:xfrm>
            <a:off x="477838" y="368300"/>
            <a:ext cx="6739826" cy="620713"/>
          </a:xfrm>
          <a:prstGeom prst="rect">
            <a:avLst/>
          </a:prstGeom>
        </p:spPr>
        <p:txBody>
          <a:bodyPr/>
          <a:lstStyle>
            <a:lvl1pPr marL="0" indent="0">
              <a:buNone/>
              <a:defRPr sz="4000">
                <a:solidFill>
                  <a:schemeClr val="accent5"/>
                </a:solidFill>
                <a:latin typeface="+mj-lt"/>
              </a:defRPr>
            </a:lvl1pPr>
          </a:lstStyle>
          <a:p>
            <a:pPr lvl="0"/>
            <a:r>
              <a:rPr lang="fr-FR"/>
              <a:t>Titre</a:t>
            </a:r>
          </a:p>
        </p:txBody>
      </p:sp>
      <p:sp>
        <p:nvSpPr>
          <p:cNvPr id="3" name="Espace réservé du contenu 2">
            <a:extLst>
              <a:ext uri="{FF2B5EF4-FFF2-40B4-BE49-F238E27FC236}">
                <a16:creationId xmlns:a16="http://schemas.microsoft.com/office/drawing/2014/main" id="{AFC62BED-E2BE-E47D-7031-00190B26E888}"/>
              </a:ext>
            </a:extLst>
          </p:cNvPr>
          <p:cNvSpPr>
            <a:spLocks noGrp="1"/>
          </p:cNvSpPr>
          <p:nvPr>
            <p:ph sz="quarter" idx="18" hasCustomPrompt="1"/>
          </p:nvPr>
        </p:nvSpPr>
        <p:spPr>
          <a:xfrm>
            <a:off x="4110038" y="6548647"/>
            <a:ext cx="3024187" cy="3692316"/>
          </a:xfrm>
          <a:prstGeom prst="rect">
            <a:avLst/>
          </a:prstGeom>
        </p:spPr>
        <p:txBody>
          <a:bodyPr/>
          <a:lstStyle>
            <a:lvl1pPr marL="0" indent="0">
              <a:buNone/>
              <a:defRPr sz="1800">
                <a:solidFill>
                  <a:schemeClr val="bg1"/>
                </a:solidFill>
              </a:defRPr>
            </a:lvl1pPr>
          </a:lstStyle>
          <a:p>
            <a:pPr lvl="0"/>
            <a:r>
              <a:rPr lang="fr-FR"/>
              <a:t>Texte + image</a:t>
            </a:r>
          </a:p>
        </p:txBody>
      </p:sp>
      <p:sp>
        <p:nvSpPr>
          <p:cNvPr id="5" name="Espace réservé du contenu 2">
            <a:extLst>
              <a:ext uri="{FF2B5EF4-FFF2-40B4-BE49-F238E27FC236}">
                <a16:creationId xmlns:a16="http://schemas.microsoft.com/office/drawing/2014/main" id="{5C582C61-FF5B-958F-6E9F-959C5C8103DD}"/>
              </a:ext>
            </a:extLst>
          </p:cNvPr>
          <p:cNvSpPr>
            <a:spLocks noGrp="1"/>
          </p:cNvSpPr>
          <p:nvPr>
            <p:ph sz="quarter" idx="19" hasCustomPrompt="1"/>
          </p:nvPr>
        </p:nvSpPr>
        <p:spPr>
          <a:xfrm>
            <a:off x="509795" y="6633070"/>
            <a:ext cx="3024187" cy="3692316"/>
          </a:xfrm>
          <a:prstGeom prst="rect">
            <a:avLst/>
          </a:prstGeom>
        </p:spPr>
        <p:txBody>
          <a:bodyPr/>
          <a:lstStyle>
            <a:lvl1pPr marL="0" indent="0">
              <a:buNone/>
              <a:defRPr sz="1800">
                <a:solidFill>
                  <a:schemeClr val="bg1"/>
                </a:solidFill>
              </a:defRPr>
            </a:lvl1pPr>
          </a:lstStyle>
          <a:p>
            <a:pPr lvl="0"/>
            <a:r>
              <a:rPr lang="fr-FR"/>
              <a:t>Texte + image</a:t>
            </a:r>
          </a:p>
        </p:txBody>
      </p:sp>
      <p:sp>
        <p:nvSpPr>
          <p:cNvPr id="7" name="Espace réservé du contenu 2">
            <a:extLst>
              <a:ext uri="{FF2B5EF4-FFF2-40B4-BE49-F238E27FC236}">
                <a16:creationId xmlns:a16="http://schemas.microsoft.com/office/drawing/2014/main" id="{FA90F724-CE74-DF62-69B6-1370FD959C97}"/>
              </a:ext>
            </a:extLst>
          </p:cNvPr>
          <p:cNvSpPr>
            <a:spLocks noGrp="1"/>
          </p:cNvSpPr>
          <p:nvPr>
            <p:ph sz="quarter" idx="20" hasCustomPrompt="1"/>
          </p:nvPr>
        </p:nvSpPr>
        <p:spPr>
          <a:xfrm>
            <a:off x="495577" y="1831605"/>
            <a:ext cx="6668245" cy="3514301"/>
          </a:xfrm>
          <a:prstGeom prst="rect">
            <a:avLst/>
          </a:prstGeom>
        </p:spPr>
        <p:txBody>
          <a:bodyPr/>
          <a:lstStyle>
            <a:lvl1pPr marL="0" indent="0">
              <a:buNone/>
              <a:defRPr sz="1800">
                <a:solidFill>
                  <a:srgbClr val="FFFFFF"/>
                </a:solidFill>
              </a:defRPr>
            </a:lvl1pPr>
          </a:lstStyle>
          <a:p>
            <a:pPr lvl="0"/>
            <a:r>
              <a:rPr lang="fr-FR"/>
              <a:t>Texte + image</a:t>
            </a:r>
          </a:p>
        </p:txBody>
      </p:sp>
    </p:spTree>
    <p:extLst>
      <p:ext uri="{BB962C8B-B14F-4D97-AF65-F5344CB8AC3E}">
        <p14:creationId xmlns:p14="http://schemas.microsoft.com/office/powerpoint/2010/main" val="30479742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hématique bleu mixte 3bis">
    <p:bg>
      <p:bgPr>
        <a:solidFill>
          <a:schemeClr val="accent4"/>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72F0DE7-82ED-0E98-DC84-63704273BE05}"/>
              </a:ext>
            </a:extLst>
          </p:cNvPr>
          <p:cNvSpPr/>
          <p:nvPr/>
        </p:nvSpPr>
        <p:spPr>
          <a:xfrm>
            <a:off x="424898" y="1169299"/>
            <a:ext cx="6792766" cy="4228571"/>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3"/>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9" name="Freeform 7">
            <a:extLst>
              <a:ext uri="{FF2B5EF4-FFF2-40B4-BE49-F238E27FC236}">
                <a16:creationId xmlns:a16="http://schemas.microsoft.com/office/drawing/2014/main" id="{3BE29EDD-62D0-8948-562A-A160CE8FAB27}"/>
              </a:ext>
            </a:extLst>
          </p:cNvPr>
          <p:cNvSpPr/>
          <p:nvPr/>
        </p:nvSpPr>
        <p:spPr>
          <a:xfrm>
            <a:off x="3977664" y="5609479"/>
            <a:ext cx="3240000" cy="4731128"/>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accent3"/>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19" name="Freeform 10">
            <a:extLst>
              <a:ext uri="{FF2B5EF4-FFF2-40B4-BE49-F238E27FC236}">
                <a16:creationId xmlns:a16="http://schemas.microsoft.com/office/drawing/2014/main" id="{FDA92566-05CA-8CCB-9340-6560F4B31F53}"/>
              </a:ext>
            </a:extLst>
          </p:cNvPr>
          <p:cNvSpPr/>
          <p:nvPr/>
        </p:nvSpPr>
        <p:spPr>
          <a:xfrm>
            <a:off x="4018607" y="5664367"/>
            <a:ext cx="3168000" cy="4639056"/>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20" name="TextBox 11">
            <a:extLst>
              <a:ext uri="{FF2B5EF4-FFF2-40B4-BE49-F238E27FC236}">
                <a16:creationId xmlns:a16="http://schemas.microsoft.com/office/drawing/2014/main" id="{04A90671-2D38-3866-D885-5CA39B6C6D2F}"/>
              </a:ext>
            </a:extLst>
          </p:cNvPr>
          <p:cNvSpPr txBox="1"/>
          <p:nvPr/>
        </p:nvSpPr>
        <p:spPr>
          <a:xfrm>
            <a:off x="4018607" y="5526192"/>
            <a:ext cx="3168000" cy="3840512"/>
          </a:xfrm>
          <a:prstGeom prst="rect">
            <a:avLst/>
          </a:prstGeom>
          <a:ln>
            <a:noFill/>
          </a:ln>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36" name="Freeform 25">
            <a:extLst>
              <a:ext uri="{FF2B5EF4-FFF2-40B4-BE49-F238E27FC236}">
                <a16:creationId xmlns:a16="http://schemas.microsoft.com/office/drawing/2014/main" id="{DACCA4E9-9263-A568-DCBA-E5EBF7DE1209}"/>
              </a:ext>
            </a:extLst>
          </p:cNvPr>
          <p:cNvSpPr/>
          <p:nvPr/>
        </p:nvSpPr>
        <p:spPr>
          <a:xfrm>
            <a:off x="410758" y="5609479"/>
            <a:ext cx="3206381" cy="4731128"/>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34" name="Freeform 28">
            <a:extLst>
              <a:ext uri="{FF2B5EF4-FFF2-40B4-BE49-F238E27FC236}">
                <a16:creationId xmlns:a16="http://schemas.microsoft.com/office/drawing/2014/main" id="{45DEC027-B83B-77BC-8D25-E71AF522C967}"/>
              </a:ext>
            </a:extLst>
          </p:cNvPr>
          <p:cNvSpPr/>
          <p:nvPr/>
        </p:nvSpPr>
        <p:spPr>
          <a:xfrm>
            <a:off x="395853" y="5627402"/>
            <a:ext cx="3206381" cy="841432"/>
          </a:xfrm>
          <a:custGeom>
            <a:avLst/>
            <a:gdLst/>
            <a:ahLst/>
            <a:cxnLst/>
            <a:rect l="l" t="t" r="r" b="b"/>
            <a:pathLst>
              <a:path w="1149095" h="352741">
                <a:moveTo>
                  <a:pt x="89338" y="0"/>
                </a:moveTo>
                <a:lnTo>
                  <a:pt x="1059757" y="0"/>
                </a:lnTo>
                <a:cubicBezTo>
                  <a:pt x="1083451" y="0"/>
                  <a:pt x="1106174" y="9412"/>
                  <a:pt x="1122928" y="26166"/>
                </a:cubicBezTo>
                <a:cubicBezTo>
                  <a:pt x="1139682" y="42921"/>
                  <a:pt x="1149095" y="65644"/>
                  <a:pt x="1149095" y="89338"/>
                </a:cubicBezTo>
                <a:lnTo>
                  <a:pt x="1149095" y="263403"/>
                </a:lnTo>
                <a:cubicBezTo>
                  <a:pt x="1149095" y="287097"/>
                  <a:pt x="1139682" y="309821"/>
                  <a:pt x="1122928" y="326575"/>
                </a:cubicBezTo>
                <a:cubicBezTo>
                  <a:pt x="1106174" y="343329"/>
                  <a:pt x="1083451" y="352741"/>
                  <a:pt x="1059757" y="352741"/>
                </a:cubicBezTo>
                <a:lnTo>
                  <a:pt x="89338" y="352741"/>
                </a:lnTo>
                <a:cubicBezTo>
                  <a:pt x="65644" y="352741"/>
                  <a:pt x="42921" y="343329"/>
                  <a:pt x="26166" y="326575"/>
                </a:cubicBezTo>
                <a:cubicBezTo>
                  <a:pt x="9412" y="309821"/>
                  <a:pt x="0" y="287097"/>
                  <a:pt x="0" y="263403"/>
                </a:cubicBezTo>
                <a:lnTo>
                  <a:pt x="0" y="89338"/>
                </a:lnTo>
                <a:cubicBezTo>
                  <a:pt x="0" y="65644"/>
                  <a:pt x="9412" y="42921"/>
                  <a:pt x="26166" y="26166"/>
                </a:cubicBezTo>
                <a:cubicBezTo>
                  <a:pt x="42921" y="9412"/>
                  <a:pt x="65644" y="0"/>
                  <a:pt x="89338" y="0"/>
                </a:cubicBezTo>
                <a:close/>
              </a:path>
            </a:pathLst>
          </a:custGeom>
          <a:solidFill>
            <a:schemeClr val="accent3"/>
          </a:solidFill>
          <a:ln>
            <a:solidFill>
              <a:schemeClr val="accent3"/>
            </a:solidFill>
          </a:ln>
        </p:spPr>
        <p:txBody>
          <a:bodyPr/>
          <a:lstStyle/>
          <a:p>
            <a:endParaRPr lang="fr-FR">
              <a:latin typeface="Aeonik MGEN" panose="020B0503030300000000" pitchFamily="34" charset="0"/>
            </a:endParaRPr>
          </a:p>
        </p:txBody>
      </p:sp>
      <p:grpSp>
        <p:nvGrpSpPr>
          <p:cNvPr id="28" name="Group 30">
            <a:extLst>
              <a:ext uri="{FF2B5EF4-FFF2-40B4-BE49-F238E27FC236}">
                <a16:creationId xmlns:a16="http://schemas.microsoft.com/office/drawing/2014/main" id="{31743D8F-045D-9F45-103D-0344523C5B99}"/>
              </a:ext>
            </a:extLst>
          </p:cNvPr>
          <p:cNvGrpSpPr/>
          <p:nvPr/>
        </p:nvGrpSpPr>
        <p:grpSpPr>
          <a:xfrm>
            <a:off x="2954934" y="5955077"/>
            <a:ext cx="662205" cy="564377"/>
            <a:chOff x="0" y="-47625"/>
            <a:chExt cx="237319" cy="225837"/>
          </a:xfrm>
          <a:solidFill>
            <a:schemeClr val="accent3"/>
          </a:solidFill>
        </p:grpSpPr>
        <p:sp>
          <p:nvSpPr>
            <p:cNvPr id="32" name="Freeform 31">
              <a:extLst>
                <a:ext uri="{FF2B5EF4-FFF2-40B4-BE49-F238E27FC236}">
                  <a16:creationId xmlns:a16="http://schemas.microsoft.com/office/drawing/2014/main" id="{BE6169AE-81C8-4F36-5E97-F8BAFFE7A921}"/>
                </a:ext>
              </a:extLst>
            </p:cNvPr>
            <p:cNvSpPr/>
            <p:nvPr/>
          </p:nvSpPr>
          <p:spPr>
            <a:xfrm>
              <a:off x="0" y="3454"/>
              <a:ext cx="237319" cy="174758"/>
            </a:xfrm>
            <a:custGeom>
              <a:avLst/>
              <a:gdLst/>
              <a:ahLst/>
              <a:cxnLst/>
              <a:rect l="l" t="t" r="r" b="b"/>
              <a:pathLst>
                <a:path w="237319" h="174758">
                  <a:moveTo>
                    <a:pt x="0" y="0"/>
                  </a:moveTo>
                  <a:lnTo>
                    <a:pt x="237319" y="0"/>
                  </a:lnTo>
                  <a:lnTo>
                    <a:pt x="237319" y="174758"/>
                  </a:lnTo>
                  <a:lnTo>
                    <a:pt x="0" y="174758"/>
                  </a:lnTo>
                  <a:close/>
                </a:path>
              </a:pathLst>
            </a:custGeom>
            <a:grpFill/>
            <a:ln>
              <a:solidFill>
                <a:schemeClr val="accent3"/>
              </a:solidFill>
            </a:ln>
          </p:spPr>
          <p:txBody>
            <a:bodyPr/>
            <a:lstStyle/>
            <a:p>
              <a:endParaRPr lang="fr-FR">
                <a:latin typeface="Aeonik MGEN" panose="020B0503030300000000" pitchFamily="34" charset="0"/>
              </a:endParaRPr>
            </a:p>
          </p:txBody>
        </p:sp>
        <p:sp>
          <p:nvSpPr>
            <p:cNvPr id="33" name="TextBox 32">
              <a:extLst>
                <a:ext uri="{FF2B5EF4-FFF2-40B4-BE49-F238E27FC236}">
                  <a16:creationId xmlns:a16="http://schemas.microsoft.com/office/drawing/2014/main" id="{D179AB6B-2717-3B37-3179-797F77D23B3F}"/>
                </a:ext>
              </a:extLst>
            </p:cNvPr>
            <p:cNvSpPr txBox="1"/>
            <p:nvPr/>
          </p:nvSpPr>
          <p:spPr>
            <a:xfrm>
              <a:off x="0" y="-47625"/>
              <a:ext cx="237319" cy="222383"/>
            </a:xfrm>
            <a:prstGeom prst="rect">
              <a:avLst/>
            </a:prstGeom>
            <a:grpFill/>
            <a:ln>
              <a:solidFill>
                <a:schemeClr val="accent3"/>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9" name="Group 33">
            <a:extLst>
              <a:ext uri="{FF2B5EF4-FFF2-40B4-BE49-F238E27FC236}">
                <a16:creationId xmlns:a16="http://schemas.microsoft.com/office/drawing/2014/main" id="{7A72A5E4-6B94-5CF9-7919-8014DE138C15}"/>
              </a:ext>
            </a:extLst>
          </p:cNvPr>
          <p:cNvGrpSpPr/>
          <p:nvPr/>
        </p:nvGrpSpPr>
        <p:grpSpPr>
          <a:xfrm>
            <a:off x="424898" y="6252429"/>
            <a:ext cx="662205" cy="267026"/>
            <a:chOff x="0" y="0"/>
            <a:chExt cx="237319" cy="122323"/>
          </a:xfrm>
          <a:solidFill>
            <a:schemeClr val="accent3"/>
          </a:solidFill>
        </p:grpSpPr>
        <p:sp>
          <p:nvSpPr>
            <p:cNvPr id="30" name="Freeform 34">
              <a:extLst>
                <a:ext uri="{FF2B5EF4-FFF2-40B4-BE49-F238E27FC236}">
                  <a16:creationId xmlns:a16="http://schemas.microsoft.com/office/drawing/2014/main" id="{4BEBAA7E-6ACD-6902-3163-66F80F1CBDB0}"/>
                </a:ext>
              </a:extLst>
            </p:cNvPr>
            <p:cNvSpPr/>
            <p:nvPr/>
          </p:nvSpPr>
          <p:spPr>
            <a:xfrm>
              <a:off x="0" y="0"/>
              <a:ext cx="237319" cy="122323"/>
            </a:xfrm>
            <a:custGeom>
              <a:avLst/>
              <a:gdLst/>
              <a:ahLst/>
              <a:cxnLst/>
              <a:rect l="l" t="t" r="r" b="b"/>
              <a:pathLst>
                <a:path w="237319" h="122323">
                  <a:moveTo>
                    <a:pt x="0" y="0"/>
                  </a:moveTo>
                  <a:lnTo>
                    <a:pt x="237319" y="0"/>
                  </a:lnTo>
                  <a:lnTo>
                    <a:pt x="237319" y="122323"/>
                  </a:lnTo>
                  <a:lnTo>
                    <a:pt x="0" y="122323"/>
                  </a:lnTo>
                  <a:close/>
                </a:path>
              </a:pathLst>
            </a:custGeom>
            <a:grpFill/>
            <a:ln>
              <a:solidFill>
                <a:schemeClr val="accent3"/>
              </a:solidFill>
            </a:ln>
          </p:spPr>
          <p:txBody>
            <a:bodyPr/>
            <a:lstStyle/>
            <a:p>
              <a:endParaRPr lang="fr-FR">
                <a:latin typeface="Aeonik MGEN" panose="020B0503030300000000" pitchFamily="34" charset="0"/>
              </a:endParaRPr>
            </a:p>
          </p:txBody>
        </p:sp>
        <p:sp>
          <p:nvSpPr>
            <p:cNvPr id="31" name="TextBox 35">
              <a:extLst>
                <a:ext uri="{FF2B5EF4-FFF2-40B4-BE49-F238E27FC236}">
                  <a16:creationId xmlns:a16="http://schemas.microsoft.com/office/drawing/2014/main" id="{F23172E1-C5E6-090F-818E-BFFCC2C3C405}"/>
                </a:ext>
              </a:extLst>
            </p:cNvPr>
            <p:cNvSpPr txBox="1"/>
            <p:nvPr/>
          </p:nvSpPr>
          <p:spPr>
            <a:xfrm>
              <a:off x="0" y="-47625"/>
              <a:ext cx="237319" cy="169948"/>
            </a:xfrm>
            <a:prstGeom prst="rect">
              <a:avLst/>
            </a:prstGeom>
            <a:grpFill/>
            <a:ln>
              <a:solidFill>
                <a:schemeClr val="accent3"/>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46" name="Espace réservé du texte 45">
            <a:extLst>
              <a:ext uri="{FF2B5EF4-FFF2-40B4-BE49-F238E27FC236}">
                <a16:creationId xmlns:a16="http://schemas.microsoft.com/office/drawing/2014/main" id="{C442AE84-881B-3190-6C60-49DFCEB87EF0}"/>
              </a:ext>
            </a:extLst>
          </p:cNvPr>
          <p:cNvSpPr>
            <a:spLocks noGrp="1"/>
          </p:cNvSpPr>
          <p:nvPr>
            <p:ph type="body" sz="quarter" idx="13"/>
          </p:nvPr>
        </p:nvSpPr>
        <p:spPr>
          <a:xfrm>
            <a:off x="477671" y="5652758"/>
            <a:ext cx="3060000" cy="866696"/>
          </a:xfrm>
          <a:prstGeom prst="rect">
            <a:avLst/>
          </a:prstGeom>
          <a:solidFill>
            <a:schemeClr val="accent3"/>
          </a:solidFill>
          <a:ln>
            <a:solidFill>
              <a:schemeClr val="accent3"/>
            </a:solidFill>
          </a:ln>
        </p:spPr>
        <p:txBody>
          <a:bodyPr/>
          <a:lstStyle>
            <a:lvl1pPr marL="0" indent="0" algn="ctr">
              <a:buNone/>
              <a:defRPr sz="2400">
                <a:solidFill>
                  <a:schemeClr val="accent4"/>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7" name="Espace réservé du texte 45">
            <a:extLst>
              <a:ext uri="{FF2B5EF4-FFF2-40B4-BE49-F238E27FC236}">
                <a16:creationId xmlns:a16="http://schemas.microsoft.com/office/drawing/2014/main" id="{73206E65-04C6-4E7B-90FB-C1C7AB7B20BF}"/>
              </a:ext>
            </a:extLst>
          </p:cNvPr>
          <p:cNvSpPr>
            <a:spLocks noGrp="1"/>
          </p:cNvSpPr>
          <p:nvPr>
            <p:ph type="body" sz="quarter" idx="14"/>
          </p:nvPr>
        </p:nvSpPr>
        <p:spPr>
          <a:xfrm>
            <a:off x="4110777" y="5744181"/>
            <a:ext cx="3024000" cy="724652"/>
          </a:xfrm>
          <a:prstGeom prst="rect">
            <a:avLst/>
          </a:prstGeom>
        </p:spPr>
        <p:txBody>
          <a:bodyPr/>
          <a:lstStyle>
            <a:lvl1pPr marL="0" indent="0" algn="ctr">
              <a:buNone/>
              <a:defRPr sz="2400">
                <a:solidFill>
                  <a:schemeClr val="accent3"/>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8" name="Espace réservé du texte 45">
            <a:extLst>
              <a:ext uri="{FF2B5EF4-FFF2-40B4-BE49-F238E27FC236}">
                <a16:creationId xmlns:a16="http://schemas.microsoft.com/office/drawing/2014/main" id="{5063BD02-745A-AF4E-6462-DBEEAC1A4701}"/>
              </a:ext>
            </a:extLst>
          </p:cNvPr>
          <p:cNvSpPr>
            <a:spLocks noGrp="1"/>
          </p:cNvSpPr>
          <p:nvPr>
            <p:ph type="body" sz="quarter" idx="15"/>
          </p:nvPr>
        </p:nvSpPr>
        <p:spPr>
          <a:xfrm>
            <a:off x="491811" y="1245692"/>
            <a:ext cx="6668245" cy="459347"/>
          </a:xfrm>
          <a:prstGeom prst="rect">
            <a:avLst/>
          </a:prstGeom>
        </p:spPr>
        <p:txBody>
          <a:bodyPr/>
          <a:lstStyle>
            <a:lvl1pPr marL="0" indent="0">
              <a:buNone/>
              <a:defRPr sz="2400">
                <a:solidFill>
                  <a:schemeClr val="accent4"/>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6" name="Espace réservé du texte 5">
            <a:extLst>
              <a:ext uri="{FF2B5EF4-FFF2-40B4-BE49-F238E27FC236}">
                <a16:creationId xmlns:a16="http://schemas.microsoft.com/office/drawing/2014/main" id="{11EFDAD3-24F4-BA5A-6557-8CA9EE9D01B5}"/>
              </a:ext>
            </a:extLst>
          </p:cNvPr>
          <p:cNvSpPr>
            <a:spLocks noGrp="1"/>
          </p:cNvSpPr>
          <p:nvPr>
            <p:ph type="body" sz="quarter" idx="17" hasCustomPrompt="1"/>
          </p:nvPr>
        </p:nvSpPr>
        <p:spPr>
          <a:xfrm>
            <a:off x="477838" y="368300"/>
            <a:ext cx="6739826" cy="620713"/>
          </a:xfrm>
          <a:prstGeom prst="rect">
            <a:avLst/>
          </a:prstGeom>
        </p:spPr>
        <p:txBody>
          <a:bodyPr/>
          <a:lstStyle>
            <a:lvl1pPr marL="0" indent="0">
              <a:buNone/>
              <a:defRPr sz="4000">
                <a:solidFill>
                  <a:schemeClr val="accent3"/>
                </a:solidFill>
                <a:latin typeface="+mj-lt"/>
              </a:defRPr>
            </a:lvl1pPr>
          </a:lstStyle>
          <a:p>
            <a:pPr lvl="0"/>
            <a:r>
              <a:rPr lang="fr-FR"/>
              <a:t>Titre</a:t>
            </a:r>
          </a:p>
        </p:txBody>
      </p:sp>
      <p:sp>
        <p:nvSpPr>
          <p:cNvPr id="3" name="Espace réservé du contenu 2">
            <a:extLst>
              <a:ext uri="{FF2B5EF4-FFF2-40B4-BE49-F238E27FC236}">
                <a16:creationId xmlns:a16="http://schemas.microsoft.com/office/drawing/2014/main" id="{AFC62BED-E2BE-E47D-7031-00190B26E888}"/>
              </a:ext>
            </a:extLst>
          </p:cNvPr>
          <p:cNvSpPr>
            <a:spLocks noGrp="1"/>
          </p:cNvSpPr>
          <p:nvPr>
            <p:ph sz="quarter" idx="18" hasCustomPrompt="1"/>
          </p:nvPr>
        </p:nvSpPr>
        <p:spPr>
          <a:xfrm>
            <a:off x="4110038" y="6548647"/>
            <a:ext cx="3024187" cy="3692316"/>
          </a:xfrm>
          <a:prstGeom prst="rect">
            <a:avLst/>
          </a:prstGeom>
        </p:spPr>
        <p:txBody>
          <a:bodyPr/>
          <a:lstStyle>
            <a:lvl1pPr marL="0" indent="0">
              <a:buNone/>
              <a:defRPr sz="1800">
                <a:solidFill>
                  <a:schemeClr val="bg1"/>
                </a:solidFill>
              </a:defRPr>
            </a:lvl1pPr>
          </a:lstStyle>
          <a:p>
            <a:pPr lvl="0"/>
            <a:r>
              <a:rPr lang="fr-FR"/>
              <a:t>Texte + image</a:t>
            </a:r>
          </a:p>
        </p:txBody>
      </p:sp>
      <p:sp>
        <p:nvSpPr>
          <p:cNvPr id="5" name="Espace réservé du contenu 2">
            <a:extLst>
              <a:ext uri="{FF2B5EF4-FFF2-40B4-BE49-F238E27FC236}">
                <a16:creationId xmlns:a16="http://schemas.microsoft.com/office/drawing/2014/main" id="{5C582C61-FF5B-958F-6E9F-959C5C8103DD}"/>
              </a:ext>
            </a:extLst>
          </p:cNvPr>
          <p:cNvSpPr>
            <a:spLocks noGrp="1"/>
          </p:cNvSpPr>
          <p:nvPr>
            <p:ph sz="quarter" idx="19" hasCustomPrompt="1"/>
          </p:nvPr>
        </p:nvSpPr>
        <p:spPr>
          <a:xfrm>
            <a:off x="509795" y="6633070"/>
            <a:ext cx="3024187" cy="3692316"/>
          </a:xfrm>
          <a:prstGeom prst="rect">
            <a:avLst/>
          </a:prstGeom>
        </p:spPr>
        <p:txBody>
          <a:bodyPr/>
          <a:lstStyle>
            <a:lvl1pPr marL="0" indent="0">
              <a:buNone/>
              <a:defRPr sz="1800">
                <a:solidFill>
                  <a:schemeClr val="bg1"/>
                </a:solidFill>
              </a:defRPr>
            </a:lvl1pPr>
          </a:lstStyle>
          <a:p>
            <a:pPr lvl="0"/>
            <a:r>
              <a:rPr lang="fr-FR"/>
              <a:t>Texte + image</a:t>
            </a:r>
          </a:p>
        </p:txBody>
      </p:sp>
      <p:sp>
        <p:nvSpPr>
          <p:cNvPr id="7" name="Espace réservé du contenu 2">
            <a:extLst>
              <a:ext uri="{FF2B5EF4-FFF2-40B4-BE49-F238E27FC236}">
                <a16:creationId xmlns:a16="http://schemas.microsoft.com/office/drawing/2014/main" id="{FA90F724-CE74-DF62-69B6-1370FD959C97}"/>
              </a:ext>
            </a:extLst>
          </p:cNvPr>
          <p:cNvSpPr>
            <a:spLocks noGrp="1"/>
          </p:cNvSpPr>
          <p:nvPr>
            <p:ph sz="quarter" idx="20" hasCustomPrompt="1"/>
          </p:nvPr>
        </p:nvSpPr>
        <p:spPr>
          <a:xfrm>
            <a:off x="495577" y="1831605"/>
            <a:ext cx="6668245" cy="3514301"/>
          </a:xfrm>
          <a:prstGeom prst="rect">
            <a:avLst/>
          </a:prstGeom>
        </p:spPr>
        <p:txBody>
          <a:bodyPr/>
          <a:lstStyle>
            <a:lvl1pPr marL="0" indent="0">
              <a:buNone/>
              <a:defRPr sz="1800">
                <a:solidFill>
                  <a:schemeClr val="bg1"/>
                </a:solidFill>
              </a:defRPr>
            </a:lvl1pPr>
          </a:lstStyle>
          <a:p>
            <a:pPr lvl="0"/>
            <a:r>
              <a:rPr lang="fr-FR"/>
              <a:t>Texte + image</a:t>
            </a:r>
          </a:p>
        </p:txBody>
      </p:sp>
    </p:spTree>
    <p:extLst>
      <p:ext uri="{BB962C8B-B14F-4D97-AF65-F5344CB8AC3E}">
        <p14:creationId xmlns:p14="http://schemas.microsoft.com/office/powerpoint/2010/main" val="18879825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hématique vert mixte 3bis">
    <p:bg>
      <p:bgPr>
        <a:solidFill>
          <a:schemeClr val="accent3"/>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72F0DE7-82ED-0E98-DC84-63704273BE05}"/>
              </a:ext>
            </a:extLst>
          </p:cNvPr>
          <p:cNvSpPr/>
          <p:nvPr/>
        </p:nvSpPr>
        <p:spPr>
          <a:xfrm>
            <a:off x="424898" y="1169299"/>
            <a:ext cx="6792766" cy="4228571"/>
          </a:xfrm>
          <a:custGeom>
            <a:avLst/>
            <a:gdLst/>
            <a:ahLst/>
            <a:cxnLst/>
            <a:rect l="l" t="t" r="r" b="b"/>
            <a:pathLst>
              <a:path w="2437176" h="1079516">
                <a:moveTo>
                  <a:pt x="42122" y="0"/>
                </a:moveTo>
                <a:lnTo>
                  <a:pt x="2395054" y="0"/>
                </a:lnTo>
                <a:cubicBezTo>
                  <a:pt x="2418317" y="0"/>
                  <a:pt x="2437176" y="18858"/>
                  <a:pt x="2437176" y="42122"/>
                </a:cubicBezTo>
                <a:lnTo>
                  <a:pt x="2437176" y="1037395"/>
                </a:lnTo>
                <a:cubicBezTo>
                  <a:pt x="2437176" y="1048566"/>
                  <a:pt x="2432738" y="1059280"/>
                  <a:pt x="2424839" y="1067179"/>
                </a:cubicBezTo>
                <a:cubicBezTo>
                  <a:pt x="2416939" y="1075079"/>
                  <a:pt x="2406225" y="1079516"/>
                  <a:pt x="2395054" y="1079516"/>
                </a:cubicBezTo>
                <a:lnTo>
                  <a:pt x="42122" y="1079516"/>
                </a:lnTo>
                <a:cubicBezTo>
                  <a:pt x="18858" y="1079516"/>
                  <a:pt x="0" y="1060658"/>
                  <a:pt x="0" y="1037395"/>
                </a:cubicBezTo>
                <a:lnTo>
                  <a:pt x="0" y="42122"/>
                </a:lnTo>
                <a:cubicBezTo>
                  <a:pt x="0" y="18858"/>
                  <a:pt x="18858" y="0"/>
                  <a:pt x="42122" y="0"/>
                </a:cubicBezTo>
                <a:close/>
              </a:path>
            </a:pathLst>
          </a:custGeom>
          <a:solidFill>
            <a:schemeClr val="accent4"/>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9" name="Freeform 7">
            <a:extLst>
              <a:ext uri="{FF2B5EF4-FFF2-40B4-BE49-F238E27FC236}">
                <a16:creationId xmlns:a16="http://schemas.microsoft.com/office/drawing/2014/main" id="{3BE29EDD-62D0-8948-562A-A160CE8FAB27}"/>
              </a:ext>
            </a:extLst>
          </p:cNvPr>
          <p:cNvSpPr/>
          <p:nvPr/>
        </p:nvSpPr>
        <p:spPr>
          <a:xfrm>
            <a:off x="3977664" y="5609479"/>
            <a:ext cx="3240000" cy="4731128"/>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accent4"/>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19" name="Freeform 10">
            <a:extLst>
              <a:ext uri="{FF2B5EF4-FFF2-40B4-BE49-F238E27FC236}">
                <a16:creationId xmlns:a16="http://schemas.microsoft.com/office/drawing/2014/main" id="{FDA92566-05CA-8CCB-9340-6560F4B31F53}"/>
              </a:ext>
            </a:extLst>
          </p:cNvPr>
          <p:cNvSpPr/>
          <p:nvPr/>
        </p:nvSpPr>
        <p:spPr>
          <a:xfrm>
            <a:off x="4018607" y="5664367"/>
            <a:ext cx="3168000" cy="4639056"/>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20" name="TextBox 11">
            <a:extLst>
              <a:ext uri="{FF2B5EF4-FFF2-40B4-BE49-F238E27FC236}">
                <a16:creationId xmlns:a16="http://schemas.microsoft.com/office/drawing/2014/main" id="{04A90671-2D38-3866-D885-5CA39B6C6D2F}"/>
              </a:ext>
            </a:extLst>
          </p:cNvPr>
          <p:cNvSpPr txBox="1"/>
          <p:nvPr/>
        </p:nvSpPr>
        <p:spPr>
          <a:xfrm>
            <a:off x="4018607" y="5526192"/>
            <a:ext cx="3168000" cy="3840512"/>
          </a:xfrm>
          <a:prstGeom prst="rect">
            <a:avLst/>
          </a:prstGeom>
          <a:ln>
            <a:noFill/>
          </a:ln>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36" name="Freeform 25">
            <a:extLst>
              <a:ext uri="{FF2B5EF4-FFF2-40B4-BE49-F238E27FC236}">
                <a16:creationId xmlns:a16="http://schemas.microsoft.com/office/drawing/2014/main" id="{DACCA4E9-9263-A568-DCBA-E5EBF7DE1209}"/>
              </a:ext>
            </a:extLst>
          </p:cNvPr>
          <p:cNvSpPr/>
          <p:nvPr/>
        </p:nvSpPr>
        <p:spPr>
          <a:xfrm>
            <a:off x="410758" y="5609479"/>
            <a:ext cx="3206381" cy="4731128"/>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34" name="Freeform 28">
            <a:extLst>
              <a:ext uri="{FF2B5EF4-FFF2-40B4-BE49-F238E27FC236}">
                <a16:creationId xmlns:a16="http://schemas.microsoft.com/office/drawing/2014/main" id="{45DEC027-B83B-77BC-8D25-E71AF522C967}"/>
              </a:ext>
            </a:extLst>
          </p:cNvPr>
          <p:cNvSpPr/>
          <p:nvPr/>
        </p:nvSpPr>
        <p:spPr>
          <a:xfrm>
            <a:off x="395853" y="5627402"/>
            <a:ext cx="3206381" cy="841432"/>
          </a:xfrm>
          <a:custGeom>
            <a:avLst/>
            <a:gdLst/>
            <a:ahLst/>
            <a:cxnLst/>
            <a:rect l="l" t="t" r="r" b="b"/>
            <a:pathLst>
              <a:path w="1149095" h="352741">
                <a:moveTo>
                  <a:pt x="89338" y="0"/>
                </a:moveTo>
                <a:lnTo>
                  <a:pt x="1059757" y="0"/>
                </a:lnTo>
                <a:cubicBezTo>
                  <a:pt x="1083451" y="0"/>
                  <a:pt x="1106174" y="9412"/>
                  <a:pt x="1122928" y="26166"/>
                </a:cubicBezTo>
                <a:cubicBezTo>
                  <a:pt x="1139682" y="42921"/>
                  <a:pt x="1149095" y="65644"/>
                  <a:pt x="1149095" y="89338"/>
                </a:cubicBezTo>
                <a:lnTo>
                  <a:pt x="1149095" y="263403"/>
                </a:lnTo>
                <a:cubicBezTo>
                  <a:pt x="1149095" y="287097"/>
                  <a:pt x="1139682" y="309821"/>
                  <a:pt x="1122928" y="326575"/>
                </a:cubicBezTo>
                <a:cubicBezTo>
                  <a:pt x="1106174" y="343329"/>
                  <a:pt x="1083451" y="352741"/>
                  <a:pt x="1059757" y="352741"/>
                </a:cubicBezTo>
                <a:lnTo>
                  <a:pt x="89338" y="352741"/>
                </a:lnTo>
                <a:cubicBezTo>
                  <a:pt x="65644" y="352741"/>
                  <a:pt x="42921" y="343329"/>
                  <a:pt x="26166" y="326575"/>
                </a:cubicBezTo>
                <a:cubicBezTo>
                  <a:pt x="9412" y="309821"/>
                  <a:pt x="0" y="287097"/>
                  <a:pt x="0" y="263403"/>
                </a:cubicBezTo>
                <a:lnTo>
                  <a:pt x="0" y="89338"/>
                </a:lnTo>
                <a:cubicBezTo>
                  <a:pt x="0" y="65644"/>
                  <a:pt x="9412" y="42921"/>
                  <a:pt x="26166" y="26166"/>
                </a:cubicBezTo>
                <a:cubicBezTo>
                  <a:pt x="42921" y="9412"/>
                  <a:pt x="65644" y="0"/>
                  <a:pt x="89338" y="0"/>
                </a:cubicBezTo>
                <a:close/>
              </a:path>
            </a:pathLst>
          </a:custGeom>
          <a:solidFill>
            <a:schemeClr val="accent4"/>
          </a:solidFill>
          <a:ln>
            <a:solidFill>
              <a:schemeClr val="accent4"/>
            </a:solidFill>
          </a:ln>
        </p:spPr>
        <p:txBody>
          <a:bodyPr/>
          <a:lstStyle/>
          <a:p>
            <a:endParaRPr lang="fr-FR">
              <a:latin typeface="Aeonik MGEN" panose="020B0503030300000000" pitchFamily="34" charset="0"/>
            </a:endParaRPr>
          </a:p>
        </p:txBody>
      </p:sp>
      <p:grpSp>
        <p:nvGrpSpPr>
          <p:cNvPr id="28" name="Group 30">
            <a:extLst>
              <a:ext uri="{FF2B5EF4-FFF2-40B4-BE49-F238E27FC236}">
                <a16:creationId xmlns:a16="http://schemas.microsoft.com/office/drawing/2014/main" id="{31743D8F-045D-9F45-103D-0344523C5B99}"/>
              </a:ext>
            </a:extLst>
          </p:cNvPr>
          <p:cNvGrpSpPr/>
          <p:nvPr/>
        </p:nvGrpSpPr>
        <p:grpSpPr>
          <a:xfrm>
            <a:off x="2954934" y="5955077"/>
            <a:ext cx="662205" cy="564377"/>
            <a:chOff x="0" y="-47625"/>
            <a:chExt cx="237319" cy="225837"/>
          </a:xfrm>
          <a:solidFill>
            <a:schemeClr val="accent4"/>
          </a:solidFill>
        </p:grpSpPr>
        <p:sp>
          <p:nvSpPr>
            <p:cNvPr id="32" name="Freeform 31">
              <a:extLst>
                <a:ext uri="{FF2B5EF4-FFF2-40B4-BE49-F238E27FC236}">
                  <a16:creationId xmlns:a16="http://schemas.microsoft.com/office/drawing/2014/main" id="{BE6169AE-81C8-4F36-5E97-F8BAFFE7A921}"/>
                </a:ext>
              </a:extLst>
            </p:cNvPr>
            <p:cNvSpPr/>
            <p:nvPr/>
          </p:nvSpPr>
          <p:spPr>
            <a:xfrm>
              <a:off x="0" y="3454"/>
              <a:ext cx="237319" cy="174758"/>
            </a:xfrm>
            <a:custGeom>
              <a:avLst/>
              <a:gdLst/>
              <a:ahLst/>
              <a:cxnLst/>
              <a:rect l="l" t="t" r="r" b="b"/>
              <a:pathLst>
                <a:path w="237319" h="174758">
                  <a:moveTo>
                    <a:pt x="0" y="0"/>
                  </a:moveTo>
                  <a:lnTo>
                    <a:pt x="237319" y="0"/>
                  </a:lnTo>
                  <a:lnTo>
                    <a:pt x="237319" y="174758"/>
                  </a:lnTo>
                  <a:lnTo>
                    <a:pt x="0" y="174758"/>
                  </a:lnTo>
                  <a:close/>
                </a:path>
              </a:pathLst>
            </a:custGeom>
            <a:grpFill/>
            <a:ln>
              <a:solidFill>
                <a:schemeClr val="accent4"/>
              </a:solidFill>
            </a:ln>
          </p:spPr>
          <p:txBody>
            <a:bodyPr/>
            <a:lstStyle/>
            <a:p>
              <a:endParaRPr lang="fr-FR">
                <a:latin typeface="Aeonik MGEN" panose="020B0503030300000000" pitchFamily="34" charset="0"/>
              </a:endParaRPr>
            </a:p>
          </p:txBody>
        </p:sp>
        <p:sp>
          <p:nvSpPr>
            <p:cNvPr id="33" name="TextBox 32">
              <a:extLst>
                <a:ext uri="{FF2B5EF4-FFF2-40B4-BE49-F238E27FC236}">
                  <a16:creationId xmlns:a16="http://schemas.microsoft.com/office/drawing/2014/main" id="{D179AB6B-2717-3B37-3179-797F77D23B3F}"/>
                </a:ext>
              </a:extLst>
            </p:cNvPr>
            <p:cNvSpPr txBox="1"/>
            <p:nvPr/>
          </p:nvSpPr>
          <p:spPr>
            <a:xfrm>
              <a:off x="0" y="-47625"/>
              <a:ext cx="237319" cy="222383"/>
            </a:xfrm>
            <a:prstGeom prst="rect">
              <a:avLst/>
            </a:prstGeom>
            <a:grpFill/>
            <a:ln>
              <a:solidFill>
                <a:schemeClr val="accent4"/>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9" name="Group 33">
            <a:extLst>
              <a:ext uri="{FF2B5EF4-FFF2-40B4-BE49-F238E27FC236}">
                <a16:creationId xmlns:a16="http://schemas.microsoft.com/office/drawing/2014/main" id="{7A72A5E4-6B94-5CF9-7919-8014DE138C15}"/>
              </a:ext>
            </a:extLst>
          </p:cNvPr>
          <p:cNvGrpSpPr/>
          <p:nvPr/>
        </p:nvGrpSpPr>
        <p:grpSpPr>
          <a:xfrm>
            <a:off x="424898" y="6252429"/>
            <a:ext cx="662205" cy="267026"/>
            <a:chOff x="0" y="0"/>
            <a:chExt cx="237319" cy="122323"/>
          </a:xfrm>
          <a:solidFill>
            <a:schemeClr val="accent4"/>
          </a:solidFill>
        </p:grpSpPr>
        <p:sp>
          <p:nvSpPr>
            <p:cNvPr id="30" name="Freeform 34">
              <a:extLst>
                <a:ext uri="{FF2B5EF4-FFF2-40B4-BE49-F238E27FC236}">
                  <a16:creationId xmlns:a16="http://schemas.microsoft.com/office/drawing/2014/main" id="{4BEBAA7E-6ACD-6902-3163-66F80F1CBDB0}"/>
                </a:ext>
              </a:extLst>
            </p:cNvPr>
            <p:cNvSpPr/>
            <p:nvPr/>
          </p:nvSpPr>
          <p:spPr>
            <a:xfrm>
              <a:off x="0" y="0"/>
              <a:ext cx="237319" cy="122323"/>
            </a:xfrm>
            <a:custGeom>
              <a:avLst/>
              <a:gdLst/>
              <a:ahLst/>
              <a:cxnLst/>
              <a:rect l="l" t="t" r="r" b="b"/>
              <a:pathLst>
                <a:path w="237319" h="122323">
                  <a:moveTo>
                    <a:pt x="0" y="0"/>
                  </a:moveTo>
                  <a:lnTo>
                    <a:pt x="237319" y="0"/>
                  </a:lnTo>
                  <a:lnTo>
                    <a:pt x="237319" y="122323"/>
                  </a:lnTo>
                  <a:lnTo>
                    <a:pt x="0" y="122323"/>
                  </a:lnTo>
                  <a:close/>
                </a:path>
              </a:pathLst>
            </a:custGeom>
            <a:grpFill/>
            <a:ln>
              <a:solidFill>
                <a:schemeClr val="accent4"/>
              </a:solidFill>
            </a:ln>
          </p:spPr>
          <p:txBody>
            <a:bodyPr/>
            <a:lstStyle/>
            <a:p>
              <a:endParaRPr lang="fr-FR">
                <a:latin typeface="Aeonik MGEN" panose="020B0503030300000000" pitchFamily="34" charset="0"/>
              </a:endParaRPr>
            </a:p>
          </p:txBody>
        </p:sp>
        <p:sp>
          <p:nvSpPr>
            <p:cNvPr id="31" name="TextBox 35">
              <a:extLst>
                <a:ext uri="{FF2B5EF4-FFF2-40B4-BE49-F238E27FC236}">
                  <a16:creationId xmlns:a16="http://schemas.microsoft.com/office/drawing/2014/main" id="{F23172E1-C5E6-090F-818E-BFFCC2C3C405}"/>
                </a:ext>
              </a:extLst>
            </p:cNvPr>
            <p:cNvSpPr txBox="1"/>
            <p:nvPr/>
          </p:nvSpPr>
          <p:spPr>
            <a:xfrm>
              <a:off x="0" y="-47625"/>
              <a:ext cx="237319" cy="169948"/>
            </a:xfrm>
            <a:prstGeom prst="rect">
              <a:avLst/>
            </a:prstGeom>
            <a:grpFill/>
            <a:ln>
              <a:solidFill>
                <a:schemeClr val="accent4"/>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46" name="Espace réservé du texte 45">
            <a:extLst>
              <a:ext uri="{FF2B5EF4-FFF2-40B4-BE49-F238E27FC236}">
                <a16:creationId xmlns:a16="http://schemas.microsoft.com/office/drawing/2014/main" id="{C442AE84-881B-3190-6C60-49DFCEB87EF0}"/>
              </a:ext>
            </a:extLst>
          </p:cNvPr>
          <p:cNvSpPr>
            <a:spLocks noGrp="1"/>
          </p:cNvSpPr>
          <p:nvPr>
            <p:ph type="body" sz="quarter" idx="13"/>
          </p:nvPr>
        </p:nvSpPr>
        <p:spPr>
          <a:xfrm>
            <a:off x="477671" y="5652758"/>
            <a:ext cx="3060000" cy="866696"/>
          </a:xfrm>
          <a:prstGeom prst="rect">
            <a:avLst/>
          </a:prstGeom>
          <a:solidFill>
            <a:schemeClr val="accent4"/>
          </a:solidFill>
          <a:ln>
            <a:solidFill>
              <a:schemeClr val="accent4"/>
            </a:solidFill>
          </a:ln>
        </p:spPr>
        <p:txBody>
          <a:bodyPr/>
          <a:lstStyle>
            <a:lvl1pPr marL="0" indent="0" algn="ctr">
              <a:buNone/>
              <a:defRPr sz="2400">
                <a:solidFill>
                  <a:schemeClr val="accent3"/>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7" name="Espace réservé du texte 45">
            <a:extLst>
              <a:ext uri="{FF2B5EF4-FFF2-40B4-BE49-F238E27FC236}">
                <a16:creationId xmlns:a16="http://schemas.microsoft.com/office/drawing/2014/main" id="{73206E65-04C6-4E7B-90FB-C1C7AB7B20BF}"/>
              </a:ext>
            </a:extLst>
          </p:cNvPr>
          <p:cNvSpPr>
            <a:spLocks noGrp="1"/>
          </p:cNvSpPr>
          <p:nvPr>
            <p:ph type="body" sz="quarter" idx="14"/>
          </p:nvPr>
        </p:nvSpPr>
        <p:spPr>
          <a:xfrm>
            <a:off x="4110777" y="5744181"/>
            <a:ext cx="3024000" cy="724652"/>
          </a:xfrm>
          <a:prstGeom prst="rect">
            <a:avLst/>
          </a:prstGeom>
        </p:spPr>
        <p:txBody>
          <a:bodyPr/>
          <a:lstStyle>
            <a:lvl1pPr marL="0" indent="0" algn="ctr">
              <a:buNone/>
              <a:defRPr sz="2400">
                <a:solidFill>
                  <a:schemeClr val="accent4"/>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48" name="Espace réservé du texte 45">
            <a:extLst>
              <a:ext uri="{FF2B5EF4-FFF2-40B4-BE49-F238E27FC236}">
                <a16:creationId xmlns:a16="http://schemas.microsoft.com/office/drawing/2014/main" id="{5063BD02-745A-AF4E-6462-DBEEAC1A4701}"/>
              </a:ext>
            </a:extLst>
          </p:cNvPr>
          <p:cNvSpPr>
            <a:spLocks noGrp="1"/>
          </p:cNvSpPr>
          <p:nvPr>
            <p:ph type="body" sz="quarter" idx="15"/>
          </p:nvPr>
        </p:nvSpPr>
        <p:spPr>
          <a:xfrm>
            <a:off x="491811" y="1245692"/>
            <a:ext cx="6668245" cy="459347"/>
          </a:xfrm>
          <a:prstGeom prst="rect">
            <a:avLst/>
          </a:prstGeom>
        </p:spPr>
        <p:txBody>
          <a:bodyPr/>
          <a:lstStyle>
            <a:lvl1pPr marL="0" indent="0">
              <a:buNone/>
              <a:defRPr sz="2400">
                <a:solidFill>
                  <a:schemeClr val="accent3"/>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r-FR"/>
          </a:p>
        </p:txBody>
      </p:sp>
      <p:sp>
        <p:nvSpPr>
          <p:cNvPr id="6" name="Espace réservé du texte 5">
            <a:extLst>
              <a:ext uri="{FF2B5EF4-FFF2-40B4-BE49-F238E27FC236}">
                <a16:creationId xmlns:a16="http://schemas.microsoft.com/office/drawing/2014/main" id="{11EFDAD3-24F4-BA5A-6557-8CA9EE9D01B5}"/>
              </a:ext>
            </a:extLst>
          </p:cNvPr>
          <p:cNvSpPr>
            <a:spLocks noGrp="1"/>
          </p:cNvSpPr>
          <p:nvPr>
            <p:ph type="body" sz="quarter" idx="17" hasCustomPrompt="1"/>
          </p:nvPr>
        </p:nvSpPr>
        <p:spPr>
          <a:xfrm>
            <a:off x="477838" y="368300"/>
            <a:ext cx="6739826" cy="620713"/>
          </a:xfrm>
          <a:prstGeom prst="rect">
            <a:avLst/>
          </a:prstGeom>
        </p:spPr>
        <p:txBody>
          <a:bodyPr/>
          <a:lstStyle>
            <a:lvl1pPr marL="0" indent="0">
              <a:buNone/>
              <a:defRPr sz="4000">
                <a:solidFill>
                  <a:schemeClr val="accent4"/>
                </a:solidFill>
                <a:latin typeface="+mj-lt"/>
              </a:defRPr>
            </a:lvl1pPr>
          </a:lstStyle>
          <a:p>
            <a:pPr lvl="0"/>
            <a:r>
              <a:rPr lang="fr-FR"/>
              <a:t>Titre</a:t>
            </a:r>
          </a:p>
        </p:txBody>
      </p:sp>
      <p:sp>
        <p:nvSpPr>
          <p:cNvPr id="3" name="Espace réservé du contenu 2">
            <a:extLst>
              <a:ext uri="{FF2B5EF4-FFF2-40B4-BE49-F238E27FC236}">
                <a16:creationId xmlns:a16="http://schemas.microsoft.com/office/drawing/2014/main" id="{AFC62BED-E2BE-E47D-7031-00190B26E888}"/>
              </a:ext>
            </a:extLst>
          </p:cNvPr>
          <p:cNvSpPr>
            <a:spLocks noGrp="1"/>
          </p:cNvSpPr>
          <p:nvPr>
            <p:ph sz="quarter" idx="18" hasCustomPrompt="1"/>
          </p:nvPr>
        </p:nvSpPr>
        <p:spPr>
          <a:xfrm>
            <a:off x="4110038" y="6548647"/>
            <a:ext cx="3024187" cy="3692316"/>
          </a:xfrm>
          <a:prstGeom prst="rect">
            <a:avLst/>
          </a:prstGeom>
        </p:spPr>
        <p:txBody>
          <a:bodyPr/>
          <a:lstStyle>
            <a:lvl1pPr marL="0" indent="0">
              <a:buNone/>
              <a:defRPr sz="1800">
                <a:solidFill>
                  <a:schemeClr val="bg1"/>
                </a:solidFill>
              </a:defRPr>
            </a:lvl1pPr>
          </a:lstStyle>
          <a:p>
            <a:pPr lvl="0"/>
            <a:r>
              <a:rPr lang="fr-FR"/>
              <a:t>Texte + image</a:t>
            </a:r>
          </a:p>
        </p:txBody>
      </p:sp>
      <p:sp>
        <p:nvSpPr>
          <p:cNvPr id="5" name="Espace réservé du contenu 2">
            <a:extLst>
              <a:ext uri="{FF2B5EF4-FFF2-40B4-BE49-F238E27FC236}">
                <a16:creationId xmlns:a16="http://schemas.microsoft.com/office/drawing/2014/main" id="{5C582C61-FF5B-958F-6E9F-959C5C8103DD}"/>
              </a:ext>
            </a:extLst>
          </p:cNvPr>
          <p:cNvSpPr>
            <a:spLocks noGrp="1"/>
          </p:cNvSpPr>
          <p:nvPr>
            <p:ph sz="quarter" idx="19" hasCustomPrompt="1"/>
          </p:nvPr>
        </p:nvSpPr>
        <p:spPr>
          <a:xfrm>
            <a:off x="509795" y="6633070"/>
            <a:ext cx="3024187" cy="3692316"/>
          </a:xfrm>
          <a:prstGeom prst="rect">
            <a:avLst/>
          </a:prstGeom>
        </p:spPr>
        <p:txBody>
          <a:bodyPr/>
          <a:lstStyle>
            <a:lvl1pPr marL="0" indent="0">
              <a:buNone/>
              <a:defRPr sz="1800">
                <a:solidFill>
                  <a:schemeClr val="bg1"/>
                </a:solidFill>
              </a:defRPr>
            </a:lvl1pPr>
          </a:lstStyle>
          <a:p>
            <a:pPr lvl="0"/>
            <a:r>
              <a:rPr lang="fr-FR"/>
              <a:t>Texte + image</a:t>
            </a:r>
          </a:p>
        </p:txBody>
      </p:sp>
      <p:sp>
        <p:nvSpPr>
          <p:cNvPr id="7" name="Espace réservé du contenu 2">
            <a:extLst>
              <a:ext uri="{FF2B5EF4-FFF2-40B4-BE49-F238E27FC236}">
                <a16:creationId xmlns:a16="http://schemas.microsoft.com/office/drawing/2014/main" id="{FA90F724-CE74-DF62-69B6-1370FD959C97}"/>
              </a:ext>
            </a:extLst>
          </p:cNvPr>
          <p:cNvSpPr>
            <a:spLocks noGrp="1"/>
          </p:cNvSpPr>
          <p:nvPr>
            <p:ph sz="quarter" idx="20" hasCustomPrompt="1"/>
          </p:nvPr>
        </p:nvSpPr>
        <p:spPr>
          <a:xfrm>
            <a:off x="495577" y="1831605"/>
            <a:ext cx="6668245" cy="3514301"/>
          </a:xfrm>
          <a:prstGeom prst="rect">
            <a:avLst/>
          </a:prstGeom>
        </p:spPr>
        <p:txBody>
          <a:bodyPr/>
          <a:lstStyle>
            <a:lvl1pPr marL="0" indent="0">
              <a:buNone/>
              <a:defRPr sz="1800">
                <a:solidFill>
                  <a:srgbClr val="FFFFFF"/>
                </a:solidFill>
              </a:defRPr>
            </a:lvl1pPr>
          </a:lstStyle>
          <a:p>
            <a:pPr lvl="0"/>
            <a:r>
              <a:rPr lang="fr-FR"/>
              <a:t>Texte + image</a:t>
            </a:r>
          </a:p>
        </p:txBody>
      </p:sp>
    </p:spTree>
    <p:extLst>
      <p:ext uri="{BB962C8B-B14F-4D97-AF65-F5344CB8AC3E}">
        <p14:creationId xmlns:p14="http://schemas.microsoft.com/office/powerpoint/2010/main" val="34046773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ématique jaune mixte 4">
    <p:bg>
      <p:bgPr>
        <a:solidFill>
          <a:schemeClr val="accent5"/>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8" y="5659010"/>
            <a:ext cx="6800584" cy="2406984"/>
          </a:xfrm>
          <a:custGeom>
            <a:avLst/>
            <a:gdLst/>
            <a:ahLst/>
            <a:cxnLst/>
            <a:rect l="l" t="t" r="r" b="b"/>
            <a:pathLst>
              <a:path w="2437176" h="760194">
                <a:moveTo>
                  <a:pt x="42122" y="0"/>
                </a:moveTo>
                <a:lnTo>
                  <a:pt x="2395054" y="0"/>
                </a:lnTo>
                <a:cubicBezTo>
                  <a:pt x="2418317" y="0"/>
                  <a:pt x="2437176" y="18858"/>
                  <a:pt x="2437176" y="42122"/>
                </a:cubicBezTo>
                <a:lnTo>
                  <a:pt x="2437176" y="718073"/>
                </a:lnTo>
                <a:cubicBezTo>
                  <a:pt x="2437176" y="741336"/>
                  <a:pt x="2418317" y="760194"/>
                  <a:pt x="2395054" y="760194"/>
                </a:cubicBezTo>
                <a:lnTo>
                  <a:pt x="42122" y="760194"/>
                </a:lnTo>
                <a:cubicBezTo>
                  <a:pt x="30950" y="760194"/>
                  <a:pt x="20236" y="755757"/>
                  <a:pt x="12337" y="747857"/>
                </a:cubicBezTo>
                <a:cubicBezTo>
                  <a:pt x="4438" y="739958"/>
                  <a:pt x="0" y="729244"/>
                  <a:pt x="0" y="718073"/>
                </a:cubicBezTo>
                <a:lnTo>
                  <a:pt x="0" y="42122"/>
                </a:lnTo>
                <a:cubicBezTo>
                  <a:pt x="0" y="18858"/>
                  <a:pt x="18858" y="0"/>
                  <a:pt x="42122" y="0"/>
                </a:cubicBezTo>
                <a:close/>
              </a:path>
            </a:pathLst>
          </a:custGeom>
          <a:solidFill>
            <a:schemeClr val="accent6"/>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14" name="Freeform 7">
            <a:extLst>
              <a:ext uri="{FF2B5EF4-FFF2-40B4-BE49-F238E27FC236}">
                <a16:creationId xmlns:a16="http://schemas.microsoft.com/office/drawing/2014/main" id="{B54D7997-D73F-2EA2-873A-EFA32A425FF1}"/>
              </a:ext>
            </a:extLst>
          </p:cNvPr>
          <p:cNvSpPr/>
          <p:nvPr/>
        </p:nvSpPr>
        <p:spPr>
          <a:xfrm>
            <a:off x="3956833" y="261947"/>
            <a:ext cx="3312000" cy="5187465"/>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accent6"/>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15" name="TextBox 8">
            <a:extLst>
              <a:ext uri="{FF2B5EF4-FFF2-40B4-BE49-F238E27FC236}">
                <a16:creationId xmlns:a16="http://schemas.microsoft.com/office/drawing/2014/main" id="{FD207226-6D90-AC1E-4426-77D484CE85EE}"/>
              </a:ext>
            </a:extLst>
          </p:cNvPr>
          <p:cNvSpPr txBox="1"/>
          <p:nvPr/>
        </p:nvSpPr>
        <p:spPr>
          <a:xfrm>
            <a:off x="4004960" y="116239"/>
            <a:ext cx="3206381" cy="533317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4021002" y="322172"/>
            <a:ext cx="3168000" cy="4284000"/>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3" name="TextBox 11">
            <a:extLst>
              <a:ext uri="{FF2B5EF4-FFF2-40B4-BE49-F238E27FC236}">
                <a16:creationId xmlns:a16="http://schemas.microsoft.com/office/drawing/2014/main" id="{2B762689-C323-141C-279E-90774427A3B5}"/>
              </a:ext>
            </a:extLst>
          </p:cNvPr>
          <p:cNvSpPr txBox="1"/>
          <p:nvPr userDrawn="1"/>
        </p:nvSpPr>
        <p:spPr>
          <a:xfrm>
            <a:off x="4004960" y="208546"/>
            <a:ext cx="3206381" cy="4283855"/>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0" name="Freeform 13">
            <a:extLst>
              <a:ext uri="{FF2B5EF4-FFF2-40B4-BE49-F238E27FC236}">
                <a16:creationId xmlns:a16="http://schemas.microsoft.com/office/drawing/2014/main" id="{635E711D-D02D-CEB2-565B-C7C66982B271}"/>
              </a:ext>
            </a:extLst>
          </p:cNvPr>
          <p:cNvSpPr/>
          <p:nvPr/>
        </p:nvSpPr>
        <p:spPr>
          <a:xfrm>
            <a:off x="4013507" y="4335457"/>
            <a:ext cx="3168000" cy="297367"/>
          </a:xfrm>
          <a:custGeom>
            <a:avLst/>
            <a:gdLst/>
            <a:ahLst/>
            <a:cxnLst/>
            <a:rect l="l" t="t" r="r" b="b"/>
            <a:pathLst>
              <a:path w="273042" h="164569">
                <a:moveTo>
                  <a:pt x="0" y="0"/>
                </a:moveTo>
                <a:lnTo>
                  <a:pt x="273042" y="0"/>
                </a:lnTo>
                <a:lnTo>
                  <a:pt x="273042" y="164569"/>
                </a:lnTo>
                <a:lnTo>
                  <a:pt x="0" y="164569"/>
                </a:lnTo>
                <a:close/>
              </a:path>
            </a:pathLst>
          </a:custGeom>
          <a:solidFill>
            <a:srgbClr val="FFFFFF"/>
          </a:solidFill>
        </p:spPr>
        <p:txBody>
          <a:bodyPr/>
          <a:lstStyle/>
          <a:p>
            <a:endParaRPr lang="fr-FR">
              <a:latin typeface="Aeonik MGEN" panose="020B0503030300000000" pitchFamily="34" charset="0"/>
            </a:endParaRPr>
          </a:p>
        </p:txBody>
      </p:sp>
      <p:sp>
        <p:nvSpPr>
          <p:cNvPr id="11" name="TextBox 14">
            <a:extLst>
              <a:ext uri="{FF2B5EF4-FFF2-40B4-BE49-F238E27FC236}">
                <a16:creationId xmlns:a16="http://schemas.microsoft.com/office/drawing/2014/main" id="{6C52FD79-B46F-7F74-0FB7-7821F7F47368}"/>
              </a:ext>
            </a:extLst>
          </p:cNvPr>
          <p:cNvSpPr txBox="1"/>
          <p:nvPr/>
        </p:nvSpPr>
        <p:spPr>
          <a:xfrm>
            <a:off x="4029549" y="4105023"/>
            <a:ext cx="3157200" cy="383423"/>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nvGrpSpPr>
          <p:cNvPr id="48" name="Groupe 47">
            <a:extLst>
              <a:ext uri="{FF2B5EF4-FFF2-40B4-BE49-F238E27FC236}">
                <a16:creationId xmlns:a16="http://schemas.microsoft.com/office/drawing/2014/main" id="{286D969D-9B51-A538-9C2A-E6CCFBCC5F1A}"/>
              </a:ext>
            </a:extLst>
          </p:cNvPr>
          <p:cNvGrpSpPr/>
          <p:nvPr userDrawn="1"/>
        </p:nvGrpSpPr>
        <p:grpSpPr>
          <a:xfrm>
            <a:off x="410758" y="1160384"/>
            <a:ext cx="3206381" cy="4305740"/>
            <a:chOff x="410758" y="1160384"/>
            <a:chExt cx="3206381" cy="4030815"/>
          </a:xfrm>
        </p:grpSpPr>
        <p:sp>
          <p:nvSpPr>
            <p:cNvPr id="33" name="Freeform 25">
              <a:extLst>
                <a:ext uri="{FF2B5EF4-FFF2-40B4-BE49-F238E27FC236}">
                  <a16:creationId xmlns:a16="http://schemas.microsoft.com/office/drawing/2014/main" id="{024E2966-0868-E6B3-1939-EA600A179219}"/>
                </a:ext>
              </a:extLst>
            </p:cNvPr>
            <p:cNvSpPr/>
            <p:nvPr/>
          </p:nvSpPr>
          <p:spPr>
            <a:xfrm>
              <a:off x="410758" y="1314247"/>
              <a:ext cx="3206381" cy="3876952"/>
            </a:xfrm>
            <a:custGeom>
              <a:avLst/>
              <a:gdLst/>
              <a:ahLst/>
              <a:cxnLst/>
              <a:rect l="l" t="t" r="r" b="b"/>
              <a:pathLst>
                <a:path w="1149095" h="1200030">
                  <a:moveTo>
                    <a:pt x="89338" y="0"/>
                  </a:moveTo>
                  <a:lnTo>
                    <a:pt x="1059757" y="0"/>
                  </a:lnTo>
                  <a:cubicBezTo>
                    <a:pt x="1083451" y="0"/>
                    <a:pt x="1106174" y="9412"/>
                    <a:pt x="1122928" y="26166"/>
                  </a:cubicBezTo>
                  <a:cubicBezTo>
                    <a:pt x="1139682" y="42921"/>
                    <a:pt x="1149095" y="65644"/>
                    <a:pt x="1149095" y="89338"/>
                  </a:cubicBezTo>
                  <a:lnTo>
                    <a:pt x="1149095" y="1110692"/>
                  </a:lnTo>
                  <a:cubicBezTo>
                    <a:pt x="1149095" y="1134386"/>
                    <a:pt x="1139682" y="1157110"/>
                    <a:pt x="1122928" y="1173864"/>
                  </a:cubicBezTo>
                  <a:cubicBezTo>
                    <a:pt x="1106174" y="1190618"/>
                    <a:pt x="1083451" y="1200030"/>
                    <a:pt x="1059757" y="1200030"/>
                  </a:cubicBezTo>
                  <a:lnTo>
                    <a:pt x="89338" y="1200030"/>
                  </a:lnTo>
                  <a:cubicBezTo>
                    <a:pt x="65644" y="1200030"/>
                    <a:pt x="42921" y="1190618"/>
                    <a:pt x="26166" y="1173864"/>
                  </a:cubicBezTo>
                  <a:cubicBezTo>
                    <a:pt x="9412" y="1157110"/>
                    <a:pt x="0" y="1134386"/>
                    <a:pt x="0" y="1110692"/>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34" name="TextBox 26">
              <a:extLst>
                <a:ext uri="{FF2B5EF4-FFF2-40B4-BE49-F238E27FC236}">
                  <a16:creationId xmlns:a16="http://schemas.microsoft.com/office/drawing/2014/main" id="{34F6C8F1-01E4-A4AD-DDB6-06E335058AF2}"/>
                </a:ext>
              </a:extLst>
            </p:cNvPr>
            <p:cNvSpPr txBox="1"/>
            <p:nvPr/>
          </p:nvSpPr>
          <p:spPr>
            <a:xfrm>
              <a:off x="410758" y="1160384"/>
              <a:ext cx="3206381" cy="4030815"/>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1" name="Freeform 28">
            <a:extLst>
              <a:ext uri="{FF2B5EF4-FFF2-40B4-BE49-F238E27FC236}">
                <a16:creationId xmlns:a16="http://schemas.microsoft.com/office/drawing/2014/main" id="{35076F2F-56C1-D129-1114-317805231634}"/>
              </a:ext>
            </a:extLst>
          </p:cNvPr>
          <p:cNvSpPr/>
          <p:nvPr/>
        </p:nvSpPr>
        <p:spPr>
          <a:xfrm>
            <a:off x="410758" y="1314245"/>
            <a:ext cx="3206381" cy="792000"/>
          </a:xfrm>
          <a:custGeom>
            <a:avLst/>
            <a:gdLst/>
            <a:ahLst/>
            <a:cxnLst/>
            <a:rect l="l" t="t" r="r" b="b"/>
            <a:pathLst>
              <a:path w="1149095" h="285163">
                <a:moveTo>
                  <a:pt x="89338" y="0"/>
                </a:moveTo>
                <a:lnTo>
                  <a:pt x="1059757" y="0"/>
                </a:lnTo>
                <a:cubicBezTo>
                  <a:pt x="1083451" y="0"/>
                  <a:pt x="1106174" y="9412"/>
                  <a:pt x="1122928" y="26166"/>
                </a:cubicBezTo>
                <a:cubicBezTo>
                  <a:pt x="1139682" y="42921"/>
                  <a:pt x="1149095" y="65644"/>
                  <a:pt x="1149095" y="89338"/>
                </a:cubicBezTo>
                <a:lnTo>
                  <a:pt x="1149095" y="195826"/>
                </a:lnTo>
                <a:cubicBezTo>
                  <a:pt x="1149095" y="219519"/>
                  <a:pt x="1139682" y="242243"/>
                  <a:pt x="1122928" y="258997"/>
                </a:cubicBezTo>
                <a:cubicBezTo>
                  <a:pt x="1106174" y="275751"/>
                  <a:pt x="1083451" y="285163"/>
                  <a:pt x="1059757" y="285163"/>
                </a:cubicBezTo>
                <a:lnTo>
                  <a:pt x="89338" y="285163"/>
                </a:lnTo>
                <a:cubicBezTo>
                  <a:pt x="65644" y="285163"/>
                  <a:pt x="42921" y="275751"/>
                  <a:pt x="26166" y="258997"/>
                </a:cubicBezTo>
                <a:cubicBezTo>
                  <a:pt x="9412" y="242243"/>
                  <a:pt x="0" y="219519"/>
                  <a:pt x="0" y="195826"/>
                </a:cubicBezTo>
                <a:lnTo>
                  <a:pt x="0" y="89338"/>
                </a:lnTo>
                <a:cubicBezTo>
                  <a:pt x="0" y="65644"/>
                  <a:pt x="9412" y="42921"/>
                  <a:pt x="26166" y="26166"/>
                </a:cubicBezTo>
                <a:cubicBezTo>
                  <a:pt x="42921" y="9412"/>
                  <a:pt x="65644" y="0"/>
                  <a:pt x="89338" y="0"/>
                </a:cubicBezTo>
                <a:close/>
              </a:path>
            </a:pathLst>
          </a:custGeom>
          <a:solidFill>
            <a:schemeClr val="accent6"/>
          </a:solidFill>
          <a:ln>
            <a:solidFill>
              <a:schemeClr val="accent6"/>
            </a:solidFill>
          </a:ln>
        </p:spPr>
        <p:txBody>
          <a:bodyPr/>
          <a:lstStyle/>
          <a:p>
            <a:endParaRPr lang="fr-FR">
              <a:latin typeface="Aeonik MGEN" panose="020B0503030300000000" pitchFamily="34" charset="0"/>
            </a:endParaRPr>
          </a:p>
        </p:txBody>
      </p:sp>
      <p:sp>
        <p:nvSpPr>
          <p:cNvPr id="32" name="TextBox 29">
            <a:extLst>
              <a:ext uri="{FF2B5EF4-FFF2-40B4-BE49-F238E27FC236}">
                <a16:creationId xmlns:a16="http://schemas.microsoft.com/office/drawing/2014/main" id="{ED782DF7-3864-9751-3400-24D6880E4892}"/>
              </a:ext>
            </a:extLst>
          </p:cNvPr>
          <p:cNvSpPr txBox="1"/>
          <p:nvPr/>
        </p:nvSpPr>
        <p:spPr>
          <a:xfrm>
            <a:off x="410758" y="1160384"/>
            <a:ext cx="3206381" cy="1256346"/>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nvGrpSpPr>
          <p:cNvPr id="24" name="Group 30">
            <a:extLst>
              <a:ext uri="{FF2B5EF4-FFF2-40B4-BE49-F238E27FC236}">
                <a16:creationId xmlns:a16="http://schemas.microsoft.com/office/drawing/2014/main" id="{C7A6894F-9125-B00B-060D-1355F25B4151}"/>
              </a:ext>
            </a:extLst>
          </p:cNvPr>
          <p:cNvGrpSpPr/>
          <p:nvPr/>
        </p:nvGrpSpPr>
        <p:grpSpPr>
          <a:xfrm>
            <a:off x="2954934" y="1802294"/>
            <a:ext cx="662205" cy="306000"/>
            <a:chOff x="0" y="-50140"/>
            <a:chExt cx="237319" cy="191418"/>
          </a:xfrm>
          <a:solidFill>
            <a:schemeClr val="accent6"/>
          </a:solidFill>
        </p:grpSpPr>
        <p:sp>
          <p:nvSpPr>
            <p:cNvPr id="29" name="Freeform 31">
              <a:extLst>
                <a:ext uri="{FF2B5EF4-FFF2-40B4-BE49-F238E27FC236}">
                  <a16:creationId xmlns:a16="http://schemas.microsoft.com/office/drawing/2014/main" id="{8D7278E4-E2EC-C902-110D-447681D5D823}"/>
                </a:ext>
              </a:extLst>
            </p:cNvPr>
            <p:cNvSpPr/>
            <p:nvPr/>
          </p:nvSpPr>
          <p:spPr>
            <a:xfrm>
              <a:off x="0" y="-50140"/>
              <a:ext cx="237319" cy="94716"/>
            </a:xfrm>
            <a:custGeom>
              <a:avLst/>
              <a:gdLst/>
              <a:ahLst/>
              <a:cxnLst/>
              <a:rect l="l" t="t" r="r" b="b"/>
              <a:pathLst>
                <a:path w="237319" h="141278">
                  <a:moveTo>
                    <a:pt x="0" y="0"/>
                  </a:moveTo>
                  <a:lnTo>
                    <a:pt x="237319" y="0"/>
                  </a:lnTo>
                  <a:lnTo>
                    <a:pt x="237319" y="141278"/>
                  </a:lnTo>
                  <a:lnTo>
                    <a:pt x="0" y="141278"/>
                  </a:lnTo>
                  <a:close/>
                </a:path>
              </a:pathLst>
            </a:custGeom>
            <a:grpFill/>
            <a:ln>
              <a:solidFill>
                <a:schemeClr val="accent6"/>
              </a:solidFill>
            </a:ln>
          </p:spPr>
          <p:txBody>
            <a:bodyPr/>
            <a:lstStyle/>
            <a:p>
              <a:endParaRPr lang="fr-FR">
                <a:latin typeface="Aeonik MGEN" panose="020B0503030300000000" pitchFamily="34" charset="0"/>
              </a:endParaRPr>
            </a:p>
          </p:txBody>
        </p:sp>
        <p:sp>
          <p:nvSpPr>
            <p:cNvPr id="30" name="TextBox 32">
              <a:extLst>
                <a:ext uri="{FF2B5EF4-FFF2-40B4-BE49-F238E27FC236}">
                  <a16:creationId xmlns:a16="http://schemas.microsoft.com/office/drawing/2014/main" id="{ECD74BC1-0815-8A6C-8F33-52826921383F}"/>
                </a:ext>
              </a:extLst>
            </p:cNvPr>
            <p:cNvSpPr txBox="1"/>
            <p:nvPr/>
          </p:nvSpPr>
          <p:spPr>
            <a:xfrm>
              <a:off x="0" y="-47625"/>
              <a:ext cx="237319" cy="188903"/>
            </a:xfrm>
            <a:prstGeom prst="rect">
              <a:avLst/>
            </a:prstGeom>
            <a:grpFill/>
            <a:ln>
              <a:solidFill>
                <a:schemeClr val="accent6"/>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5" name="Group 33">
            <a:extLst>
              <a:ext uri="{FF2B5EF4-FFF2-40B4-BE49-F238E27FC236}">
                <a16:creationId xmlns:a16="http://schemas.microsoft.com/office/drawing/2014/main" id="{0319A550-457F-FD1E-D899-9D7944918772}"/>
              </a:ext>
            </a:extLst>
          </p:cNvPr>
          <p:cNvGrpSpPr/>
          <p:nvPr/>
        </p:nvGrpSpPr>
        <p:grpSpPr>
          <a:xfrm>
            <a:off x="424898" y="1895458"/>
            <a:ext cx="662205" cy="212835"/>
            <a:chOff x="0" y="-64996"/>
            <a:chExt cx="237319" cy="163884"/>
          </a:xfrm>
          <a:solidFill>
            <a:schemeClr val="accent6"/>
          </a:solidFill>
        </p:grpSpPr>
        <p:sp>
          <p:nvSpPr>
            <p:cNvPr id="27" name="Freeform 34">
              <a:extLst>
                <a:ext uri="{FF2B5EF4-FFF2-40B4-BE49-F238E27FC236}">
                  <a16:creationId xmlns:a16="http://schemas.microsoft.com/office/drawing/2014/main" id="{2CBB004C-ED2C-7103-1F80-74C80B4AA369}"/>
                </a:ext>
              </a:extLst>
            </p:cNvPr>
            <p:cNvSpPr/>
            <p:nvPr/>
          </p:nvSpPr>
          <p:spPr>
            <a:xfrm>
              <a:off x="0" y="-64996"/>
              <a:ext cx="237319" cy="65507"/>
            </a:xfrm>
            <a:custGeom>
              <a:avLst/>
              <a:gdLst/>
              <a:ahLst/>
              <a:cxnLst/>
              <a:rect l="l" t="t" r="r" b="b"/>
              <a:pathLst>
                <a:path w="237319" h="98888">
                  <a:moveTo>
                    <a:pt x="0" y="0"/>
                  </a:moveTo>
                  <a:lnTo>
                    <a:pt x="237319" y="0"/>
                  </a:lnTo>
                  <a:lnTo>
                    <a:pt x="237319" y="98888"/>
                  </a:lnTo>
                  <a:lnTo>
                    <a:pt x="0" y="98888"/>
                  </a:lnTo>
                  <a:close/>
                </a:path>
              </a:pathLst>
            </a:custGeom>
            <a:grpFill/>
            <a:ln>
              <a:solidFill>
                <a:schemeClr val="accent6"/>
              </a:solidFill>
            </a:ln>
          </p:spPr>
          <p:txBody>
            <a:bodyPr/>
            <a:lstStyle/>
            <a:p>
              <a:endParaRPr lang="fr-FR">
                <a:latin typeface="Aeonik MGEN" panose="020B0503030300000000" pitchFamily="34" charset="0"/>
              </a:endParaRPr>
            </a:p>
          </p:txBody>
        </p:sp>
        <p:sp>
          <p:nvSpPr>
            <p:cNvPr id="28" name="TextBox 35">
              <a:extLst>
                <a:ext uri="{FF2B5EF4-FFF2-40B4-BE49-F238E27FC236}">
                  <a16:creationId xmlns:a16="http://schemas.microsoft.com/office/drawing/2014/main" id="{9AC0B464-8B42-6DC2-7BBF-4CC348F75021}"/>
                </a:ext>
              </a:extLst>
            </p:cNvPr>
            <p:cNvSpPr txBox="1"/>
            <p:nvPr/>
          </p:nvSpPr>
          <p:spPr>
            <a:xfrm>
              <a:off x="0" y="-47625"/>
              <a:ext cx="237319" cy="146513"/>
            </a:xfrm>
            <a:prstGeom prst="rect">
              <a:avLst/>
            </a:prstGeom>
            <a:grpFill/>
            <a:ln>
              <a:solidFill>
                <a:schemeClr val="accent6"/>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8" name="Freeform 40">
            <a:extLst>
              <a:ext uri="{FF2B5EF4-FFF2-40B4-BE49-F238E27FC236}">
                <a16:creationId xmlns:a16="http://schemas.microsoft.com/office/drawing/2014/main" id="{45A7CA2A-C9E9-F08D-5DA8-0C7C3DC7E39A}"/>
              </a:ext>
            </a:extLst>
          </p:cNvPr>
          <p:cNvSpPr/>
          <p:nvPr userDrawn="1"/>
        </p:nvSpPr>
        <p:spPr>
          <a:xfrm>
            <a:off x="410757" y="8193757"/>
            <a:ext cx="6800584" cy="2121209"/>
          </a:xfrm>
          <a:custGeom>
            <a:avLst/>
            <a:gdLst/>
            <a:ahLst/>
            <a:cxnLst/>
            <a:rect l="l" t="t" r="r" b="b"/>
            <a:pathLst>
              <a:path w="2437176" h="760194">
                <a:moveTo>
                  <a:pt x="42122" y="0"/>
                </a:moveTo>
                <a:lnTo>
                  <a:pt x="2395054" y="0"/>
                </a:lnTo>
                <a:cubicBezTo>
                  <a:pt x="2418317" y="0"/>
                  <a:pt x="2437176" y="18858"/>
                  <a:pt x="2437176" y="42122"/>
                </a:cubicBezTo>
                <a:lnTo>
                  <a:pt x="2437176" y="718073"/>
                </a:lnTo>
                <a:cubicBezTo>
                  <a:pt x="2437176" y="741336"/>
                  <a:pt x="2418317" y="760194"/>
                  <a:pt x="2395054" y="760194"/>
                </a:cubicBezTo>
                <a:lnTo>
                  <a:pt x="42122" y="760194"/>
                </a:lnTo>
                <a:cubicBezTo>
                  <a:pt x="30950" y="760194"/>
                  <a:pt x="20236" y="755757"/>
                  <a:pt x="12337" y="747857"/>
                </a:cubicBezTo>
                <a:cubicBezTo>
                  <a:pt x="4438" y="739958"/>
                  <a:pt x="0" y="729244"/>
                  <a:pt x="0" y="718073"/>
                </a:cubicBezTo>
                <a:lnTo>
                  <a:pt x="0" y="42122"/>
                </a:lnTo>
                <a:cubicBezTo>
                  <a:pt x="0" y="18858"/>
                  <a:pt x="18858" y="0"/>
                  <a:pt x="42122" y="0"/>
                </a:cubicBezTo>
                <a:close/>
              </a:path>
            </a:pathLst>
          </a:custGeom>
          <a:solidFill>
            <a:srgbClr val="000000">
              <a:alpha val="0"/>
            </a:srgbClr>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43" name="Espace réservé pour une image  42">
            <a:extLst>
              <a:ext uri="{FF2B5EF4-FFF2-40B4-BE49-F238E27FC236}">
                <a16:creationId xmlns:a16="http://schemas.microsoft.com/office/drawing/2014/main" id="{0951D46A-C222-9BEF-57F5-6150F0894982}"/>
              </a:ext>
            </a:extLst>
          </p:cNvPr>
          <p:cNvSpPr>
            <a:spLocks noGrp="1"/>
          </p:cNvSpPr>
          <p:nvPr userDrawn="1">
            <p:ph type="pic" sz="quarter" idx="10"/>
          </p:nvPr>
        </p:nvSpPr>
        <p:spPr>
          <a:xfrm>
            <a:off x="4613580" y="4434422"/>
            <a:ext cx="1989137" cy="999116"/>
          </a:xfrm>
          <a:prstGeom prst="rect">
            <a:avLst/>
          </a:prstGeom>
        </p:spPr>
        <p:txBody>
          <a:bodyPr/>
          <a:lstStyle/>
          <a:p>
            <a:endParaRPr lang="fr-F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440143" y="8262409"/>
            <a:ext cx="6162574" cy="476250"/>
          </a:xfrm>
          <a:prstGeom prst="rect">
            <a:avLst/>
          </a:prstGeom>
        </p:spPr>
        <p:txBody>
          <a:bodyPr/>
          <a:lstStyle>
            <a:lvl1pPr marL="0" indent="0">
              <a:buNone/>
              <a:defRPr sz="2400">
                <a:solidFill>
                  <a:schemeClr val="accent6"/>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479893" y="5788917"/>
            <a:ext cx="5920907" cy="540412"/>
          </a:xfrm>
          <a:prstGeom prst="rect">
            <a:avLst/>
          </a:prstGeom>
        </p:spPr>
        <p:txBody>
          <a:bodyPr/>
          <a:lstStyle>
            <a:lvl1pPr marL="0" indent="0" algn="l">
              <a:buNone/>
              <a:defRPr sz="2400">
                <a:solidFill>
                  <a:srgbClr val="FFFFFF"/>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19831" y="1300006"/>
            <a:ext cx="3001244" cy="689956"/>
          </a:xfrm>
          <a:prstGeom prst="rect">
            <a:avLst/>
          </a:prstGeom>
        </p:spPr>
        <p:txBody>
          <a:bodyPr/>
          <a:lstStyle>
            <a:lvl1pPr marL="0" indent="0" algn="ctr">
              <a:buNone/>
              <a:defRPr sz="2400">
                <a:solidFill>
                  <a:srgbClr val="FFFFFF"/>
                </a:solidFill>
                <a:latin typeface="+mj-lt"/>
              </a:defRPr>
            </a:lvl1pPr>
          </a:lstStyle>
          <a:p>
            <a:pPr lvl="0"/>
            <a:endParaRPr lang="fr-FR"/>
          </a:p>
        </p:txBody>
      </p:sp>
      <p:sp>
        <p:nvSpPr>
          <p:cNvPr id="51" name="Espace réservé du texte 44">
            <a:extLst>
              <a:ext uri="{FF2B5EF4-FFF2-40B4-BE49-F238E27FC236}">
                <a16:creationId xmlns:a16="http://schemas.microsoft.com/office/drawing/2014/main" id="{698E1972-C331-3810-B7A7-4A36A93A9A7B}"/>
              </a:ext>
            </a:extLst>
          </p:cNvPr>
          <p:cNvSpPr>
            <a:spLocks noGrp="1"/>
          </p:cNvSpPr>
          <p:nvPr userDrawn="1">
            <p:ph type="body" sz="quarter" idx="14"/>
          </p:nvPr>
        </p:nvSpPr>
        <p:spPr>
          <a:xfrm>
            <a:off x="4107960" y="400590"/>
            <a:ext cx="3001244" cy="779811"/>
          </a:xfrm>
          <a:prstGeom prst="rect">
            <a:avLst/>
          </a:prstGeom>
        </p:spPr>
        <p:txBody>
          <a:bodyPr/>
          <a:lstStyle>
            <a:lvl1pPr marL="0" indent="0" algn="ctr">
              <a:buNone/>
              <a:defRPr sz="2400">
                <a:solidFill>
                  <a:schemeClr val="accent6"/>
                </a:solidFill>
                <a:latin typeface="+mj-lt"/>
              </a:defRPr>
            </a:lvl1pPr>
          </a:lstStyle>
          <a:p>
            <a:pPr lvl="0"/>
            <a:endParaRPr lang="fr-FR"/>
          </a:p>
        </p:txBody>
      </p:sp>
      <p:sp>
        <p:nvSpPr>
          <p:cNvPr id="53" name="Espace réservé du texte 52">
            <a:extLst>
              <a:ext uri="{FF2B5EF4-FFF2-40B4-BE49-F238E27FC236}">
                <a16:creationId xmlns:a16="http://schemas.microsoft.com/office/drawing/2014/main" id="{C9AF3768-C464-141D-4B78-58A02AF91100}"/>
              </a:ext>
            </a:extLst>
          </p:cNvPr>
          <p:cNvSpPr>
            <a:spLocks noGrp="1"/>
          </p:cNvSpPr>
          <p:nvPr userDrawn="1">
            <p:ph type="body" sz="quarter" idx="15"/>
          </p:nvPr>
        </p:nvSpPr>
        <p:spPr>
          <a:xfrm>
            <a:off x="520700" y="2117725"/>
            <a:ext cx="3000375" cy="3214992"/>
          </a:xfrm>
          <a:prstGeom prst="rect">
            <a:avLst/>
          </a:prstGeom>
        </p:spPr>
        <p:txBody>
          <a:bodyPr/>
          <a:lstStyle>
            <a:lvl1pPr marL="0" indent="0">
              <a:buNone/>
              <a:defRPr sz="1800">
                <a:solidFill>
                  <a:schemeClr val="bg1"/>
                </a:solidFill>
              </a:defRPr>
            </a:lvl1pPr>
          </a:lstStyle>
          <a:p>
            <a:pPr lvl="0"/>
            <a:endParaRPr lang="fr-FR"/>
          </a:p>
        </p:txBody>
      </p:sp>
      <p:sp>
        <p:nvSpPr>
          <p:cNvPr id="54" name="Espace réservé du texte 52">
            <a:extLst>
              <a:ext uri="{FF2B5EF4-FFF2-40B4-BE49-F238E27FC236}">
                <a16:creationId xmlns:a16="http://schemas.microsoft.com/office/drawing/2014/main" id="{7C6737C5-585C-D93B-C8B0-D68274192584}"/>
              </a:ext>
            </a:extLst>
          </p:cNvPr>
          <p:cNvSpPr>
            <a:spLocks noGrp="1"/>
          </p:cNvSpPr>
          <p:nvPr userDrawn="1">
            <p:ph type="body" sz="quarter" idx="16"/>
          </p:nvPr>
        </p:nvSpPr>
        <p:spPr>
          <a:xfrm>
            <a:off x="4107961" y="1264224"/>
            <a:ext cx="3000375" cy="3312000"/>
          </a:xfrm>
          <a:prstGeom prst="rect">
            <a:avLst/>
          </a:prstGeom>
          <a:noFill/>
          <a:ln>
            <a:noFill/>
          </a:ln>
        </p:spPr>
        <p:txBody>
          <a:bodyPr/>
          <a:lstStyle>
            <a:lvl1pPr marL="0" indent="0">
              <a:buNone/>
              <a:defRPr sz="1800">
                <a:solidFill>
                  <a:schemeClr val="bg1"/>
                </a:solidFill>
              </a:defRPr>
            </a:lvl1pPr>
          </a:lstStyle>
          <a:p>
            <a:pPr lvl="0"/>
            <a:endParaRPr lang="fr-FR"/>
          </a:p>
        </p:txBody>
      </p:sp>
      <p:sp>
        <p:nvSpPr>
          <p:cNvPr id="55" name="Espace réservé du texte 52">
            <a:extLst>
              <a:ext uri="{FF2B5EF4-FFF2-40B4-BE49-F238E27FC236}">
                <a16:creationId xmlns:a16="http://schemas.microsoft.com/office/drawing/2014/main" id="{DBFC0254-AAE7-6918-1510-3B1948718FDF}"/>
              </a:ext>
            </a:extLst>
          </p:cNvPr>
          <p:cNvSpPr>
            <a:spLocks noGrp="1"/>
          </p:cNvSpPr>
          <p:nvPr userDrawn="1">
            <p:ph type="body" sz="quarter" idx="17"/>
          </p:nvPr>
        </p:nvSpPr>
        <p:spPr>
          <a:xfrm>
            <a:off x="479893" y="6391272"/>
            <a:ext cx="6669024" cy="1478866"/>
          </a:xfrm>
          <a:prstGeom prst="rect">
            <a:avLst/>
          </a:prstGeom>
        </p:spPr>
        <p:txBody>
          <a:bodyPr/>
          <a:lstStyle>
            <a:lvl1pPr marL="0" indent="0">
              <a:buNone/>
              <a:defRPr sz="1800">
                <a:solidFill>
                  <a:srgbClr val="FFFFFF"/>
                </a:solidFill>
              </a:defRPr>
            </a:lvl1pPr>
          </a:lstStyle>
          <a:p>
            <a:pPr lvl="0"/>
            <a:endParaRPr lang="fr-FR"/>
          </a:p>
        </p:txBody>
      </p:sp>
      <p:sp>
        <p:nvSpPr>
          <p:cNvPr id="56" name="Espace réservé du texte 52">
            <a:extLst>
              <a:ext uri="{FF2B5EF4-FFF2-40B4-BE49-F238E27FC236}">
                <a16:creationId xmlns:a16="http://schemas.microsoft.com/office/drawing/2014/main" id="{F37E8ED1-1B45-DD4D-5ECE-DC711B042DA3}"/>
              </a:ext>
            </a:extLst>
          </p:cNvPr>
          <p:cNvSpPr>
            <a:spLocks noGrp="1"/>
          </p:cNvSpPr>
          <p:nvPr userDrawn="1">
            <p:ph type="body" sz="quarter" idx="18"/>
          </p:nvPr>
        </p:nvSpPr>
        <p:spPr>
          <a:xfrm>
            <a:off x="457512" y="8873029"/>
            <a:ext cx="6669024" cy="1309045"/>
          </a:xfrm>
          <a:prstGeom prst="rect">
            <a:avLst/>
          </a:prstGeom>
        </p:spPr>
        <p:txBody>
          <a:bodyPr/>
          <a:lstStyle>
            <a:lvl1pPr marL="0" indent="0">
              <a:buNone/>
              <a:defRPr sz="1800">
                <a:solidFill>
                  <a:schemeClr val="bg1"/>
                </a:solidFill>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p:ph type="body" sz="quarter" idx="19" hasCustomPrompt="1"/>
          </p:nvPr>
        </p:nvSpPr>
        <p:spPr>
          <a:xfrm>
            <a:off x="410757" y="219544"/>
            <a:ext cx="3300413" cy="712788"/>
          </a:xfrm>
          <a:prstGeom prst="rect">
            <a:avLst/>
          </a:prstGeom>
        </p:spPr>
        <p:txBody>
          <a:bodyPr/>
          <a:lstStyle>
            <a:lvl1pPr marL="0" indent="0">
              <a:buNone/>
              <a:defRPr sz="4000">
                <a:solidFill>
                  <a:schemeClr val="accent6"/>
                </a:solidFill>
                <a:latin typeface="+mj-lt"/>
              </a:defRPr>
            </a:lvl1pPr>
          </a:lstStyle>
          <a:p>
            <a:pPr lvl="0"/>
            <a:r>
              <a:rPr lang="fr-FR"/>
              <a:t>Titre</a:t>
            </a:r>
          </a:p>
        </p:txBody>
      </p:sp>
    </p:spTree>
    <p:extLst>
      <p:ext uri="{BB962C8B-B14F-4D97-AF65-F5344CB8AC3E}">
        <p14:creationId xmlns:p14="http://schemas.microsoft.com/office/powerpoint/2010/main" val="42635347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ématique violet mixte 4">
    <p:bg>
      <p:bgPr>
        <a:solidFill>
          <a:schemeClr val="accent6"/>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8" y="5659010"/>
            <a:ext cx="6800584" cy="2406984"/>
          </a:xfrm>
          <a:custGeom>
            <a:avLst/>
            <a:gdLst/>
            <a:ahLst/>
            <a:cxnLst/>
            <a:rect l="l" t="t" r="r" b="b"/>
            <a:pathLst>
              <a:path w="2437176" h="760194">
                <a:moveTo>
                  <a:pt x="42122" y="0"/>
                </a:moveTo>
                <a:lnTo>
                  <a:pt x="2395054" y="0"/>
                </a:lnTo>
                <a:cubicBezTo>
                  <a:pt x="2418317" y="0"/>
                  <a:pt x="2437176" y="18858"/>
                  <a:pt x="2437176" y="42122"/>
                </a:cubicBezTo>
                <a:lnTo>
                  <a:pt x="2437176" y="718073"/>
                </a:lnTo>
                <a:cubicBezTo>
                  <a:pt x="2437176" y="741336"/>
                  <a:pt x="2418317" y="760194"/>
                  <a:pt x="2395054" y="760194"/>
                </a:cubicBezTo>
                <a:lnTo>
                  <a:pt x="42122" y="760194"/>
                </a:lnTo>
                <a:cubicBezTo>
                  <a:pt x="30950" y="760194"/>
                  <a:pt x="20236" y="755757"/>
                  <a:pt x="12337" y="747857"/>
                </a:cubicBezTo>
                <a:cubicBezTo>
                  <a:pt x="4438" y="739958"/>
                  <a:pt x="0" y="729244"/>
                  <a:pt x="0" y="718073"/>
                </a:cubicBezTo>
                <a:lnTo>
                  <a:pt x="0" y="42122"/>
                </a:lnTo>
                <a:cubicBezTo>
                  <a:pt x="0" y="18858"/>
                  <a:pt x="18858" y="0"/>
                  <a:pt x="42122" y="0"/>
                </a:cubicBezTo>
                <a:close/>
              </a:path>
            </a:pathLst>
          </a:custGeom>
          <a:solidFill>
            <a:schemeClr val="accent5"/>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14" name="Freeform 7">
            <a:extLst>
              <a:ext uri="{FF2B5EF4-FFF2-40B4-BE49-F238E27FC236}">
                <a16:creationId xmlns:a16="http://schemas.microsoft.com/office/drawing/2014/main" id="{B54D7997-D73F-2EA2-873A-EFA32A425FF1}"/>
              </a:ext>
            </a:extLst>
          </p:cNvPr>
          <p:cNvSpPr/>
          <p:nvPr/>
        </p:nvSpPr>
        <p:spPr>
          <a:xfrm>
            <a:off x="3956833" y="261947"/>
            <a:ext cx="3312000" cy="5187465"/>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accent5"/>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15" name="TextBox 8">
            <a:extLst>
              <a:ext uri="{FF2B5EF4-FFF2-40B4-BE49-F238E27FC236}">
                <a16:creationId xmlns:a16="http://schemas.microsoft.com/office/drawing/2014/main" id="{FD207226-6D90-AC1E-4426-77D484CE85EE}"/>
              </a:ext>
            </a:extLst>
          </p:cNvPr>
          <p:cNvSpPr txBox="1"/>
          <p:nvPr/>
        </p:nvSpPr>
        <p:spPr>
          <a:xfrm>
            <a:off x="4004960" y="116239"/>
            <a:ext cx="3206381" cy="533317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4021002" y="322172"/>
            <a:ext cx="3168000" cy="4284000"/>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3" name="TextBox 11">
            <a:extLst>
              <a:ext uri="{FF2B5EF4-FFF2-40B4-BE49-F238E27FC236}">
                <a16:creationId xmlns:a16="http://schemas.microsoft.com/office/drawing/2014/main" id="{2B762689-C323-141C-279E-90774427A3B5}"/>
              </a:ext>
            </a:extLst>
          </p:cNvPr>
          <p:cNvSpPr txBox="1"/>
          <p:nvPr userDrawn="1"/>
        </p:nvSpPr>
        <p:spPr>
          <a:xfrm>
            <a:off x="4004960" y="208546"/>
            <a:ext cx="3206381" cy="4283855"/>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0" name="Freeform 13">
            <a:extLst>
              <a:ext uri="{FF2B5EF4-FFF2-40B4-BE49-F238E27FC236}">
                <a16:creationId xmlns:a16="http://schemas.microsoft.com/office/drawing/2014/main" id="{635E711D-D02D-CEB2-565B-C7C66982B271}"/>
              </a:ext>
            </a:extLst>
          </p:cNvPr>
          <p:cNvSpPr/>
          <p:nvPr/>
        </p:nvSpPr>
        <p:spPr>
          <a:xfrm>
            <a:off x="4013507" y="4335457"/>
            <a:ext cx="3168000" cy="297367"/>
          </a:xfrm>
          <a:custGeom>
            <a:avLst/>
            <a:gdLst/>
            <a:ahLst/>
            <a:cxnLst/>
            <a:rect l="l" t="t" r="r" b="b"/>
            <a:pathLst>
              <a:path w="273042" h="164569">
                <a:moveTo>
                  <a:pt x="0" y="0"/>
                </a:moveTo>
                <a:lnTo>
                  <a:pt x="273042" y="0"/>
                </a:lnTo>
                <a:lnTo>
                  <a:pt x="273042" y="164569"/>
                </a:lnTo>
                <a:lnTo>
                  <a:pt x="0" y="164569"/>
                </a:lnTo>
                <a:close/>
              </a:path>
            </a:pathLst>
          </a:custGeom>
          <a:solidFill>
            <a:srgbClr val="FFFFFF"/>
          </a:solidFill>
        </p:spPr>
        <p:txBody>
          <a:bodyPr/>
          <a:lstStyle/>
          <a:p>
            <a:endParaRPr lang="fr-FR">
              <a:latin typeface="Aeonik MGEN" panose="020B0503030300000000" pitchFamily="34" charset="0"/>
            </a:endParaRPr>
          </a:p>
        </p:txBody>
      </p:sp>
      <p:sp>
        <p:nvSpPr>
          <p:cNvPr id="11" name="TextBox 14">
            <a:extLst>
              <a:ext uri="{FF2B5EF4-FFF2-40B4-BE49-F238E27FC236}">
                <a16:creationId xmlns:a16="http://schemas.microsoft.com/office/drawing/2014/main" id="{6C52FD79-B46F-7F74-0FB7-7821F7F47368}"/>
              </a:ext>
            </a:extLst>
          </p:cNvPr>
          <p:cNvSpPr txBox="1"/>
          <p:nvPr/>
        </p:nvSpPr>
        <p:spPr>
          <a:xfrm>
            <a:off x="4029549" y="4105023"/>
            <a:ext cx="3157200" cy="383423"/>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nvGrpSpPr>
          <p:cNvPr id="48" name="Groupe 47">
            <a:extLst>
              <a:ext uri="{FF2B5EF4-FFF2-40B4-BE49-F238E27FC236}">
                <a16:creationId xmlns:a16="http://schemas.microsoft.com/office/drawing/2014/main" id="{286D969D-9B51-A538-9C2A-E6CCFBCC5F1A}"/>
              </a:ext>
            </a:extLst>
          </p:cNvPr>
          <p:cNvGrpSpPr/>
          <p:nvPr userDrawn="1"/>
        </p:nvGrpSpPr>
        <p:grpSpPr>
          <a:xfrm>
            <a:off x="410758" y="1160384"/>
            <a:ext cx="3206381" cy="4305740"/>
            <a:chOff x="410758" y="1160384"/>
            <a:chExt cx="3206381" cy="4030815"/>
          </a:xfrm>
        </p:grpSpPr>
        <p:sp>
          <p:nvSpPr>
            <p:cNvPr id="33" name="Freeform 25">
              <a:extLst>
                <a:ext uri="{FF2B5EF4-FFF2-40B4-BE49-F238E27FC236}">
                  <a16:creationId xmlns:a16="http://schemas.microsoft.com/office/drawing/2014/main" id="{024E2966-0868-E6B3-1939-EA600A179219}"/>
                </a:ext>
              </a:extLst>
            </p:cNvPr>
            <p:cNvSpPr/>
            <p:nvPr/>
          </p:nvSpPr>
          <p:spPr>
            <a:xfrm>
              <a:off x="410758" y="1314247"/>
              <a:ext cx="3206381" cy="3876952"/>
            </a:xfrm>
            <a:custGeom>
              <a:avLst/>
              <a:gdLst/>
              <a:ahLst/>
              <a:cxnLst/>
              <a:rect l="l" t="t" r="r" b="b"/>
              <a:pathLst>
                <a:path w="1149095" h="1200030">
                  <a:moveTo>
                    <a:pt x="89338" y="0"/>
                  </a:moveTo>
                  <a:lnTo>
                    <a:pt x="1059757" y="0"/>
                  </a:lnTo>
                  <a:cubicBezTo>
                    <a:pt x="1083451" y="0"/>
                    <a:pt x="1106174" y="9412"/>
                    <a:pt x="1122928" y="26166"/>
                  </a:cubicBezTo>
                  <a:cubicBezTo>
                    <a:pt x="1139682" y="42921"/>
                    <a:pt x="1149095" y="65644"/>
                    <a:pt x="1149095" y="89338"/>
                  </a:cubicBezTo>
                  <a:lnTo>
                    <a:pt x="1149095" y="1110692"/>
                  </a:lnTo>
                  <a:cubicBezTo>
                    <a:pt x="1149095" y="1134386"/>
                    <a:pt x="1139682" y="1157110"/>
                    <a:pt x="1122928" y="1173864"/>
                  </a:cubicBezTo>
                  <a:cubicBezTo>
                    <a:pt x="1106174" y="1190618"/>
                    <a:pt x="1083451" y="1200030"/>
                    <a:pt x="1059757" y="1200030"/>
                  </a:cubicBezTo>
                  <a:lnTo>
                    <a:pt x="89338" y="1200030"/>
                  </a:lnTo>
                  <a:cubicBezTo>
                    <a:pt x="65644" y="1200030"/>
                    <a:pt x="42921" y="1190618"/>
                    <a:pt x="26166" y="1173864"/>
                  </a:cubicBezTo>
                  <a:cubicBezTo>
                    <a:pt x="9412" y="1157110"/>
                    <a:pt x="0" y="1134386"/>
                    <a:pt x="0" y="1110692"/>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4" name="TextBox 26">
              <a:extLst>
                <a:ext uri="{FF2B5EF4-FFF2-40B4-BE49-F238E27FC236}">
                  <a16:creationId xmlns:a16="http://schemas.microsoft.com/office/drawing/2014/main" id="{34F6C8F1-01E4-A4AD-DDB6-06E335058AF2}"/>
                </a:ext>
              </a:extLst>
            </p:cNvPr>
            <p:cNvSpPr txBox="1"/>
            <p:nvPr/>
          </p:nvSpPr>
          <p:spPr>
            <a:xfrm>
              <a:off x="410758" y="1160384"/>
              <a:ext cx="3206381" cy="4030815"/>
            </a:xfrm>
            <a:prstGeom prst="rect">
              <a:avLst/>
            </a:prstGeom>
            <a:ln>
              <a:no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1" name="Freeform 28">
            <a:extLst>
              <a:ext uri="{FF2B5EF4-FFF2-40B4-BE49-F238E27FC236}">
                <a16:creationId xmlns:a16="http://schemas.microsoft.com/office/drawing/2014/main" id="{35076F2F-56C1-D129-1114-317805231634}"/>
              </a:ext>
            </a:extLst>
          </p:cNvPr>
          <p:cNvSpPr/>
          <p:nvPr/>
        </p:nvSpPr>
        <p:spPr>
          <a:xfrm>
            <a:off x="410758" y="1314245"/>
            <a:ext cx="3206381" cy="792000"/>
          </a:xfrm>
          <a:custGeom>
            <a:avLst/>
            <a:gdLst/>
            <a:ahLst/>
            <a:cxnLst/>
            <a:rect l="l" t="t" r="r" b="b"/>
            <a:pathLst>
              <a:path w="1149095" h="285163">
                <a:moveTo>
                  <a:pt x="89338" y="0"/>
                </a:moveTo>
                <a:lnTo>
                  <a:pt x="1059757" y="0"/>
                </a:lnTo>
                <a:cubicBezTo>
                  <a:pt x="1083451" y="0"/>
                  <a:pt x="1106174" y="9412"/>
                  <a:pt x="1122928" y="26166"/>
                </a:cubicBezTo>
                <a:cubicBezTo>
                  <a:pt x="1139682" y="42921"/>
                  <a:pt x="1149095" y="65644"/>
                  <a:pt x="1149095" y="89338"/>
                </a:cubicBezTo>
                <a:lnTo>
                  <a:pt x="1149095" y="195826"/>
                </a:lnTo>
                <a:cubicBezTo>
                  <a:pt x="1149095" y="219519"/>
                  <a:pt x="1139682" y="242243"/>
                  <a:pt x="1122928" y="258997"/>
                </a:cubicBezTo>
                <a:cubicBezTo>
                  <a:pt x="1106174" y="275751"/>
                  <a:pt x="1083451" y="285163"/>
                  <a:pt x="1059757" y="285163"/>
                </a:cubicBezTo>
                <a:lnTo>
                  <a:pt x="89338" y="285163"/>
                </a:lnTo>
                <a:cubicBezTo>
                  <a:pt x="65644" y="285163"/>
                  <a:pt x="42921" y="275751"/>
                  <a:pt x="26166" y="258997"/>
                </a:cubicBezTo>
                <a:cubicBezTo>
                  <a:pt x="9412" y="242243"/>
                  <a:pt x="0" y="219519"/>
                  <a:pt x="0" y="195826"/>
                </a:cubicBezTo>
                <a:lnTo>
                  <a:pt x="0" y="89338"/>
                </a:lnTo>
                <a:cubicBezTo>
                  <a:pt x="0" y="65644"/>
                  <a:pt x="9412" y="42921"/>
                  <a:pt x="26166" y="26166"/>
                </a:cubicBezTo>
                <a:cubicBezTo>
                  <a:pt x="42921" y="9412"/>
                  <a:pt x="65644" y="0"/>
                  <a:pt x="89338" y="0"/>
                </a:cubicBezTo>
                <a:close/>
              </a:path>
            </a:pathLst>
          </a:custGeom>
          <a:solidFill>
            <a:schemeClr val="accent5"/>
          </a:solidFill>
          <a:ln>
            <a:solidFill>
              <a:schemeClr val="accent5"/>
            </a:solidFill>
          </a:ln>
        </p:spPr>
        <p:txBody>
          <a:bodyPr/>
          <a:lstStyle/>
          <a:p>
            <a:endParaRPr lang="fr-FR">
              <a:latin typeface="Aeonik MGEN" panose="020B0503030300000000" pitchFamily="34" charset="0"/>
            </a:endParaRPr>
          </a:p>
        </p:txBody>
      </p:sp>
      <p:grpSp>
        <p:nvGrpSpPr>
          <p:cNvPr id="24" name="Group 30">
            <a:extLst>
              <a:ext uri="{FF2B5EF4-FFF2-40B4-BE49-F238E27FC236}">
                <a16:creationId xmlns:a16="http://schemas.microsoft.com/office/drawing/2014/main" id="{C7A6894F-9125-B00B-060D-1355F25B4151}"/>
              </a:ext>
            </a:extLst>
          </p:cNvPr>
          <p:cNvGrpSpPr/>
          <p:nvPr/>
        </p:nvGrpSpPr>
        <p:grpSpPr>
          <a:xfrm>
            <a:off x="2954934" y="1802294"/>
            <a:ext cx="662205" cy="306000"/>
            <a:chOff x="0" y="-50140"/>
            <a:chExt cx="237319" cy="191418"/>
          </a:xfrm>
          <a:solidFill>
            <a:schemeClr val="accent5"/>
          </a:solidFill>
        </p:grpSpPr>
        <p:sp>
          <p:nvSpPr>
            <p:cNvPr id="29" name="Freeform 31">
              <a:extLst>
                <a:ext uri="{FF2B5EF4-FFF2-40B4-BE49-F238E27FC236}">
                  <a16:creationId xmlns:a16="http://schemas.microsoft.com/office/drawing/2014/main" id="{8D7278E4-E2EC-C902-110D-447681D5D823}"/>
                </a:ext>
              </a:extLst>
            </p:cNvPr>
            <p:cNvSpPr/>
            <p:nvPr/>
          </p:nvSpPr>
          <p:spPr>
            <a:xfrm>
              <a:off x="0" y="-50140"/>
              <a:ext cx="237319" cy="94716"/>
            </a:xfrm>
            <a:custGeom>
              <a:avLst/>
              <a:gdLst/>
              <a:ahLst/>
              <a:cxnLst/>
              <a:rect l="l" t="t" r="r" b="b"/>
              <a:pathLst>
                <a:path w="237319" h="141278">
                  <a:moveTo>
                    <a:pt x="0" y="0"/>
                  </a:moveTo>
                  <a:lnTo>
                    <a:pt x="237319" y="0"/>
                  </a:lnTo>
                  <a:lnTo>
                    <a:pt x="237319" y="141278"/>
                  </a:lnTo>
                  <a:lnTo>
                    <a:pt x="0" y="141278"/>
                  </a:lnTo>
                  <a:close/>
                </a:path>
              </a:pathLst>
            </a:custGeom>
            <a:grpFill/>
            <a:ln>
              <a:solidFill>
                <a:schemeClr val="accent5"/>
              </a:solidFill>
            </a:ln>
          </p:spPr>
          <p:txBody>
            <a:bodyPr/>
            <a:lstStyle/>
            <a:p>
              <a:endParaRPr lang="fr-FR">
                <a:latin typeface="Aeonik MGEN" panose="020B0503030300000000" pitchFamily="34" charset="0"/>
              </a:endParaRPr>
            </a:p>
          </p:txBody>
        </p:sp>
        <p:sp>
          <p:nvSpPr>
            <p:cNvPr id="30" name="TextBox 32">
              <a:extLst>
                <a:ext uri="{FF2B5EF4-FFF2-40B4-BE49-F238E27FC236}">
                  <a16:creationId xmlns:a16="http://schemas.microsoft.com/office/drawing/2014/main" id="{ECD74BC1-0815-8A6C-8F33-52826921383F}"/>
                </a:ext>
              </a:extLst>
            </p:cNvPr>
            <p:cNvSpPr txBox="1"/>
            <p:nvPr/>
          </p:nvSpPr>
          <p:spPr>
            <a:xfrm>
              <a:off x="0" y="-47625"/>
              <a:ext cx="237319" cy="188903"/>
            </a:xfrm>
            <a:prstGeom prst="rect">
              <a:avLst/>
            </a:prstGeom>
            <a:grpFill/>
            <a:ln>
              <a:solidFill>
                <a:schemeClr val="accent5"/>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5" name="Group 33">
            <a:extLst>
              <a:ext uri="{FF2B5EF4-FFF2-40B4-BE49-F238E27FC236}">
                <a16:creationId xmlns:a16="http://schemas.microsoft.com/office/drawing/2014/main" id="{0319A550-457F-FD1E-D899-9D7944918772}"/>
              </a:ext>
            </a:extLst>
          </p:cNvPr>
          <p:cNvGrpSpPr/>
          <p:nvPr/>
        </p:nvGrpSpPr>
        <p:grpSpPr>
          <a:xfrm>
            <a:off x="424898" y="1895458"/>
            <a:ext cx="662205" cy="212835"/>
            <a:chOff x="0" y="-64996"/>
            <a:chExt cx="237319" cy="163884"/>
          </a:xfrm>
          <a:solidFill>
            <a:schemeClr val="accent5"/>
          </a:solidFill>
        </p:grpSpPr>
        <p:sp>
          <p:nvSpPr>
            <p:cNvPr id="27" name="Freeform 34">
              <a:extLst>
                <a:ext uri="{FF2B5EF4-FFF2-40B4-BE49-F238E27FC236}">
                  <a16:creationId xmlns:a16="http://schemas.microsoft.com/office/drawing/2014/main" id="{2CBB004C-ED2C-7103-1F80-74C80B4AA369}"/>
                </a:ext>
              </a:extLst>
            </p:cNvPr>
            <p:cNvSpPr/>
            <p:nvPr/>
          </p:nvSpPr>
          <p:spPr>
            <a:xfrm>
              <a:off x="0" y="-64996"/>
              <a:ext cx="237319" cy="65507"/>
            </a:xfrm>
            <a:custGeom>
              <a:avLst/>
              <a:gdLst/>
              <a:ahLst/>
              <a:cxnLst/>
              <a:rect l="l" t="t" r="r" b="b"/>
              <a:pathLst>
                <a:path w="237319" h="98888">
                  <a:moveTo>
                    <a:pt x="0" y="0"/>
                  </a:moveTo>
                  <a:lnTo>
                    <a:pt x="237319" y="0"/>
                  </a:lnTo>
                  <a:lnTo>
                    <a:pt x="237319" y="98888"/>
                  </a:lnTo>
                  <a:lnTo>
                    <a:pt x="0" y="98888"/>
                  </a:lnTo>
                  <a:close/>
                </a:path>
              </a:pathLst>
            </a:custGeom>
            <a:grpFill/>
            <a:ln>
              <a:solidFill>
                <a:schemeClr val="accent5"/>
              </a:solidFill>
            </a:ln>
          </p:spPr>
          <p:txBody>
            <a:bodyPr/>
            <a:lstStyle/>
            <a:p>
              <a:endParaRPr lang="fr-FR">
                <a:latin typeface="Aeonik MGEN" panose="020B0503030300000000" pitchFamily="34" charset="0"/>
              </a:endParaRPr>
            </a:p>
          </p:txBody>
        </p:sp>
        <p:sp>
          <p:nvSpPr>
            <p:cNvPr id="28" name="TextBox 35">
              <a:extLst>
                <a:ext uri="{FF2B5EF4-FFF2-40B4-BE49-F238E27FC236}">
                  <a16:creationId xmlns:a16="http://schemas.microsoft.com/office/drawing/2014/main" id="{9AC0B464-8B42-6DC2-7BBF-4CC348F75021}"/>
                </a:ext>
              </a:extLst>
            </p:cNvPr>
            <p:cNvSpPr txBox="1"/>
            <p:nvPr/>
          </p:nvSpPr>
          <p:spPr>
            <a:xfrm>
              <a:off x="0" y="-47625"/>
              <a:ext cx="237319" cy="146513"/>
            </a:xfrm>
            <a:prstGeom prst="rect">
              <a:avLst/>
            </a:prstGeom>
            <a:grpFill/>
            <a:ln>
              <a:solidFill>
                <a:schemeClr val="accent5"/>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8" name="Freeform 40">
            <a:extLst>
              <a:ext uri="{FF2B5EF4-FFF2-40B4-BE49-F238E27FC236}">
                <a16:creationId xmlns:a16="http://schemas.microsoft.com/office/drawing/2014/main" id="{45A7CA2A-C9E9-F08D-5DA8-0C7C3DC7E39A}"/>
              </a:ext>
            </a:extLst>
          </p:cNvPr>
          <p:cNvSpPr/>
          <p:nvPr userDrawn="1"/>
        </p:nvSpPr>
        <p:spPr>
          <a:xfrm>
            <a:off x="410757" y="8193757"/>
            <a:ext cx="6800584" cy="2121209"/>
          </a:xfrm>
          <a:custGeom>
            <a:avLst/>
            <a:gdLst/>
            <a:ahLst/>
            <a:cxnLst/>
            <a:rect l="l" t="t" r="r" b="b"/>
            <a:pathLst>
              <a:path w="2437176" h="760194">
                <a:moveTo>
                  <a:pt x="42122" y="0"/>
                </a:moveTo>
                <a:lnTo>
                  <a:pt x="2395054" y="0"/>
                </a:lnTo>
                <a:cubicBezTo>
                  <a:pt x="2418317" y="0"/>
                  <a:pt x="2437176" y="18858"/>
                  <a:pt x="2437176" y="42122"/>
                </a:cubicBezTo>
                <a:lnTo>
                  <a:pt x="2437176" y="718073"/>
                </a:lnTo>
                <a:cubicBezTo>
                  <a:pt x="2437176" y="741336"/>
                  <a:pt x="2418317" y="760194"/>
                  <a:pt x="2395054" y="760194"/>
                </a:cubicBezTo>
                <a:lnTo>
                  <a:pt x="42122" y="760194"/>
                </a:lnTo>
                <a:cubicBezTo>
                  <a:pt x="30950" y="760194"/>
                  <a:pt x="20236" y="755757"/>
                  <a:pt x="12337" y="747857"/>
                </a:cubicBezTo>
                <a:cubicBezTo>
                  <a:pt x="4438" y="739958"/>
                  <a:pt x="0" y="729244"/>
                  <a:pt x="0" y="718073"/>
                </a:cubicBezTo>
                <a:lnTo>
                  <a:pt x="0" y="42122"/>
                </a:lnTo>
                <a:cubicBezTo>
                  <a:pt x="0" y="18858"/>
                  <a:pt x="18858" y="0"/>
                  <a:pt x="42122" y="0"/>
                </a:cubicBezTo>
                <a:close/>
              </a:path>
            </a:pathLst>
          </a:custGeom>
          <a:solidFill>
            <a:srgbClr val="000000">
              <a:alpha val="0"/>
            </a:srgbClr>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43" name="Espace réservé pour une image  42">
            <a:extLst>
              <a:ext uri="{FF2B5EF4-FFF2-40B4-BE49-F238E27FC236}">
                <a16:creationId xmlns:a16="http://schemas.microsoft.com/office/drawing/2014/main" id="{0951D46A-C222-9BEF-57F5-6150F0894982}"/>
              </a:ext>
            </a:extLst>
          </p:cNvPr>
          <p:cNvSpPr>
            <a:spLocks noGrp="1"/>
          </p:cNvSpPr>
          <p:nvPr userDrawn="1">
            <p:ph type="pic" sz="quarter" idx="10"/>
          </p:nvPr>
        </p:nvSpPr>
        <p:spPr>
          <a:xfrm>
            <a:off x="4613580" y="4434422"/>
            <a:ext cx="1989137" cy="999116"/>
          </a:xfrm>
          <a:prstGeom prst="rect">
            <a:avLst/>
          </a:prstGeom>
        </p:spPr>
        <p:txBody>
          <a:bodyPr/>
          <a:lstStyle/>
          <a:p>
            <a:endParaRPr lang="fr-F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440143" y="8262409"/>
            <a:ext cx="6162574" cy="476250"/>
          </a:xfrm>
          <a:prstGeom prst="rect">
            <a:avLst/>
          </a:prstGeom>
        </p:spPr>
        <p:txBody>
          <a:bodyPr/>
          <a:lstStyle>
            <a:lvl1pPr marL="0" indent="0">
              <a:buNone/>
              <a:defRPr sz="2400">
                <a:solidFill>
                  <a:schemeClr val="accent5"/>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479893" y="5788917"/>
            <a:ext cx="5920907" cy="540412"/>
          </a:xfrm>
          <a:prstGeom prst="rect">
            <a:avLst/>
          </a:prstGeom>
        </p:spPr>
        <p:txBody>
          <a:bodyPr/>
          <a:lstStyle>
            <a:lvl1pPr marL="0" indent="0" algn="l">
              <a:buNone/>
              <a:defRPr sz="2400">
                <a:solidFill>
                  <a:schemeClr val="accent6"/>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19831" y="1300006"/>
            <a:ext cx="3001244" cy="689956"/>
          </a:xfrm>
          <a:prstGeom prst="rect">
            <a:avLst/>
          </a:prstGeom>
        </p:spPr>
        <p:txBody>
          <a:bodyPr/>
          <a:lstStyle>
            <a:lvl1pPr marL="0" indent="0" algn="ctr">
              <a:buNone/>
              <a:defRPr sz="2400">
                <a:solidFill>
                  <a:schemeClr val="accent6"/>
                </a:solidFill>
                <a:latin typeface="+mj-lt"/>
              </a:defRPr>
            </a:lvl1pPr>
          </a:lstStyle>
          <a:p>
            <a:pPr lvl="0"/>
            <a:endParaRPr lang="fr-FR"/>
          </a:p>
        </p:txBody>
      </p:sp>
      <p:sp>
        <p:nvSpPr>
          <p:cNvPr id="51" name="Espace réservé du texte 44">
            <a:extLst>
              <a:ext uri="{FF2B5EF4-FFF2-40B4-BE49-F238E27FC236}">
                <a16:creationId xmlns:a16="http://schemas.microsoft.com/office/drawing/2014/main" id="{698E1972-C331-3810-B7A7-4A36A93A9A7B}"/>
              </a:ext>
            </a:extLst>
          </p:cNvPr>
          <p:cNvSpPr>
            <a:spLocks noGrp="1"/>
          </p:cNvSpPr>
          <p:nvPr userDrawn="1">
            <p:ph type="body" sz="quarter" idx="14"/>
          </p:nvPr>
        </p:nvSpPr>
        <p:spPr>
          <a:xfrm>
            <a:off x="4107960" y="400590"/>
            <a:ext cx="3001244" cy="779811"/>
          </a:xfrm>
          <a:prstGeom prst="rect">
            <a:avLst/>
          </a:prstGeom>
        </p:spPr>
        <p:txBody>
          <a:bodyPr/>
          <a:lstStyle>
            <a:lvl1pPr marL="0" indent="0" algn="ctr">
              <a:buNone/>
              <a:defRPr sz="2400">
                <a:solidFill>
                  <a:schemeClr val="accent6"/>
                </a:solidFill>
                <a:latin typeface="+mj-lt"/>
              </a:defRPr>
            </a:lvl1pPr>
          </a:lstStyle>
          <a:p>
            <a:pPr lvl="0"/>
            <a:endParaRPr lang="fr-FR"/>
          </a:p>
        </p:txBody>
      </p:sp>
      <p:sp>
        <p:nvSpPr>
          <p:cNvPr id="53" name="Espace réservé du texte 52">
            <a:extLst>
              <a:ext uri="{FF2B5EF4-FFF2-40B4-BE49-F238E27FC236}">
                <a16:creationId xmlns:a16="http://schemas.microsoft.com/office/drawing/2014/main" id="{C9AF3768-C464-141D-4B78-58A02AF91100}"/>
              </a:ext>
            </a:extLst>
          </p:cNvPr>
          <p:cNvSpPr>
            <a:spLocks noGrp="1"/>
          </p:cNvSpPr>
          <p:nvPr userDrawn="1">
            <p:ph type="body" sz="quarter" idx="15"/>
          </p:nvPr>
        </p:nvSpPr>
        <p:spPr>
          <a:xfrm>
            <a:off x="520700" y="2117725"/>
            <a:ext cx="3000375" cy="3214992"/>
          </a:xfrm>
          <a:prstGeom prst="rect">
            <a:avLst/>
          </a:prstGeom>
        </p:spPr>
        <p:txBody>
          <a:bodyPr/>
          <a:lstStyle>
            <a:lvl1pPr marL="0" indent="0">
              <a:buNone/>
              <a:defRPr sz="1800">
                <a:solidFill>
                  <a:schemeClr val="bg1"/>
                </a:solidFill>
              </a:defRPr>
            </a:lvl1pPr>
          </a:lstStyle>
          <a:p>
            <a:pPr lvl="0"/>
            <a:endParaRPr lang="fr-FR"/>
          </a:p>
        </p:txBody>
      </p:sp>
      <p:sp>
        <p:nvSpPr>
          <p:cNvPr id="54" name="Espace réservé du texte 52">
            <a:extLst>
              <a:ext uri="{FF2B5EF4-FFF2-40B4-BE49-F238E27FC236}">
                <a16:creationId xmlns:a16="http://schemas.microsoft.com/office/drawing/2014/main" id="{7C6737C5-585C-D93B-C8B0-D68274192584}"/>
              </a:ext>
            </a:extLst>
          </p:cNvPr>
          <p:cNvSpPr>
            <a:spLocks noGrp="1"/>
          </p:cNvSpPr>
          <p:nvPr userDrawn="1">
            <p:ph type="body" sz="quarter" idx="16"/>
          </p:nvPr>
        </p:nvSpPr>
        <p:spPr>
          <a:xfrm>
            <a:off x="4107961" y="1264224"/>
            <a:ext cx="3000375" cy="3312000"/>
          </a:xfrm>
          <a:prstGeom prst="rect">
            <a:avLst/>
          </a:prstGeom>
          <a:noFill/>
          <a:ln>
            <a:noFill/>
          </a:ln>
        </p:spPr>
        <p:txBody>
          <a:bodyPr/>
          <a:lstStyle>
            <a:lvl1pPr marL="0" indent="0">
              <a:buNone/>
              <a:defRPr sz="1800">
                <a:solidFill>
                  <a:schemeClr val="bg1"/>
                </a:solidFill>
              </a:defRPr>
            </a:lvl1pPr>
          </a:lstStyle>
          <a:p>
            <a:pPr lvl="0"/>
            <a:endParaRPr lang="fr-FR"/>
          </a:p>
        </p:txBody>
      </p:sp>
      <p:sp>
        <p:nvSpPr>
          <p:cNvPr id="55" name="Espace réservé du texte 52">
            <a:extLst>
              <a:ext uri="{FF2B5EF4-FFF2-40B4-BE49-F238E27FC236}">
                <a16:creationId xmlns:a16="http://schemas.microsoft.com/office/drawing/2014/main" id="{DBFC0254-AAE7-6918-1510-3B1948718FDF}"/>
              </a:ext>
            </a:extLst>
          </p:cNvPr>
          <p:cNvSpPr>
            <a:spLocks noGrp="1"/>
          </p:cNvSpPr>
          <p:nvPr userDrawn="1">
            <p:ph type="body" sz="quarter" idx="17"/>
          </p:nvPr>
        </p:nvSpPr>
        <p:spPr>
          <a:xfrm>
            <a:off x="479893" y="6391272"/>
            <a:ext cx="6669024" cy="1478866"/>
          </a:xfrm>
          <a:prstGeom prst="rect">
            <a:avLst/>
          </a:prstGeom>
        </p:spPr>
        <p:txBody>
          <a:bodyPr/>
          <a:lstStyle>
            <a:lvl1pPr marL="0" indent="0">
              <a:buNone/>
              <a:defRPr sz="1800">
                <a:solidFill>
                  <a:schemeClr val="bg1"/>
                </a:solidFill>
              </a:defRPr>
            </a:lvl1pPr>
          </a:lstStyle>
          <a:p>
            <a:pPr lvl="0"/>
            <a:endParaRPr lang="fr-FR"/>
          </a:p>
        </p:txBody>
      </p:sp>
      <p:sp>
        <p:nvSpPr>
          <p:cNvPr id="56" name="Espace réservé du texte 52">
            <a:extLst>
              <a:ext uri="{FF2B5EF4-FFF2-40B4-BE49-F238E27FC236}">
                <a16:creationId xmlns:a16="http://schemas.microsoft.com/office/drawing/2014/main" id="{F37E8ED1-1B45-DD4D-5ECE-DC711B042DA3}"/>
              </a:ext>
            </a:extLst>
          </p:cNvPr>
          <p:cNvSpPr>
            <a:spLocks noGrp="1"/>
          </p:cNvSpPr>
          <p:nvPr userDrawn="1">
            <p:ph type="body" sz="quarter" idx="18"/>
          </p:nvPr>
        </p:nvSpPr>
        <p:spPr>
          <a:xfrm>
            <a:off x="457512" y="8873029"/>
            <a:ext cx="6669024" cy="1309045"/>
          </a:xfrm>
          <a:prstGeom prst="rect">
            <a:avLst/>
          </a:prstGeom>
        </p:spPr>
        <p:txBody>
          <a:bodyPr/>
          <a:lstStyle>
            <a:lvl1pPr marL="0" indent="0">
              <a:buNone/>
              <a:defRPr sz="1800">
                <a:solidFill>
                  <a:srgbClr val="FFFFFF"/>
                </a:solidFill>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p:ph type="body" sz="quarter" idx="19" hasCustomPrompt="1"/>
          </p:nvPr>
        </p:nvSpPr>
        <p:spPr>
          <a:xfrm>
            <a:off x="410757" y="219544"/>
            <a:ext cx="3300413" cy="712788"/>
          </a:xfrm>
          <a:prstGeom prst="rect">
            <a:avLst/>
          </a:prstGeom>
        </p:spPr>
        <p:txBody>
          <a:bodyPr/>
          <a:lstStyle>
            <a:lvl1pPr marL="0" indent="0">
              <a:buNone/>
              <a:defRPr sz="4000">
                <a:solidFill>
                  <a:schemeClr val="accent5"/>
                </a:solidFill>
                <a:latin typeface="+mj-lt"/>
              </a:defRPr>
            </a:lvl1pPr>
          </a:lstStyle>
          <a:p>
            <a:pPr lvl="0"/>
            <a:r>
              <a:rPr lang="fr-FR"/>
              <a:t>Titre</a:t>
            </a:r>
          </a:p>
        </p:txBody>
      </p:sp>
    </p:spTree>
    <p:extLst>
      <p:ext uri="{BB962C8B-B14F-4D97-AF65-F5344CB8AC3E}">
        <p14:creationId xmlns:p14="http://schemas.microsoft.com/office/powerpoint/2010/main" val="1917440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ématique vert mixte 4">
    <p:bg>
      <p:bgPr>
        <a:solidFill>
          <a:schemeClr val="accent3"/>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8" y="5659010"/>
            <a:ext cx="6800584" cy="2406984"/>
          </a:xfrm>
          <a:custGeom>
            <a:avLst/>
            <a:gdLst/>
            <a:ahLst/>
            <a:cxnLst/>
            <a:rect l="l" t="t" r="r" b="b"/>
            <a:pathLst>
              <a:path w="2437176" h="760194">
                <a:moveTo>
                  <a:pt x="42122" y="0"/>
                </a:moveTo>
                <a:lnTo>
                  <a:pt x="2395054" y="0"/>
                </a:lnTo>
                <a:cubicBezTo>
                  <a:pt x="2418317" y="0"/>
                  <a:pt x="2437176" y="18858"/>
                  <a:pt x="2437176" y="42122"/>
                </a:cubicBezTo>
                <a:lnTo>
                  <a:pt x="2437176" y="718073"/>
                </a:lnTo>
                <a:cubicBezTo>
                  <a:pt x="2437176" y="741336"/>
                  <a:pt x="2418317" y="760194"/>
                  <a:pt x="2395054" y="760194"/>
                </a:cubicBezTo>
                <a:lnTo>
                  <a:pt x="42122" y="760194"/>
                </a:lnTo>
                <a:cubicBezTo>
                  <a:pt x="30950" y="760194"/>
                  <a:pt x="20236" y="755757"/>
                  <a:pt x="12337" y="747857"/>
                </a:cubicBezTo>
                <a:cubicBezTo>
                  <a:pt x="4438" y="739958"/>
                  <a:pt x="0" y="729244"/>
                  <a:pt x="0" y="718073"/>
                </a:cubicBezTo>
                <a:lnTo>
                  <a:pt x="0" y="42122"/>
                </a:lnTo>
                <a:cubicBezTo>
                  <a:pt x="0" y="18858"/>
                  <a:pt x="18858" y="0"/>
                  <a:pt x="42122" y="0"/>
                </a:cubicBezTo>
                <a:close/>
              </a:path>
            </a:pathLst>
          </a:custGeom>
          <a:solidFill>
            <a:schemeClr val="accent4"/>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14" name="Freeform 7">
            <a:extLst>
              <a:ext uri="{FF2B5EF4-FFF2-40B4-BE49-F238E27FC236}">
                <a16:creationId xmlns:a16="http://schemas.microsoft.com/office/drawing/2014/main" id="{B54D7997-D73F-2EA2-873A-EFA32A425FF1}"/>
              </a:ext>
            </a:extLst>
          </p:cNvPr>
          <p:cNvSpPr/>
          <p:nvPr/>
        </p:nvSpPr>
        <p:spPr>
          <a:xfrm>
            <a:off x="3956833" y="261947"/>
            <a:ext cx="3312000" cy="5187465"/>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accent4"/>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15" name="TextBox 8">
            <a:extLst>
              <a:ext uri="{FF2B5EF4-FFF2-40B4-BE49-F238E27FC236}">
                <a16:creationId xmlns:a16="http://schemas.microsoft.com/office/drawing/2014/main" id="{FD207226-6D90-AC1E-4426-77D484CE85EE}"/>
              </a:ext>
            </a:extLst>
          </p:cNvPr>
          <p:cNvSpPr txBox="1"/>
          <p:nvPr/>
        </p:nvSpPr>
        <p:spPr>
          <a:xfrm>
            <a:off x="4004960" y="116239"/>
            <a:ext cx="3206381" cy="533317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4021002" y="322172"/>
            <a:ext cx="3168000" cy="4284000"/>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3" name="TextBox 11">
            <a:extLst>
              <a:ext uri="{FF2B5EF4-FFF2-40B4-BE49-F238E27FC236}">
                <a16:creationId xmlns:a16="http://schemas.microsoft.com/office/drawing/2014/main" id="{2B762689-C323-141C-279E-90774427A3B5}"/>
              </a:ext>
            </a:extLst>
          </p:cNvPr>
          <p:cNvSpPr txBox="1"/>
          <p:nvPr userDrawn="1"/>
        </p:nvSpPr>
        <p:spPr>
          <a:xfrm>
            <a:off x="4004960" y="208546"/>
            <a:ext cx="3206381" cy="4283855"/>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0" name="Freeform 13">
            <a:extLst>
              <a:ext uri="{FF2B5EF4-FFF2-40B4-BE49-F238E27FC236}">
                <a16:creationId xmlns:a16="http://schemas.microsoft.com/office/drawing/2014/main" id="{635E711D-D02D-CEB2-565B-C7C66982B271}"/>
              </a:ext>
            </a:extLst>
          </p:cNvPr>
          <p:cNvSpPr/>
          <p:nvPr/>
        </p:nvSpPr>
        <p:spPr>
          <a:xfrm>
            <a:off x="4013507" y="4335457"/>
            <a:ext cx="3168000" cy="297367"/>
          </a:xfrm>
          <a:custGeom>
            <a:avLst/>
            <a:gdLst/>
            <a:ahLst/>
            <a:cxnLst/>
            <a:rect l="l" t="t" r="r" b="b"/>
            <a:pathLst>
              <a:path w="273042" h="164569">
                <a:moveTo>
                  <a:pt x="0" y="0"/>
                </a:moveTo>
                <a:lnTo>
                  <a:pt x="273042" y="0"/>
                </a:lnTo>
                <a:lnTo>
                  <a:pt x="273042" y="164569"/>
                </a:lnTo>
                <a:lnTo>
                  <a:pt x="0" y="164569"/>
                </a:lnTo>
                <a:close/>
              </a:path>
            </a:pathLst>
          </a:custGeom>
          <a:solidFill>
            <a:srgbClr val="FFFFFF"/>
          </a:solidFill>
        </p:spPr>
        <p:txBody>
          <a:bodyPr/>
          <a:lstStyle/>
          <a:p>
            <a:endParaRPr lang="fr-FR">
              <a:latin typeface="Aeonik MGEN" panose="020B0503030300000000" pitchFamily="34" charset="0"/>
            </a:endParaRPr>
          </a:p>
        </p:txBody>
      </p:sp>
      <p:sp>
        <p:nvSpPr>
          <p:cNvPr id="11" name="TextBox 14">
            <a:extLst>
              <a:ext uri="{FF2B5EF4-FFF2-40B4-BE49-F238E27FC236}">
                <a16:creationId xmlns:a16="http://schemas.microsoft.com/office/drawing/2014/main" id="{6C52FD79-B46F-7F74-0FB7-7821F7F47368}"/>
              </a:ext>
            </a:extLst>
          </p:cNvPr>
          <p:cNvSpPr txBox="1"/>
          <p:nvPr/>
        </p:nvSpPr>
        <p:spPr>
          <a:xfrm>
            <a:off x="4029549" y="4105023"/>
            <a:ext cx="3157200" cy="383423"/>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nvGrpSpPr>
          <p:cNvPr id="48" name="Groupe 47">
            <a:extLst>
              <a:ext uri="{FF2B5EF4-FFF2-40B4-BE49-F238E27FC236}">
                <a16:creationId xmlns:a16="http://schemas.microsoft.com/office/drawing/2014/main" id="{286D969D-9B51-A538-9C2A-E6CCFBCC5F1A}"/>
              </a:ext>
            </a:extLst>
          </p:cNvPr>
          <p:cNvGrpSpPr/>
          <p:nvPr userDrawn="1"/>
        </p:nvGrpSpPr>
        <p:grpSpPr>
          <a:xfrm>
            <a:off x="410758" y="1160384"/>
            <a:ext cx="3206381" cy="4305740"/>
            <a:chOff x="410758" y="1160384"/>
            <a:chExt cx="3206381" cy="4030815"/>
          </a:xfrm>
        </p:grpSpPr>
        <p:sp>
          <p:nvSpPr>
            <p:cNvPr id="33" name="Freeform 25">
              <a:extLst>
                <a:ext uri="{FF2B5EF4-FFF2-40B4-BE49-F238E27FC236}">
                  <a16:creationId xmlns:a16="http://schemas.microsoft.com/office/drawing/2014/main" id="{024E2966-0868-E6B3-1939-EA600A179219}"/>
                </a:ext>
              </a:extLst>
            </p:cNvPr>
            <p:cNvSpPr/>
            <p:nvPr/>
          </p:nvSpPr>
          <p:spPr>
            <a:xfrm>
              <a:off x="410758" y="1314247"/>
              <a:ext cx="3206381" cy="3876952"/>
            </a:xfrm>
            <a:custGeom>
              <a:avLst/>
              <a:gdLst/>
              <a:ahLst/>
              <a:cxnLst/>
              <a:rect l="l" t="t" r="r" b="b"/>
              <a:pathLst>
                <a:path w="1149095" h="1200030">
                  <a:moveTo>
                    <a:pt x="89338" y="0"/>
                  </a:moveTo>
                  <a:lnTo>
                    <a:pt x="1059757" y="0"/>
                  </a:lnTo>
                  <a:cubicBezTo>
                    <a:pt x="1083451" y="0"/>
                    <a:pt x="1106174" y="9412"/>
                    <a:pt x="1122928" y="26166"/>
                  </a:cubicBezTo>
                  <a:cubicBezTo>
                    <a:pt x="1139682" y="42921"/>
                    <a:pt x="1149095" y="65644"/>
                    <a:pt x="1149095" y="89338"/>
                  </a:cubicBezTo>
                  <a:lnTo>
                    <a:pt x="1149095" y="1110692"/>
                  </a:lnTo>
                  <a:cubicBezTo>
                    <a:pt x="1149095" y="1134386"/>
                    <a:pt x="1139682" y="1157110"/>
                    <a:pt x="1122928" y="1173864"/>
                  </a:cubicBezTo>
                  <a:cubicBezTo>
                    <a:pt x="1106174" y="1190618"/>
                    <a:pt x="1083451" y="1200030"/>
                    <a:pt x="1059757" y="1200030"/>
                  </a:cubicBezTo>
                  <a:lnTo>
                    <a:pt x="89338" y="1200030"/>
                  </a:lnTo>
                  <a:cubicBezTo>
                    <a:pt x="65644" y="1200030"/>
                    <a:pt x="42921" y="1190618"/>
                    <a:pt x="26166" y="1173864"/>
                  </a:cubicBezTo>
                  <a:cubicBezTo>
                    <a:pt x="9412" y="1157110"/>
                    <a:pt x="0" y="1134386"/>
                    <a:pt x="0" y="1110692"/>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4" name="TextBox 26">
              <a:extLst>
                <a:ext uri="{FF2B5EF4-FFF2-40B4-BE49-F238E27FC236}">
                  <a16:creationId xmlns:a16="http://schemas.microsoft.com/office/drawing/2014/main" id="{34F6C8F1-01E4-A4AD-DDB6-06E335058AF2}"/>
                </a:ext>
              </a:extLst>
            </p:cNvPr>
            <p:cNvSpPr txBox="1"/>
            <p:nvPr/>
          </p:nvSpPr>
          <p:spPr>
            <a:xfrm>
              <a:off x="410758" y="1160384"/>
              <a:ext cx="3206381" cy="4030815"/>
            </a:xfrm>
            <a:prstGeom prst="rect">
              <a:avLst/>
            </a:prstGeom>
            <a:ln>
              <a:no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1" name="Freeform 28">
            <a:extLst>
              <a:ext uri="{FF2B5EF4-FFF2-40B4-BE49-F238E27FC236}">
                <a16:creationId xmlns:a16="http://schemas.microsoft.com/office/drawing/2014/main" id="{35076F2F-56C1-D129-1114-317805231634}"/>
              </a:ext>
            </a:extLst>
          </p:cNvPr>
          <p:cNvSpPr/>
          <p:nvPr/>
        </p:nvSpPr>
        <p:spPr>
          <a:xfrm>
            <a:off x="410758" y="1314245"/>
            <a:ext cx="3206381" cy="792000"/>
          </a:xfrm>
          <a:custGeom>
            <a:avLst/>
            <a:gdLst/>
            <a:ahLst/>
            <a:cxnLst/>
            <a:rect l="l" t="t" r="r" b="b"/>
            <a:pathLst>
              <a:path w="1149095" h="285163">
                <a:moveTo>
                  <a:pt x="89338" y="0"/>
                </a:moveTo>
                <a:lnTo>
                  <a:pt x="1059757" y="0"/>
                </a:lnTo>
                <a:cubicBezTo>
                  <a:pt x="1083451" y="0"/>
                  <a:pt x="1106174" y="9412"/>
                  <a:pt x="1122928" y="26166"/>
                </a:cubicBezTo>
                <a:cubicBezTo>
                  <a:pt x="1139682" y="42921"/>
                  <a:pt x="1149095" y="65644"/>
                  <a:pt x="1149095" y="89338"/>
                </a:cubicBezTo>
                <a:lnTo>
                  <a:pt x="1149095" y="195826"/>
                </a:lnTo>
                <a:cubicBezTo>
                  <a:pt x="1149095" y="219519"/>
                  <a:pt x="1139682" y="242243"/>
                  <a:pt x="1122928" y="258997"/>
                </a:cubicBezTo>
                <a:cubicBezTo>
                  <a:pt x="1106174" y="275751"/>
                  <a:pt x="1083451" y="285163"/>
                  <a:pt x="1059757" y="285163"/>
                </a:cubicBezTo>
                <a:lnTo>
                  <a:pt x="89338" y="285163"/>
                </a:lnTo>
                <a:cubicBezTo>
                  <a:pt x="65644" y="285163"/>
                  <a:pt x="42921" y="275751"/>
                  <a:pt x="26166" y="258997"/>
                </a:cubicBezTo>
                <a:cubicBezTo>
                  <a:pt x="9412" y="242243"/>
                  <a:pt x="0" y="219519"/>
                  <a:pt x="0" y="195826"/>
                </a:cubicBezTo>
                <a:lnTo>
                  <a:pt x="0" y="89338"/>
                </a:lnTo>
                <a:cubicBezTo>
                  <a:pt x="0" y="65644"/>
                  <a:pt x="9412" y="42921"/>
                  <a:pt x="26166" y="26166"/>
                </a:cubicBezTo>
                <a:cubicBezTo>
                  <a:pt x="42921" y="9412"/>
                  <a:pt x="65644" y="0"/>
                  <a:pt x="89338" y="0"/>
                </a:cubicBezTo>
                <a:close/>
              </a:path>
            </a:pathLst>
          </a:custGeom>
          <a:solidFill>
            <a:schemeClr val="accent4"/>
          </a:solidFill>
          <a:ln>
            <a:solidFill>
              <a:schemeClr val="accent4"/>
            </a:solidFill>
          </a:ln>
        </p:spPr>
        <p:txBody>
          <a:bodyPr/>
          <a:lstStyle/>
          <a:p>
            <a:endParaRPr lang="fr-FR">
              <a:latin typeface="Aeonik MGEN" panose="020B0503030300000000" pitchFamily="34" charset="0"/>
            </a:endParaRPr>
          </a:p>
        </p:txBody>
      </p:sp>
      <p:grpSp>
        <p:nvGrpSpPr>
          <p:cNvPr id="24" name="Group 30">
            <a:extLst>
              <a:ext uri="{FF2B5EF4-FFF2-40B4-BE49-F238E27FC236}">
                <a16:creationId xmlns:a16="http://schemas.microsoft.com/office/drawing/2014/main" id="{C7A6894F-9125-B00B-060D-1355F25B4151}"/>
              </a:ext>
            </a:extLst>
          </p:cNvPr>
          <p:cNvGrpSpPr/>
          <p:nvPr/>
        </p:nvGrpSpPr>
        <p:grpSpPr>
          <a:xfrm>
            <a:off x="2954934" y="1802294"/>
            <a:ext cx="662205" cy="306000"/>
            <a:chOff x="0" y="-50140"/>
            <a:chExt cx="237319" cy="191418"/>
          </a:xfrm>
          <a:solidFill>
            <a:schemeClr val="accent4"/>
          </a:solidFill>
        </p:grpSpPr>
        <p:sp>
          <p:nvSpPr>
            <p:cNvPr id="29" name="Freeform 31">
              <a:extLst>
                <a:ext uri="{FF2B5EF4-FFF2-40B4-BE49-F238E27FC236}">
                  <a16:creationId xmlns:a16="http://schemas.microsoft.com/office/drawing/2014/main" id="{8D7278E4-E2EC-C902-110D-447681D5D823}"/>
                </a:ext>
              </a:extLst>
            </p:cNvPr>
            <p:cNvSpPr/>
            <p:nvPr/>
          </p:nvSpPr>
          <p:spPr>
            <a:xfrm>
              <a:off x="0" y="-50140"/>
              <a:ext cx="237319" cy="94716"/>
            </a:xfrm>
            <a:custGeom>
              <a:avLst/>
              <a:gdLst/>
              <a:ahLst/>
              <a:cxnLst/>
              <a:rect l="l" t="t" r="r" b="b"/>
              <a:pathLst>
                <a:path w="237319" h="141278">
                  <a:moveTo>
                    <a:pt x="0" y="0"/>
                  </a:moveTo>
                  <a:lnTo>
                    <a:pt x="237319" y="0"/>
                  </a:lnTo>
                  <a:lnTo>
                    <a:pt x="237319" y="141278"/>
                  </a:lnTo>
                  <a:lnTo>
                    <a:pt x="0" y="141278"/>
                  </a:lnTo>
                  <a:close/>
                </a:path>
              </a:pathLst>
            </a:custGeom>
            <a:grpFill/>
            <a:ln>
              <a:solidFill>
                <a:schemeClr val="accent4"/>
              </a:solidFill>
            </a:ln>
          </p:spPr>
          <p:txBody>
            <a:bodyPr/>
            <a:lstStyle/>
            <a:p>
              <a:endParaRPr lang="fr-FR">
                <a:latin typeface="Aeonik MGEN" panose="020B0503030300000000" pitchFamily="34" charset="0"/>
              </a:endParaRPr>
            </a:p>
          </p:txBody>
        </p:sp>
        <p:sp>
          <p:nvSpPr>
            <p:cNvPr id="30" name="TextBox 32">
              <a:extLst>
                <a:ext uri="{FF2B5EF4-FFF2-40B4-BE49-F238E27FC236}">
                  <a16:creationId xmlns:a16="http://schemas.microsoft.com/office/drawing/2014/main" id="{ECD74BC1-0815-8A6C-8F33-52826921383F}"/>
                </a:ext>
              </a:extLst>
            </p:cNvPr>
            <p:cNvSpPr txBox="1"/>
            <p:nvPr/>
          </p:nvSpPr>
          <p:spPr>
            <a:xfrm>
              <a:off x="0" y="-47625"/>
              <a:ext cx="237319" cy="188903"/>
            </a:xfrm>
            <a:prstGeom prst="rect">
              <a:avLst/>
            </a:prstGeom>
            <a:grpFill/>
            <a:ln>
              <a:solidFill>
                <a:schemeClr val="accent4"/>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5" name="Group 33">
            <a:extLst>
              <a:ext uri="{FF2B5EF4-FFF2-40B4-BE49-F238E27FC236}">
                <a16:creationId xmlns:a16="http://schemas.microsoft.com/office/drawing/2014/main" id="{0319A550-457F-FD1E-D899-9D7944918772}"/>
              </a:ext>
            </a:extLst>
          </p:cNvPr>
          <p:cNvGrpSpPr/>
          <p:nvPr/>
        </p:nvGrpSpPr>
        <p:grpSpPr>
          <a:xfrm>
            <a:off x="424898" y="1895458"/>
            <a:ext cx="662205" cy="212835"/>
            <a:chOff x="0" y="-64996"/>
            <a:chExt cx="237319" cy="163884"/>
          </a:xfrm>
          <a:solidFill>
            <a:schemeClr val="accent4"/>
          </a:solidFill>
        </p:grpSpPr>
        <p:sp>
          <p:nvSpPr>
            <p:cNvPr id="27" name="Freeform 34">
              <a:extLst>
                <a:ext uri="{FF2B5EF4-FFF2-40B4-BE49-F238E27FC236}">
                  <a16:creationId xmlns:a16="http://schemas.microsoft.com/office/drawing/2014/main" id="{2CBB004C-ED2C-7103-1F80-74C80B4AA369}"/>
                </a:ext>
              </a:extLst>
            </p:cNvPr>
            <p:cNvSpPr/>
            <p:nvPr/>
          </p:nvSpPr>
          <p:spPr>
            <a:xfrm>
              <a:off x="0" y="-64996"/>
              <a:ext cx="237319" cy="65507"/>
            </a:xfrm>
            <a:custGeom>
              <a:avLst/>
              <a:gdLst/>
              <a:ahLst/>
              <a:cxnLst/>
              <a:rect l="l" t="t" r="r" b="b"/>
              <a:pathLst>
                <a:path w="237319" h="98888">
                  <a:moveTo>
                    <a:pt x="0" y="0"/>
                  </a:moveTo>
                  <a:lnTo>
                    <a:pt x="237319" y="0"/>
                  </a:lnTo>
                  <a:lnTo>
                    <a:pt x="237319" y="98888"/>
                  </a:lnTo>
                  <a:lnTo>
                    <a:pt x="0" y="98888"/>
                  </a:lnTo>
                  <a:close/>
                </a:path>
              </a:pathLst>
            </a:custGeom>
            <a:grpFill/>
            <a:ln>
              <a:solidFill>
                <a:schemeClr val="accent4"/>
              </a:solidFill>
            </a:ln>
          </p:spPr>
          <p:txBody>
            <a:bodyPr/>
            <a:lstStyle/>
            <a:p>
              <a:endParaRPr lang="fr-FR">
                <a:latin typeface="Aeonik MGEN" panose="020B0503030300000000" pitchFamily="34" charset="0"/>
              </a:endParaRPr>
            </a:p>
          </p:txBody>
        </p:sp>
        <p:sp>
          <p:nvSpPr>
            <p:cNvPr id="28" name="TextBox 35">
              <a:extLst>
                <a:ext uri="{FF2B5EF4-FFF2-40B4-BE49-F238E27FC236}">
                  <a16:creationId xmlns:a16="http://schemas.microsoft.com/office/drawing/2014/main" id="{9AC0B464-8B42-6DC2-7BBF-4CC348F75021}"/>
                </a:ext>
              </a:extLst>
            </p:cNvPr>
            <p:cNvSpPr txBox="1"/>
            <p:nvPr/>
          </p:nvSpPr>
          <p:spPr>
            <a:xfrm>
              <a:off x="0" y="-47625"/>
              <a:ext cx="237319" cy="146513"/>
            </a:xfrm>
            <a:prstGeom prst="rect">
              <a:avLst/>
            </a:prstGeom>
            <a:grpFill/>
            <a:ln>
              <a:solidFill>
                <a:schemeClr val="accent4"/>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8" name="Freeform 40">
            <a:extLst>
              <a:ext uri="{FF2B5EF4-FFF2-40B4-BE49-F238E27FC236}">
                <a16:creationId xmlns:a16="http://schemas.microsoft.com/office/drawing/2014/main" id="{45A7CA2A-C9E9-F08D-5DA8-0C7C3DC7E39A}"/>
              </a:ext>
            </a:extLst>
          </p:cNvPr>
          <p:cNvSpPr/>
          <p:nvPr userDrawn="1"/>
        </p:nvSpPr>
        <p:spPr>
          <a:xfrm>
            <a:off x="410757" y="8193757"/>
            <a:ext cx="6800584" cy="2121209"/>
          </a:xfrm>
          <a:custGeom>
            <a:avLst/>
            <a:gdLst/>
            <a:ahLst/>
            <a:cxnLst/>
            <a:rect l="l" t="t" r="r" b="b"/>
            <a:pathLst>
              <a:path w="2437176" h="760194">
                <a:moveTo>
                  <a:pt x="42122" y="0"/>
                </a:moveTo>
                <a:lnTo>
                  <a:pt x="2395054" y="0"/>
                </a:lnTo>
                <a:cubicBezTo>
                  <a:pt x="2418317" y="0"/>
                  <a:pt x="2437176" y="18858"/>
                  <a:pt x="2437176" y="42122"/>
                </a:cubicBezTo>
                <a:lnTo>
                  <a:pt x="2437176" y="718073"/>
                </a:lnTo>
                <a:cubicBezTo>
                  <a:pt x="2437176" y="741336"/>
                  <a:pt x="2418317" y="760194"/>
                  <a:pt x="2395054" y="760194"/>
                </a:cubicBezTo>
                <a:lnTo>
                  <a:pt x="42122" y="760194"/>
                </a:lnTo>
                <a:cubicBezTo>
                  <a:pt x="30950" y="760194"/>
                  <a:pt x="20236" y="755757"/>
                  <a:pt x="12337" y="747857"/>
                </a:cubicBezTo>
                <a:cubicBezTo>
                  <a:pt x="4438" y="739958"/>
                  <a:pt x="0" y="729244"/>
                  <a:pt x="0" y="718073"/>
                </a:cubicBezTo>
                <a:lnTo>
                  <a:pt x="0" y="42122"/>
                </a:lnTo>
                <a:cubicBezTo>
                  <a:pt x="0" y="18858"/>
                  <a:pt x="18858" y="0"/>
                  <a:pt x="42122" y="0"/>
                </a:cubicBezTo>
                <a:close/>
              </a:path>
            </a:pathLst>
          </a:custGeom>
          <a:solidFill>
            <a:srgbClr val="000000">
              <a:alpha val="0"/>
            </a:srgbClr>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43" name="Espace réservé pour une image  42">
            <a:extLst>
              <a:ext uri="{FF2B5EF4-FFF2-40B4-BE49-F238E27FC236}">
                <a16:creationId xmlns:a16="http://schemas.microsoft.com/office/drawing/2014/main" id="{0951D46A-C222-9BEF-57F5-6150F0894982}"/>
              </a:ext>
            </a:extLst>
          </p:cNvPr>
          <p:cNvSpPr>
            <a:spLocks noGrp="1"/>
          </p:cNvSpPr>
          <p:nvPr userDrawn="1">
            <p:ph type="pic" sz="quarter" idx="10"/>
          </p:nvPr>
        </p:nvSpPr>
        <p:spPr>
          <a:xfrm>
            <a:off x="4613580" y="4434422"/>
            <a:ext cx="1989137" cy="999116"/>
          </a:xfrm>
          <a:prstGeom prst="rect">
            <a:avLst/>
          </a:prstGeom>
        </p:spPr>
        <p:txBody>
          <a:bodyPr/>
          <a:lstStyle/>
          <a:p>
            <a:endParaRPr lang="fr-F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440143" y="8262409"/>
            <a:ext cx="6162574" cy="476250"/>
          </a:xfrm>
          <a:prstGeom prst="rect">
            <a:avLst/>
          </a:prstGeom>
        </p:spPr>
        <p:txBody>
          <a:bodyPr/>
          <a:lstStyle>
            <a:lvl1pPr marL="0" indent="0">
              <a:buNone/>
              <a:defRPr sz="2400">
                <a:solidFill>
                  <a:schemeClr val="accent4"/>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479893" y="5788917"/>
            <a:ext cx="5920907" cy="540412"/>
          </a:xfrm>
          <a:prstGeom prst="rect">
            <a:avLst/>
          </a:prstGeom>
        </p:spPr>
        <p:txBody>
          <a:bodyPr/>
          <a:lstStyle>
            <a:lvl1pPr marL="0" indent="0" algn="l">
              <a:buNone/>
              <a:defRPr sz="2400">
                <a:solidFill>
                  <a:schemeClr val="accent3"/>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19831" y="1300006"/>
            <a:ext cx="3001244" cy="689956"/>
          </a:xfrm>
          <a:prstGeom prst="rect">
            <a:avLst/>
          </a:prstGeom>
        </p:spPr>
        <p:txBody>
          <a:bodyPr/>
          <a:lstStyle>
            <a:lvl1pPr marL="0" indent="0" algn="ctr">
              <a:buNone/>
              <a:defRPr sz="2400">
                <a:solidFill>
                  <a:schemeClr val="accent3"/>
                </a:solidFill>
                <a:latin typeface="+mj-lt"/>
              </a:defRPr>
            </a:lvl1pPr>
          </a:lstStyle>
          <a:p>
            <a:pPr lvl="0"/>
            <a:endParaRPr lang="fr-FR"/>
          </a:p>
        </p:txBody>
      </p:sp>
      <p:sp>
        <p:nvSpPr>
          <p:cNvPr id="51" name="Espace réservé du texte 44">
            <a:extLst>
              <a:ext uri="{FF2B5EF4-FFF2-40B4-BE49-F238E27FC236}">
                <a16:creationId xmlns:a16="http://schemas.microsoft.com/office/drawing/2014/main" id="{698E1972-C331-3810-B7A7-4A36A93A9A7B}"/>
              </a:ext>
            </a:extLst>
          </p:cNvPr>
          <p:cNvSpPr>
            <a:spLocks noGrp="1"/>
          </p:cNvSpPr>
          <p:nvPr userDrawn="1">
            <p:ph type="body" sz="quarter" idx="14"/>
          </p:nvPr>
        </p:nvSpPr>
        <p:spPr>
          <a:xfrm>
            <a:off x="4107960" y="400590"/>
            <a:ext cx="3001244" cy="779811"/>
          </a:xfrm>
          <a:prstGeom prst="rect">
            <a:avLst/>
          </a:prstGeom>
        </p:spPr>
        <p:txBody>
          <a:bodyPr/>
          <a:lstStyle>
            <a:lvl1pPr marL="0" indent="0" algn="ctr">
              <a:buNone/>
              <a:defRPr sz="2400">
                <a:solidFill>
                  <a:schemeClr val="accent4"/>
                </a:solidFill>
                <a:latin typeface="+mj-lt"/>
              </a:defRPr>
            </a:lvl1pPr>
          </a:lstStyle>
          <a:p>
            <a:pPr lvl="0"/>
            <a:endParaRPr lang="fr-FR"/>
          </a:p>
        </p:txBody>
      </p:sp>
      <p:sp>
        <p:nvSpPr>
          <p:cNvPr id="53" name="Espace réservé du texte 52">
            <a:extLst>
              <a:ext uri="{FF2B5EF4-FFF2-40B4-BE49-F238E27FC236}">
                <a16:creationId xmlns:a16="http://schemas.microsoft.com/office/drawing/2014/main" id="{C9AF3768-C464-141D-4B78-58A02AF91100}"/>
              </a:ext>
            </a:extLst>
          </p:cNvPr>
          <p:cNvSpPr>
            <a:spLocks noGrp="1"/>
          </p:cNvSpPr>
          <p:nvPr userDrawn="1">
            <p:ph type="body" sz="quarter" idx="15"/>
          </p:nvPr>
        </p:nvSpPr>
        <p:spPr>
          <a:xfrm>
            <a:off x="520700" y="2117725"/>
            <a:ext cx="3000375" cy="3214992"/>
          </a:xfrm>
          <a:prstGeom prst="rect">
            <a:avLst/>
          </a:prstGeom>
        </p:spPr>
        <p:txBody>
          <a:bodyPr/>
          <a:lstStyle>
            <a:lvl1pPr marL="0" indent="0">
              <a:buNone/>
              <a:defRPr sz="1800">
                <a:solidFill>
                  <a:schemeClr val="bg1"/>
                </a:solidFill>
              </a:defRPr>
            </a:lvl1pPr>
          </a:lstStyle>
          <a:p>
            <a:pPr lvl="0"/>
            <a:endParaRPr lang="fr-FR"/>
          </a:p>
        </p:txBody>
      </p:sp>
      <p:sp>
        <p:nvSpPr>
          <p:cNvPr id="54" name="Espace réservé du texte 52">
            <a:extLst>
              <a:ext uri="{FF2B5EF4-FFF2-40B4-BE49-F238E27FC236}">
                <a16:creationId xmlns:a16="http://schemas.microsoft.com/office/drawing/2014/main" id="{7C6737C5-585C-D93B-C8B0-D68274192584}"/>
              </a:ext>
            </a:extLst>
          </p:cNvPr>
          <p:cNvSpPr>
            <a:spLocks noGrp="1"/>
          </p:cNvSpPr>
          <p:nvPr userDrawn="1">
            <p:ph type="body" sz="quarter" idx="16"/>
          </p:nvPr>
        </p:nvSpPr>
        <p:spPr>
          <a:xfrm>
            <a:off x="4107961" y="1264224"/>
            <a:ext cx="3000375" cy="3312000"/>
          </a:xfrm>
          <a:prstGeom prst="rect">
            <a:avLst/>
          </a:prstGeom>
          <a:noFill/>
          <a:ln>
            <a:noFill/>
          </a:ln>
        </p:spPr>
        <p:txBody>
          <a:bodyPr/>
          <a:lstStyle>
            <a:lvl1pPr marL="0" indent="0">
              <a:buNone/>
              <a:defRPr sz="1800">
                <a:solidFill>
                  <a:schemeClr val="bg1"/>
                </a:solidFill>
              </a:defRPr>
            </a:lvl1pPr>
          </a:lstStyle>
          <a:p>
            <a:pPr lvl="0"/>
            <a:endParaRPr lang="fr-FR"/>
          </a:p>
        </p:txBody>
      </p:sp>
      <p:sp>
        <p:nvSpPr>
          <p:cNvPr id="55" name="Espace réservé du texte 52">
            <a:extLst>
              <a:ext uri="{FF2B5EF4-FFF2-40B4-BE49-F238E27FC236}">
                <a16:creationId xmlns:a16="http://schemas.microsoft.com/office/drawing/2014/main" id="{DBFC0254-AAE7-6918-1510-3B1948718FDF}"/>
              </a:ext>
            </a:extLst>
          </p:cNvPr>
          <p:cNvSpPr>
            <a:spLocks noGrp="1"/>
          </p:cNvSpPr>
          <p:nvPr userDrawn="1">
            <p:ph type="body" sz="quarter" idx="17"/>
          </p:nvPr>
        </p:nvSpPr>
        <p:spPr>
          <a:xfrm>
            <a:off x="479893" y="6391272"/>
            <a:ext cx="6669024" cy="1478866"/>
          </a:xfrm>
          <a:prstGeom prst="rect">
            <a:avLst/>
          </a:prstGeom>
        </p:spPr>
        <p:txBody>
          <a:bodyPr/>
          <a:lstStyle>
            <a:lvl1pPr marL="0" indent="0">
              <a:buNone/>
              <a:defRPr sz="1800">
                <a:solidFill>
                  <a:srgbClr val="FFFFFF"/>
                </a:solidFill>
              </a:defRPr>
            </a:lvl1pPr>
          </a:lstStyle>
          <a:p>
            <a:pPr lvl="0"/>
            <a:endParaRPr lang="fr-FR"/>
          </a:p>
        </p:txBody>
      </p:sp>
      <p:sp>
        <p:nvSpPr>
          <p:cNvPr id="56" name="Espace réservé du texte 52">
            <a:extLst>
              <a:ext uri="{FF2B5EF4-FFF2-40B4-BE49-F238E27FC236}">
                <a16:creationId xmlns:a16="http://schemas.microsoft.com/office/drawing/2014/main" id="{F37E8ED1-1B45-DD4D-5ECE-DC711B042DA3}"/>
              </a:ext>
            </a:extLst>
          </p:cNvPr>
          <p:cNvSpPr>
            <a:spLocks noGrp="1"/>
          </p:cNvSpPr>
          <p:nvPr userDrawn="1">
            <p:ph type="body" sz="quarter" idx="18"/>
          </p:nvPr>
        </p:nvSpPr>
        <p:spPr>
          <a:xfrm>
            <a:off x="457512" y="8873029"/>
            <a:ext cx="6669024" cy="1309045"/>
          </a:xfrm>
          <a:prstGeom prst="rect">
            <a:avLst/>
          </a:prstGeom>
        </p:spPr>
        <p:txBody>
          <a:bodyPr/>
          <a:lstStyle>
            <a:lvl1pPr marL="0" indent="0">
              <a:buNone/>
              <a:defRPr sz="1800">
                <a:solidFill>
                  <a:schemeClr val="bg1"/>
                </a:solidFill>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p:ph type="body" sz="quarter" idx="19" hasCustomPrompt="1"/>
          </p:nvPr>
        </p:nvSpPr>
        <p:spPr>
          <a:xfrm>
            <a:off x="410757" y="219544"/>
            <a:ext cx="3300413" cy="712788"/>
          </a:xfrm>
          <a:prstGeom prst="rect">
            <a:avLst/>
          </a:prstGeom>
        </p:spPr>
        <p:txBody>
          <a:bodyPr/>
          <a:lstStyle>
            <a:lvl1pPr marL="0" indent="0">
              <a:buNone/>
              <a:defRPr sz="4000">
                <a:solidFill>
                  <a:schemeClr val="accent4"/>
                </a:solidFill>
                <a:latin typeface="+mj-lt"/>
              </a:defRPr>
            </a:lvl1pPr>
          </a:lstStyle>
          <a:p>
            <a:pPr lvl="0"/>
            <a:r>
              <a:rPr lang="fr-FR"/>
              <a:t>Titre</a:t>
            </a:r>
          </a:p>
        </p:txBody>
      </p:sp>
    </p:spTree>
    <p:extLst>
      <p:ext uri="{BB962C8B-B14F-4D97-AF65-F5344CB8AC3E}">
        <p14:creationId xmlns:p14="http://schemas.microsoft.com/office/powerpoint/2010/main" val="26631574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hématique bleu mixte 4">
    <p:bg>
      <p:bgPr>
        <a:solidFill>
          <a:schemeClr val="accent4"/>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8" y="5659010"/>
            <a:ext cx="6800584" cy="2406984"/>
          </a:xfrm>
          <a:custGeom>
            <a:avLst/>
            <a:gdLst/>
            <a:ahLst/>
            <a:cxnLst/>
            <a:rect l="l" t="t" r="r" b="b"/>
            <a:pathLst>
              <a:path w="2437176" h="760194">
                <a:moveTo>
                  <a:pt x="42122" y="0"/>
                </a:moveTo>
                <a:lnTo>
                  <a:pt x="2395054" y="0"/>
                </a:lnTo>
                <a:cubicBezTo>
                  <a:pt x="2418317" y="0"/>
                  <a:pt x="2437176" y="18858"/>
                  <a:pt x="2437176" y="42122"/>
                </a:cubicBezTo>
                <a:lnTo>
                  <a:pt x="2437176" y="718073"/>
                </a:lnTo>
                <a:cubicBezTo>
                  <a:pt x="2437176" y="741336"/>
                  <a:pt x="2418317" y="760194"/>
                  <a:pt x="2395054" y="760194"/>
                </a:cubicBezTo>
                <a:lnTo>
                  <a:pt x="42122" y="760194"/>
                </a:lnTo>
                <a:cubicBezTo>
                  <a:pt x="30950" y="760194"/>
                  <a:pt x="20236" y="755757"/>
                  <a:pt x="12337" y="747857"/>
                </a:cubicBezTo>
                <a:cubicBezTo>
                  <a:pt x="4438" y="739958"/>
                  <a:pt x="0" y="729244"/>
                  <a:pt x="0" y="718073"/>
                </a:cubicBezTo>
                <a:lnTo>
                  <a:pt x="0" y="42122"/>
                </a:lnTo>
                <a:cubicBezTo>
                  <a:pt x="0" y="18858"/>
                  <a:pt x="18858" y="0"/>
                  <a:pt x="42122" y="0"/>
                </a:cubicBezTo>
                <a:close/>
              </a:path>
            </a:pathLst>
          </a:custGeom>
          <a:solidFill>
            <a:schemeClr val="accent3"/>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14" name="Freeform 7">
            <a:extLst>
              <a:ext uri="{FF2B5EF4-FFF2-40B4-BE49-F238E27FC236}">
                <a16:creationId xmlns:a16="http://schemas.microsoft.com/office/drawing/2014/main" id="{B54D7997-D73F-2EA2-873A-EFA32A425FF1}"/>
              </a:ext>
            </a:extLst>
          </p:cNvPr>
          <p:cNvSpPr/>
          <p:nvPr/>
        </p:nvSpPr>
        <p:spPr>
          <a:xfrm>
            <a:off x="3956833" y="261947"/>
            <a:ext cx="3312000" cy="5187465"/>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accent3"/>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15" name="TextBox 8">
            <a:extLst>
              <a:ext uri="{FF2B5EF4-FFF2-40B4-BE49-F238E27FC236}">
                <a16:creationId xmlns:a16="http://schemas.microsoft.com/office/drawing/2014/main" id="{FD207226-6D90-AC1E-4426-77D484CE85EE}"/>
              </a:ext>
            </a:extLst>
          </p:cNvPr>
          <p:cNvSpPr txBox="1"/>
          <p:nvPr/>
        </p:nvSpPr>
        <p:spPr>
          <a:xfrm>
            <a:off x="4004960" y="116239"/>
            <a:ext cx="3206381" cy="533317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4021002" y="322172"/>
            <a:ext cx="3168000" cy="4284000"/>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3" name="TextBox 11">
            <a:extLst>
              <a:ext uri="{FF2B5EF4-FFF2-40B4-BE49-F238E27FC236}">
                <a16:creationId xmlns:a16="http://schemas.microsoft.com/office/drawing/2014/main" id="{2B762689-C323-141C-279E-90774427A3B5}"/>
              </a:ext>
            </a:extLst>
          </p:cNvPr>
          <p:cNvSpPr txBox="1"/>
          <p:nvPr userDrawn="1"/>
        </p:nvSpPr>
        <p:spPr>
          <a:xfrm>
            <a:off x="4004960" y="208546"/>
            <a:ext cx="3206381" cy="4283855"/>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0" name="Freeform 13">
            <a:extLst>
              <a:ext uri="{FF2B5EF4-FFF2-40B4-BE49-F238E27FC236}">
                <a16:creationId xmlns:a16="http://schemas.microsoft.com/office/drawing/2014/main" id="{635E711D-D02D-CEB2-565B-C7C66982B271}"/>
              </a:ext>
            </a:extLst>
          </p:cNvPr>
          <p:cNvSpPr/>
          <p:nvPr/>
        </p:nvSpPr>
        <p:spPr>
          <a:xfrm>
            <a:off x="4013507" y="4335457"/>
            <a:ext cx="3168000" cy="297367"/>
          </a:xfrm>
          <a:custGeom>
            <a:avLst/>
            <a:gdLst/>
            <a:ahLst/>
            <a:cxnLst/>
            <a:rect l="l" t="t" r="r" b="b"/>
            <a:pathLst>
              <a:path w="273042" h="164569">
                <a:moveTo>
                  <a:pt x="0" y="0"/>
                </a:moveTo>
                <a:lnTo>
                  <a:pt x="273042" y="0"/>
                </a:lnTo>
                <a:lnTo>
                  <a:pt x="273042" y="164569"/>
                </a:lnTo>
                <a:lnTo>
                  <a:pt x="0" y="164569"/>
                </a:lnTo>
                <a:close/>
              </a:path>
            </a:pathLst>
          </a:custGeom>
          <a:solidFill>
            <a:srgbClr val="FFFFFF"/>
          </a:solidFill>
        </p:spPr>
        <p:txBody>
          <a:bodyPr/>
          <a:lstStyle/>
          <a:p>
            <a:endParaRPr lang="fr-FR">
              <a:latin typeface="Aeonik MGEN" panose="020B0503030300000000" pitchFamily="34" charset="0"/>
            </a:endParaRPr>
          </a:p>
        </p:txBody>
      </p:sp>
      <p:sp>
        <p:nvSpPr>
          <p:cNvPr id="11" name="TextBox 14">
            <a:extLst>
              <a:ext uri="{FF2B5EF4-FFF2-40B4-BE49-F238E27FC236}">
                <a16:creationId xmlns:a16="http://schemas.microsoft.com/office/drawing/2014/main" id="{6C52FD79-B46F-7F74-0FB7-7821F7F47368}"/>
              </a:ext>
            </a:extLst>
          </p:cNvPr>
          <p:cNvSpPr txBox="1"/>
          <p:nvPr/>
        </p:nvSpPr>
        <p:spPr>
          <a:xfrm>
            <a:off x="4029549" y="4105023"/>
            <a:ext cx="3157200" cy="383423"/>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nvGrpSpPr>
          <p:cNvPr id="48" name="Groupe 47">
            <a:extLst>
              <a:ext uri="{FF2B5EF4-FFF2-40B4-BE49-F238E27FC236}">
                <a16:creationId xmlns:a16="http://schemas.microsoft.com/office/drawing/2014/main" id="{286D969D-9B51-A538-9C2A-E6CCFBCC5F1A}"/>
              </a:ext>
            </a:extLst>
          </p:cNvPr>
          <p:cNvGrpSpPr/>
          <p:nvPr userDrawn="1"/>
        </p:nvGrpSpPr>
        <p:grpSpPr>
          <a:xfrm>
            <a:off x="410758" y="1160384"/>
            <a:ext cx="3206381" cy="4305740"/>
            <a:chOff x="410758" y="1160384"/>
            <a:chExt cx="3206381" cy="4030815"/>
          </a:xfrm>
        </p:grpSpPr>
        <p:sp>
          <p:nvSpPr>
            <p:cNvPr id="33" name="Freeform 25">
              <a:extLst>
                <a:ext uri="{FF2B5EF4-FFF2-40B4-BE49-F238E27FC236}">
                  <a16:creationId xmlns:a16="http://schemas.microsoft.com/office/drawing/2014/main" id="{024E2966-0868-E6B3-1939-EA600A179219}"/>
                </a:ext>
              </a:extLst>
            </p:cNvPr>
            <p:cNvSpPr/>
            <p:nvPr/>
          </p:nvSpPr>
          <p:spPr>
            <a:xfrm>
              <a:off x="410758" y="1314247"/>
              <a:ext cx="3206381" cy="3876952"/>
            </a:xfrm>
            <a:custGeom>
              <a:avLst/>
              <a:gdLst/>
              <a:ahLst/>
              <a:cxnLst/>
              <a:rect l="l" t="t" r="r" b="b"/>
              <a:pathLst>
                <a:path w="1149095" h="1200030">
                  <a:moveTo>
                    <a:pt x="89338" y="0"/>
                  </a:moveTo>
                  <a:lnTo>
                    <a:pt x="1059757" y="0"/>
                  </a:lnTo>
                  <a:cubicBezTo>
                    <a:pt x="1083451" y="0"/>
                    <a:pt x="1106174" y="9412"/>
                    <a:pt x="1122928" y="26166"/>
                  </a:cubicBezTo>
                  <a:cubicBezTo>
                    <a:pt x="1139682" y="42921"/>
                    <a:pt x="1149095" y="65644"/>
                    <a:pt x="1149095" y="89338"/>
                  </a:cubicBezTo>
                  <a:lnTo>
                    <a:pt x="1149095" y="1110692"/>
                  </a:lnTo>
                  <a:cubicBezTo>
                    <a:pt x="1149095" y="1134386"/>
                    <a:pt x="1139682" y="1157110"/>
                    <a:pt x="1122928" y="1173864"/>
                  </a:cubicBezTo>
                  <a:cubicBezTo>
                    <a:pt x="1106174" y="1190618"/>
                    <a:pt x="1083451" y="1200030"/>
                    <a:pt x="1059757" y="1200030"/>
                  </a:cubicBezTo>
                  <a:lnTo>
                    <a:pt x="89338" y="1200030"/>
                  </a:lnTo>
                  <a:cubicBezTo>
                    <a:pt x="65644" y="1200030"/>
                    <a:pt x="42921" y="1190618"/>
                    <a:pt x="26166" y="1173864"/>
                  </a:cubicBezTo>
                  <a:cubicBezTo>
                    <a:pt x="9412" y="1157110"/>
                    <a:pt x="0" y="1134386"/>
                    <a:pt x="0" y="1110692"/>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4" name="TextBox 26">
              <a:extLst>
                <a:ext uri="{FF2B5EF4-FFF2-40B4-BE49-F238E27FC236}">
                  <a16:creationId xmlns:a16="http://schemas.microsoft.com/office/drawing/2014/main" id="{34F6C8F1-01E4-A4AD-DDB6-06E335058AF2}"/>
                </a:ext>
              </a:extLst>
            </p:cNvPr>
            <p:cNvSpPr txBox="1"/>
            <p:nvPr/>
          </p:nvSpPr>
          <p:spPr>
            <a:xfrm>
              <a:off x="410758" y="1160384"/>
              <a:ext cx="3206381" cy="4030815"/>
            </a:xfrm>
            <a:prstGeom prst="rect">
              <a:avLst/>
            </a:prstGeom>
            <a:ln>
              <a:no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1" name="Freeform 28">
            <a:extLst>
              <a:ext uri="{FF2B5EF4-FFF2-40B4-BE49-F238E27FC236}">
                <a16:creationId xmlns:a16="http://schemas.microsoft.com/office/drawing/2014/main" id="{35076F2F-56C1-D129-1114-317805231634}"/>
              </a:ext>
            </a:extLst>
          </p:cNvPr>
          <p:cNvSpPr/>
          <p:nvPr/>
        </p:nvSpPr>
        <p:spPr>
          <a:xfrm>
            <a:off x="410758" y="1314245"/>
            <a:ext cx="3206381" cy="792000"/>
          </a:xfrm>
          <a:custGeom>
            <a:avLst/>
            <a:gdLst/>
            <a:ahLst/>
            <a:cxnLst/>
            <a:rect l="l" t="t" r="r" b="b"/>
            <a:pathLst>
              <a:path w="1149095" h="285163">
                <a:moveTo>
                  <a:pt x="89338" y="0"/>
                </a:moveTo>
                <a:lnTo>
                  <a:pt x="1059757" y="0"/>
                </a:lnTo>
                <a:cubicBezTo>
                  <a:pt x="1083451" y="0"/>
                  <a:pt x="1106174" y="9412"/>
                  <a:pt x="1122928" y="26166"/>
                </a:cubicBezTo>
                <a:cubicBezTo>
                  <a:pt x="1139682" y="42921"/>
                  <a:pt x="1149095" y="65644"/>
                  <a:pt x="1149095" y="89338"/>
                </a:cubicBezTo>
                <a:lnTo>
                  <a:pt x="1149095" y="195826"/>
                </a:lnTo>
                <a:cubicBezTo>
                  <a:pt x="1149095" y="219519"/>
                  <a:pt x="1139682" y="242243"/>
                  <a:pt x="1122928" y="258997"/>
                </a:cubicBezTo>
                <a:cubicBezTo>
                  <a:pt x="1106174" y="275751"/>
                  <a:pt x="1083451" y="285163"/>
                  <a:pt x="1059757" y="285163"/>
                </a:cubicBezTo>
                <a:lnTo>
                  <a:pt x="89338" y="285163"/>
                </a:lnTo>
                <a:cubicBezTo>
                  <a:pt x="65644" y="285163"/>
                  <a:pt x="42921" y="275751"/>
                  <a:pt x="26166" y="258997"/>
                </a:cubicBezTo>
                <a:cubicBezTo>
                  <a:pt x="9412" y="242243"/>
                  <a:pt x="0" y="219519"/>
                  <a:pt x="0" y="195826"/>
                </a:cubicBezTo>
                <a:lnTo>
                  <a:pt x="0" y="89338"/>
                </a:lnTo>
                <a:cubicBezTo>
                  <a:pt x="0" y="65644"/>
                  <a:pt x="9412" y="42921"/>
                  <a:pt x="26166" y="26166"/>
                </a:cubicBezTo>
                <a:cubicBezTo>
                  <a:pt x="42921" y="9412"/>
                  <a:pt x="65644" y="0"/>
                  <a:pt x="89338" y="0"/>
                </a:cubicBezTo>
                <a:close/>
              </a:path>
            </a:pathLst>
          </a:custGeom>
          <a:solidFill>
            <a:schemeClr val="accent3"/>
          </a:solidFill>
          <a:ln>
            <a:solidFill>
              <a:schemeClr val="accent3"/>
            </a:solidFill>
          </a:ln>
        </p:spPr>
        <p:txBody>
          <a:bodyPr/>
          <a:lstStyle/>
          <a:p>
            <a:endParaRPr lang="fr-FR">
              <a:latin typeface="Aeonik MGEN" panose="020B0503030300000000" pitchFamily="34" charset="0"/>
            </a:endParaRPr>
          </a:p>
        </p:txBody>
      </p:sp>
      <p:grpSp>
        <p:nvGrpSpPr>
          <p:cNvPr id="24" name="Group 30">
            <a:extLst>
              <a:ext uri="{FF2B5EF4-FFF2-40B4-BE49-F238E27FC236}">
                <a16:creationId xmlns:a16="http://schemas.microsoft.com/office/drawing/2014/main" id="{C7A6894F-9125-B00B-060D-1355F25B4151}"/>
              </a:ext>
            </a:extLst>
          </p:cNvPr>
          <p:cNvGrpSpPr/>
          <p:nvPr/>
        </p:nvGrpSpPr>
        <p:grpSpPr>
          <a:xfrm>
            <a:off x="2954934" y="1802294"/>
            <a:ext cx="662205" cy="306000"/>
            <a:chOff x="0" y="-50140"/>
            <a:chExt cx="237319" cy="191418"/>
          </a:xfrm>
          <a:solidFill>
            <a:schemeClr val="accent3"/>
          </a:solidFill>
        </p:grpSpPr>
        <p:sp>
          <p:nvSpPr>
            <p:cNvPr id="29" name="Freeform 31">
              <a:extLst>
                <a:ext uri="{FF2B5EF4-FFF2-40B4-BE49-F238E27FC236}">
                  <a16:creationId xmlns:a16="http://schemas.microsoft.com/office/drawing/2014/main" id="{8D7278E4-E2EC-C902-110D-447681D5D823}"/>
                </a:ext>
              </a:extLst>
            </p:cNvPr>
            <p:cNvSpPr/>
            <p:nvPr/>
          </p:nvSpPr>
          <p:spPr>
            <a:xfrm>
              <a:off x="0" y="-50140"/>
              <a:ext cx="237319" cy="94716"/>
            </a:xfrm>
            <a:custGeom>
              <a:avLst/>
              <a:gdLst/>
              <a:ahLst/>
              <a:cxnLst/>
              <a:rect l="l" t="t" r="r" b="b"/>
              <a:pathLst>
                <a:path w="237319" h="141278">
                  <a:moveTo>
                    <a:pt x="0" y="0"/>
                  </a:moveTo>
                  <a:lnTo>
                    <a:pt x="237319" y="0"/>
                  </a:lnTo>
                  <a:lnTo>
                    <a:pt x="237319" y="141278"/>
                  </a:lnTo>
                  <a:lnTo>
                    <a:pt x="0" y="141278"/>
                  </a:lnTo>
                  <a:close/>
                </a:path>
              </a:pathLst>
            </a:custGeom>
            <a:grpFill/>
            <a:ln>
              <a:solidFill>
                <a:schemeClr val="accent3"/>
              </a:solidFill>
            </a:ln>
          </p:spPr>
          <p:txBody>
            <a:bodyPr/>
            <a:lstStyle/>
            <a:p>
              <a:endParaRPr lang="fr-FR">
                <a:latin typeface="Aeonik MGEN" panose="020B0503030300000000" pitchFamily="34" charset="0"/>
              </a:endParaRPr>
            </a:p>
          </p:txBody>
        </p:sp>
        <p:sp>
          <p:nvSpPr>
            <p:cNvPr id="30" name="TextBox 32">
              <a:extLst>
                <a:ext uri="{FF2B5EF4-FFF2-40B4-BE49-F238E27FC236}">
                  <a16:creationId xmlns:a16="http://schemas.microsoft.com/office/drawing/2014/main" id="{ECD74BC1-0815-8A6C-8F33-52826921383F}"/>
                </a:ext>
              </a:extLst>
            </p:cNvPr>
            <p:cNvSpPr txBox="1"/>
            <p:nvPr/>
          </p:nvSpPr>
          <p:spPr>
            <a:xfrm>
              <a:off x="0" y="-47625"/>
              <a:ext cx="237319" cy="188903"/>
            </a:xfrm>
            <a:prstGeom prst="rect">
              <a:avLst/>
            </a:prstGeom>
            <a:grpFill/>
            <a:ln>
              <a:solidFill>
                <a:schemeClr val="accent3"/>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5" name="Group 33">
            <a:extLst>
              <a:ext uri="{FF2B5EF4-FFF2-40B4-BE49-F238E27FC236}">
                <a16:creationId xmlns:a16="http://schemas.microsoft.com/office/drawing/2014/main" id="{0319A550-457F-FD1E-D899-9D7944918772}"/>
              </a:ext>
            </a:extLst>
          </p:cNvPr>
          <p:cNvGrpSpPr/>
          <p:nvPr/>
        </p:nvGrpSpPr>
        <p:grpSpPr>
          <a:xfrm>
            <a:off x="424898" y="1895458"/>
            <a:ext cx="662205" cy="212835"/>
            <a:chOff x="0" y="-64996"/>
            <a:chExt cx="237319" cy="163884"/>
          </a:xfrm>
          <a:solidFill>
            <a:schemeClr val="accent3"/>
          </a:solidFill>
        </p:grpSpPr>
        <p:sp>
          <p:nvSpPr>
            <p:cNvPr id="27" name="Freeform 34">
              <a:extLst>
                <a:ext uri="{FF2B5EF4-FFF2-40B4-BE49-F238E27FC236}">
                  <a16:creationId xmlns:a16="http://schemas.microsoft.com/office/drawing/2014/main" id="{2CBB004C-ED2C-7103-1F80-74C80B4AA369}"/>
                </a:ext>
              </a:extLst>
            </p:cNvPr>
            <p:cNvSpPr/>
            <p:nvPr/>
          </p:nvSpPr>
          <p:spPr>
            <a:xfrm>
              <a:off x="0" y="-64996"/>
              <a:ext cx="237319" cy="65507"/>
            </a:xfrm>
            <a:custGeom>
              <a:avLst/>
              <a:gdLst/>
              <a:ahLst/>
              <a:cxnLst/>
              <a:rect l="l" t="t" r="r" b="b"/>
              <a:pathLst>
                <a:path w="237319" h="98888">
                  <a:moveTo>
                    <a:pt x="0" y="0"/>
                  </a:moveTo>
                  <a:lnTo>
                    <a:pt x="237319" y="0"/>
                  </a:lnTo>
                  <a:lnTo>
                    <a:pt x="237319" y="98888"/>
                  </a:lnTo>
                  <a:lnTo>
                    <a:pt x="0" y="98888"/>
                  </a:lnTo>
                  <a:close/>
                </a:path>
              </a:pathLst>
            </a:custGeom>
            <a:grpFill/>
            <a:ln>
              <a:solidFill>
                <a:schemeClr val="accent3"/>
              </a:solidFill>
            </a:ln>
          </p:spPr>
          <p:txBody>
            <a:bodyPr/>
            <a:lstStyle/>
            <a:p>
              <a:endParaRPr lang="fr-FR">
                <a:latin typeface="Aeonik MGEN" panose="020B0503030300000000" pitchFamily="34" charset="0"/>
              </a:endParaRPr>
            </a:p>
          </p:txBody>
        </p:sp>
        <p:sp>
          <p:nvSpPr>
            <p:cNvPr id="28" name="TextBox 35">
              <a:extLst>
                <a:ext uri="{FF2B5EF4-FFF2-40B4-BE49-F238E27FC236}">
                  <a16:creationId xmlns:a16="http://schemas.microsoft.com/office/drawing/2014/main" id="{9AC0B464-8B42-6DC2-7BBF-4CC348F75021}"/>
                </a:ext>
              </a:extLst>
            </p:cNvPr>
            <p:cNvSpPr txBox="1"/>
            <p:nvPr/>
          </p:nvSpPr>
          <p:spPr>
            <a:xfrm>
              <a:off x="0" y="-47625"/>
              <a:ext cx="237319" cy="146513"/>
            </a:xfrm>
            <a:prstGeom prst="rect">
              <a:avLst/>
            </a:prstGeom>
            <a:grpFill/>
            <a:ln>
              <a:solidFill>
                <a:schemeClr val="accent3"/>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8" name="Freeform 40">
            <a:extLst>
              <a:ext uri="{FF2B5EF4-FFF2-40B4-BE49-F238E27FC236}">
                <a16:creationId xmlns:a16="http://schemas.microsoft.com/office/drawing/2014/main" id="{45A7CA2A-C9E9-F08D-5DA8-0C7C3DC7E39A}"/>
              </a:ext>
            </a:extLst>
          </p:cNvPr>
          <p:cNvSpPr/>
          <p:nvPr userDrawn="1"/>
        </p:nvSpPr>
        <p:spPr>
          <a:xfrm>
            <a:off x="410757" y="8193757"/>
            <a:ext cx="6800584" cy="2121209"/>
          </a:xfrm>
          <a:custGeom>
            <a:avLst/>
            <a:gdLst/>
            <a:ahLst/>
            <a:cxnLst/>
            <a:rect l="l" t="t" r="r" b="b"/>
            <a:pathLst>
              <a:path w="2437176" h="760194">
                <a:moveTo>
                  <a:pt x="42122" y="0"/>
                </a:moveTo>
                <a:lnTo>
                  <a:pt x="2395054" y="0"/>
                </a:lnTo>
                <a:cubicBezTo>
                  <a:pt x="2418317" y="0"/>
                  <a:pt x="2437176" y="18858"/>
                  <a:pt x="2437176" y="42122"/>
                </a:cubicBezTo>
                <a:lnTo>
                  <a:pt x="2437176" y="718073"/>
                </a:lnTo>
                <a:cubicBezTo>
                  <a:pt x="2437176" y="741336"/>
                  <a:pt x="2418317" y="760194"/>
                  <a:pt x="2395054" y="760194"/>
                </a:cubicBezTo>
                <a:lnTo>
                  <a:pt x="42122" y="760194"/>
                </a:lnTo>
                <a:cubicBezTo>
                  <a:pt x="30950" y="760194"/>
                  <a:pt x="20236" y="755757"/>
                  <a:pt x="12337" y="747857"/>
                </a:cubicBezTo>
                <a:cubicBezTo>
                  <a:pt x="4438" y="739958"/>
                  <a:pt x="0" y="729244"/>
                  <a:pt x="0" y="718073"/>
                </a:cubicBezTo>
                <a:lnTo>
                  <a:pt x="0" y="42122"/>
                </a:lnTo>
                <a:cubicBezTo>
                  <a:pt x="0" y="18858"/>
                  <a:pt x="18858" y="0"/>
                  <a:pt x="42122" y="0"/>
                </a:cubicBezTo>
                <a:close/>
              </a:path>
            </a:pathLst>
          </a:custGeom>
          <a:solidFill>
            <a:srgbClr val="000000">
              <a:alpha val="0"/>
            </a:srgbClr>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43" name="Espace réservé pour une image  42">
            <a:extLst>
              <a:ext uri="{FF2B5EF4-FFF2-40B4-BE49-F238E27FC236}">
                <a16:creationId xmlns:a16="http://schemas.microsoft.com/office/drawing/2014/main" id="{0951D46A-C222-9BEF-57F5-6150F0894982}"/>
              </a:ext>
            </a:extLst>
          </p:cNvPr>
          <p:cNvSpPr>
            <a:spLocks noGrp="1"/>
          </p:cNvSpPr>
          <p:nvPr userDrawn="1">
            <p:ph type="pic" sz="quarter" idx="10"/>
          </p:nvPr>
        </p:nvSpPr>
        <p:spPr>
          <a:xfrm>
            <a:off x="4613580" y="4434422"/>
            <a:ext cx="1989137" cy="999116"/>
          </a:xfrm>
          <a:prstGeom prst="rect">
            <a:avLst/>
          </a:prstGeom>
        </p:spPr>
        <p:txBody>
          <a:bodyPr/>
          <a:lstStyle/>
          <a:p>
            <a:endParaRPr lang="fr-F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440143" y="8262409"/>
            <a:ext cx="6162574" cy="476250"/>
          </a:xfrm>
          <a:prstGeom prst="rect">
            <a:avLst/>
          </a:prstGeom>
        </p:spPr>
        <p:txBody>
          <a:bodyPr/>
          <a:lstStyle>
            <a:lvl1pPr marL="0" indent="0">
              <a:buNone/>
              <a:defRPr sz="2400">
                <a:solidFill>
                  <a:schemeClr val="accent3"/>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479893" y="5788917"/>
            <a:ext cx="5920907" cy="540412"/>
          </a:xfrm>
          <a:prstGeom prst="rect">
            <a:avLst/>
          </a:prstGeom>
        </p:spPr>
        <p:txBody>
          <a:bodyPr/>
          <a:lstStyle>
            <a:lvl1pPr marL="0" indent="0" algn="l">
              <a:buNone/>
              <a:defRPr sz="2400">
                <a:solidFill>
                  <a:schemeClr val="accent4"/>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19831" y="1300006"/>
            <a:ext cx="3001244" cy="689956"/>
          </a:xfrm>
          <a:prstGeom prst="rect">
            <a:avLst/>
          </a:prstGeom>
        </p:spPr>
        <p:txBody>
          <a:bodyPr/>
          <a:lstStyle>
            <a:lvl1pPr marL="0" indent="0" algn="ctr">
              <a:buNone/>
              <a:defRPr sz="2400">
                <a:solidFill>
                  <a:schemeClr val="accent4"/>
                </a:solidFill>
                <a:latin typeface="+mj-lt"/>
              </a:defRPr>
            </a:lvl1pPr>
          </a:lstStyle>
          <a:p>
            <a:pPr lvl="0"/>
            <a:endParaRPr lang="fr-FR"/>
          </a:p>
        </p:txBody>
      </p:sp>
      <p:sp>
        <p:nvSpPr>
          <p:cNvPr id="51" name="Espace réservé du texte 44">
            <a:extLst>
              <a:ext uri="{FF2B5EF4-FFF2-40B4-BE49-F238E27FC236}">
                <a16:creationId xmlns:a16="http://schemas.microsoft.com/office/drawing/2014/main" id="{698E1972-C331-3810-B7A7-4A36A93A9A7B}"/>
              </a:ext>
            </a:extLst>
          </p:cNvPr>
          <p:cNvSpPr>
            <a:spLocks noGrp="1"/>
          </p:cNvSpPr>
          <p:nvPr userDrawn="1">
            <p:ph type="body" sz="quarter" idx="14"/>
          </p:nvPr>
        </p:nvSpPr>
        <p:spPr>
          <a:xfrm>
            <a:off x="4107960" y="400590"/>
            <a:ext cx="3001244" cy="779811"/>
          </a:xfrm>
          <a:prstGeom prst="rect">
            <a:avLst/>
          </a:prstGeom>
        </p:spPr>
        <p:txBody>
          <a:bodyPr/>
          <a:lstStyle>
            <a:lvl1pPr marL="0" indent="0" algn="ctr">
              <a:buNone/>
              <a:defRPr sz="2400">
                <a:solidFill>
                  <a:schemeClr val="accent4"/>
                </a:solidFill>
                <a:latin typeface="+mj-lt"/>
              </a:defRPr>
            </a:lvl1pPr>
          </a:lstStyle>
          <a:p>
            <a:pPr lvl="0"/>
            <a:endParaRPr lang="fr-FR"/>
          </a:p>
        </p:txBody>
      </p:sp>
      <p:sp>
        <p:nvSpPr>
          <p:cNvPr id="53" name="Espace réservé du texte 52">
            <a:extLst>
              <a:ext uri="{FF2B5EF4-FFF2-40B4-BE49-F238E27FC236}">
                <a16:creationId xmlns:a16="http://schemas.microsoft.com/office/drawing/2014/main" id="{C9AF3768-C464-141D-4B78-58A02AF91100}"/>
              </a:ext>
            </a:extLst>
          </p:cNvPr>
          <p:cNvSpPr>
            <a:spLocks noGrp="1"/>
          </p:cNvSpPr>
          <p:nvPr userDrawn="1">
            <p:ph type="body" sz="quarter" idx="15"/>
          </p:nvPr>
        </p:nvSpPr>
        <p:spPr>
          <a:xfrm>
            <a:off x="520700" y="2117725"/>
            <a:ext cx="3000375" cy="3214992"/>
          </a:xfrm>
          <a:prstGeom prst="rect">
            <a:avLst/>
          </a:prstGeom>
        </p:spPr>
        <p:txBody>
          <a:bodyPr/>
          <a:lstStyle>
            <a:lvl1pPr marL="0" indent="0">
              <a:buNone/>
              <a:defRPr sz="1800">
                <a:solidFill>
                  <a:schemeClr val="bg1"/>
                </a:solidFill>
              </a:defRPr>
            </a:lvl1pPr>
          </a:lstStyle>
          <a:p>
            <a:pPr lvl="0"/>
            <a:endParaRPr lang="fr-FR"/>
          </a:p>
        </p:txBody>
      </p:sp>
      <p:sp>
        <p:nvSpPr>
          <p:cNvPr id="54" name="Espace réservé du texte 52">
            <a:extLst>
              <a:ext uri="{FF2B5EF4-FFF2-40B4-BE49-F238E27FC236}">
                <a16:creationId xmlns:a16="http://schemas.microsoft.com/office/drawing/2014/main" id="{7C6737C5-585C-D93B-C8B0-D68274192584}"/>
              </a:ext>
            </a:extLst>
          </p:cNvPr>
          <p:cNvSpPr>
            <a:spLocks noGrp="1"/>
          </p:cNvSpPr>
          <p:nvPr userDrawn="1">
            <p:ph type="body" sz="quarter" idx="16"/>
          </p:nvPr>
        </p:nvSpPr>
        <p:spPr>
          <a:xfrm>
            <a:off x="4107961" y="1264224"/>
            <a:ext cx="3000375" cy="3312000"/>
          </a:xfrm>
          <a:prstGeom prst="rect">
            <a:avLst/>
          </a:prstGeom>
          <a:noFill/>
          <a:ln>
            <a:noFill/>
          </a:ln>
        </p:spPr>
        <p:txBody>
          <a:bodyPr/>
          <a:lstStyle>
            <a:lvl1pPr marL="0" indent="0">
              <a:buNone/>
              <a:defRPr sz="1800">
                <a:solidFill>
                  <a:schemeClr val="bg1"/>
                </a:solidFill>
              </a:defRPr>
            </a:lvl1pPr>
          </a:lstStyle>
          <a:p>
            <a:pPr lvl="0"/>
            <a:endParaRPr lang="fr-FR"/>
          </a:p>
        </p:txBody>
      </p:sp>
      <p:sp>
        <p:nvSpPr>
          <p:cNvPr id="55" name="Espace réservé du texte 52">
            <a:extLst>
              <a:ext uri="{FF2B5EF4-FFF2-40B4-BE49-F238E27FC236}">
                <a16:creationId xmlns:a16="http://schemas.microsoft.com/office/drawing/2014/main" id="{DBFC0254-AAE7-6918-1510-3B1948718FDF}"/>
              </a:ext>
            </a:extLst>
          </p:cNvPr>
          <p:cNvSpPr>
            <a:spLocks noGrp="1"/>
          </p:cNvSpPr>
          <p:nvPr userDrawn="1">
            <p:ph type="body" sz="quarter" idx="17"/>
          </p:nvPr>
        </p:nvSpPr>
        <p:spPr>
          <a:xfrm>
            <a:off x="479893" y="6391272"/>
            <a:ext cx="6669024" cy="1478866"/>
          </a:xfrm>
          <a:prstGeom prst="rect">
            <a:avLst/>
          </a:prstGeom>
        </p:spPr>
        <p:txBody>
          <a:bodyPr/>
          <a:lstStyle>
            <a:lvl1pPr marL="0" indent="0">
              <a:buNone/>
              <a:defRPr sz="1800">
                <a:solidFill>
                  <a:schemeClr val="bg1"/>
                </a:solidFill>
              </a:defRPr>
            </a:lvl1pPr>
          </a:lstStyle>
          <a:p>
            <a:pPr lvl="0"/>
            <a:endParaRPr lang="fr-FR"/>
          </a:p>
        </p:txBody>
      </p:sp>
      <p:sp>
        <p:nvSpPr>
          <p:cNvPr id="56" name="Espace réservé du texte 52">
            <a:extLst>
              <a:ext uri="{FF2B5EF4-FFF2-40B4-BE49-F238E27FC236}">
                <a16:creationId xmlns:a16="http://schemas.microsoft.com/office/drawing/2014/main" id="{F37E8ED1-1B45-DD4D-5ECE-DC711B042DA3}"/>
              </a:ext>
            </a:extLst>
          </p:cNvPr>
          <p:cNvSpPr>
            <a:spLocks noGrp="1"/>
          </p:cNvSpPr>
          <p:nvPr userDrawn="1">
            <p:ph type="body" sz="quarter" idx="18"/>
          </p:nvPr>
        </p:nvSpPr>
        <p:spPr>
          <a:xfrm>
            <a:off x="457512" y="8873029"/>
            <a:ext cx="6669024" cy="1309045"/>
          </a:xfrm>
          <a:prstGeom prst="rect">
            <a:avLst/>
          </a:prstGeom>
        </p:spPr>
        <p:txBody>
          <a:bodyPr/>
          <a:lstStyle>
            <a:lvl1pPr marL="0" indent="0">
              <a:buNone/>
              <a:defRPr sz="1800">
                <a:solidFill>
                  <a:srgbClr val="FFFFFF"/>
                </a:solidFill>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p:ph type="body" sz="quarter" idx="19" hasCustomPrompt="1"/>
          </p:nvPr>
        </p:nvSpPr>
        <p:spPr>
          <a:xfrm>
            <a:off x="410757" y="219544"/>
            <a:ext cx="3300413" cy="712788"/>
          </a:xfrm>
          <a:prstGeom prst="rect">
            <a:avLst/>
          </a:prstGeom>
        </p:spPr>
        <p:txBody>
          <a:bodyPr/>
          <a:lstStyle>
            <a:lvl1pPr marL="0" indent="0">
              <a:buNone/>
              <a:defRPr sz="4000">
                <a:solidFill>
                  <a:schemeClr val="accent3"/>
                </a:solidFill>
                <a:latin typeface="+mj-lt"/>
              </a:defRPr>
            </a:lvl1pPr>
          </a:lstStyle>
          <a:p>
            <a:pPr lvl="0"/>
            <a:r>
              <a:rPr lang="fr-FR"/>
              <a:t>Titre</a:t>
            </a:r>
          </a:p>
        </p:txBody>
      </p:sp>
    </p:spTree>
    <p:extLst>
      <p:ext uri="{BB962C8B-B14F-4D97-AF65-F5344CB8AC3E}">
        <p14:creationId xmlns:p14="http://schemas.microsoft.com/office/powerpoint/2010/main" val="349724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ommaire +Edito - jaune01">
    <p:bg>
      <p:bgPr>
        <a:solidFill>
          <a:schemeClr val="accent5"/>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70C2177-20B5-1B6B-6392-579760662FF6}"/>
              </a:ext>
            </a:extLst>
          </p:cNvPr>
          <p:cNvSpPr txBox="1"/>
          <p:nvPr userDrawn="1"/>
        </p:nvSpPr>
        <p:spPr>
          <a:xfrm>
            <a:off x="477671" y="409433"/>
            <a:ext cx="2756848" cy="707886"/>
          </a:xfrm>
          <a:prstGeom prst="rect">
            <a:avLst/>
          </a:prstGeom>
          <a:noFill/>
        </p:spPr>
        <p:txBody>
          <a:bodyPr wrap="square" rtlCol="0">
            <a:spAutoFit/>
          </a:bodyPr>
          <a:lstStyle/>
          <a:p>
            <a:r>
              <a:rPr lang="fr-FR" sz="4000">
                <a:solidFill>
                  <a:schemeClr val="accent6"/>
                </a:solidFill>
                <a:latin typeface="+mj-lt"/>
              </a:rPr>
              <a:t>Edito</a:t>
            </a:r>
          </a:p>
        </p:txBody>
      </p:sp>
      <p:sp>
        <p:nvSpPr>
          <p:cNvPr id="6" name="ZoneTexte 5">
            <a:extLst>
              <a:ext uri="{FF2B5EF4-FFF2-40B4-BE49-F238E27FC236}">
                <a16:creationId xmlns:a16="http://schemas.microsoft.com/office/drawing/2014/main" id="{AA93EECD-C257-301D-C348-831956CAE497}"/>
              </a:ext>
            </a:extLst>
          </p:cNvPr>
          <p:cNvSpPr txBox="1"/>
          <p:nvPr userDrawn="1"/>
        </p:nvSpPr>
        <p:spPr>
          <a:xfrm>
            <a:off x="477671" y="6744268"/>
            <a:ext cx="2756848" cy="707886"/>
          </a:xfrm>
          <a:prstGeom prst="rect">
            <a:avLst/>
          </a:prstGeom>
          <a:noFill/>
        </p:spPr>
        <p:txBody>
          <a:bodyPr wrap="square" rtlCol="0">
            <a:spAutoFit/>
          </a:bodyPr>
          <a:lstStyle/>
          <a:p>
            <a:r>
              <a:rPr lang="fr-FR" sz="4000">
                <a:solidFill>
                  <a:schemeClr val="accent6"/>
                </a:solidFill>
                <a:latin typeface="+mj-lt"/>
              </a:rPr>
              <a:t>Sommaire</a:t>
            </a:r>
          </a:p>
        </p:txBody>
      </p:sp>
      <p:sp>
        <p:nvSpPr>
          <p:cNvPr id="8" name="Espace réservé du texte 7">
            <a:extLst>
              <a:ext uri="{FF2B5EF4-FFF2-40B4-BE49-F238E27FC236}">
                <a16:creationId xmlns:a16="http://schemas.microsoft.com/office/drawing/2014/main" id="{1173D33D-9826-D6AD-246A-57DF1F0024F0}"/>
              </a:ext>
            </a:extLst>
          </p:cNvPr>
          <p:cNvSpPr>
            <a:spLocks noGrp="1"/>
          </p:cNvSpPr>
          <p:nvPr>
            <p:ph type="body" sz="quarter" idx="11"/>
          </p:nvPr>
        </p:nvSpPr>
        <p:spPr>
          <a:xfrm>
            <a:off x="587375" y="1487488"/>
            <a:ext cx="6508750" cy="4613275"/>
          </a:xfrm>
          <a:prstGeom prst="rect">
            <a:avLst/>
          </a:prstGeom>
        </p:spPr>
        <p:txBody>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10" name="Espace réservé du texte 9">
            <a:extLst>
              <a:ext uri="{FF2B5EF4-FFF2-40B4-BE49-F238E27FC236}">
                <a16:creationId xmlns:a16="http://schemas.microsoft.com/office/drawing/2014/main" id="{77CCEF3D-1DFB-D793-1EA9-03F13791F760}"/>
              </a:ext>
            </a:extLst>
          </p:cNvPr>
          <p:cNvSpPr>
            <a:spLocks noGrp="1"/>
          </p:cNvSpPr>
          <p:nvPr>
            <p:ph type="body" sz="quarter" idx="12"/>
          </p:nvPr>
        </p:nvSpPr>
        <p:spPr>
          <a:xfrm>
            <a:off x="1090388" y="7805880"/>
            <a:ext cx="5508188" cy="2476500"/>
          </a:xfrm>
          <a:prstGeom prst="rect">
            <a:avLst/>
          </a:prstGeom>
        </p:spPr>
        <p:txBody>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12" name="Freeform 6">
            <a:extLst>
              <a:ext uri="{FF2B5EF4-FFF2-40B4-BE49-F238E27FC236}">
                <a16:creationId xmlns:a16="http://schemas.microsoft.com/office/drawing/2014/main" id="{D4065200-431A-9202-7245-2A73F17C7652}"/>
              </a:ext>
            </a:extLst>
          </p:cNvPr>
          <p:cNvSpPr/>
          <p:nvPr userDrawn="1"/>
        </p:nvSpPr>
        <p:spPr>
          <a:xfrm>
            <a:off x="803650" y="7541491"/>
            <a:ext cx="6048000" cy="2980015"/>
          </a:xfrm>
          <a:custGeom>
            <a:avLst/>
            <a:gdLst/>
            <a:ahLst/>
            <a:cxnLst/>
            <a:rect l="l" t="t" r="r" b="b"/>
            <a:pathLst>
              <a:path w="6048000" h="2980015">
                <a:moveTo>
                  <a:pt x="0" y="0"/>
                </a:moveTo>
                <a:lnTo>
                  <a:pt x="6048000" y="0"/>
                </a:lnTo>
                <a:lnTo>
                  <a:pt x="6048000" y="2980015"/>
                </a:lnTo>
                <a:lnTo>
                  <a:pt x="0" y="29800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latin typeface="Aeonik MGEN" panose="020B0503030300000000" pitchFamily="34" charset="0"/>
            </a:endParaRPr>
          </a:p>
        </p:txBody>
      </p:sp>
      <p:sp>
        <p:nvSpPr>
          <p:cNvPr id="15" name="Espace réservé pour une image  14">
            <a:extLst>
              <a:ext uri="{FF2B5EF4-FFF2-40B4-BE49-F238E27FC236}">
                <a16:creationId xmlns:a16="http://schemas.microsoft.com/office/drawing/2014/main" id="{4E48774E-96A4-2CF5-E25B-1E7C5D748F0B}"/>
              </a:ext>
            </a:extLst>
          </p:cNvPr>
          <p:cNvSpPr>
            <a:spLocks noGrp="1"/>
          </p:cNvSpPr>
          <p:nvPr>
            <p:ph type="pic" sz="quarter" idx="13"/>
          </p:nvPr>
        </p:nvSpPr>
        <p:spPr>
          <a:xfrm>
            <a:off x="4876800" y="593725"/>
            <a:ext cx="2219325" cy="1812925"/>
          </a:xfrm>
          <a:prstGeom prst="roundRect">
            <a:avLst/>
          </a:prstGeom>
        </p:spPr>
        <p:txBody>
          <a:bodyPr/>
          <a:lstStyle>
            <a:lvl1pPr marL="0" indent="0">
              <a:buNone/>
              <a:defRPr/>
            </a:lvl1pPr>
          </a:lstStyle>
          <a:p>
            <a:endParaRPr lang="fr-FR"/>
          </a:p>
        </p:txBody>
      </p:sp>
    </p:spTree>
    <p:extLst>
      <p:ext uri="{BB962C8B-B14F-4D97-AF65-F5344CB8AC3E}">
        <p14:creationId xmlns:p14="http://schemas.microsoft.com/office/powerpoint/2010/main" val="4722670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ématique rose mixte 4">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8" y="5659010"/>
            <a:ext cx="6800584" cy="2406984"/>
          </a:xfrm>
          <a:custGeom>
            <a:avLst/>
            <a:gdLst/>
            <a:ahLst/>
            <a:cxnLst/>
            <a:rect l="l" t="t" r="r" b="b"/>
            <a:pathLst>
              <a:path w="2437176" h="760194">
                <a:moveTo>
                  <a:pt x="42122" y="0"/>
                </a:moveTo>
                <a:lnTo>
                  <a:pt x="2395054" y="0"/>
                </a:lnTo>
                <a:cubicBezTo>
                  <a:pt x="2418317" y="0"/>
                  <a:pt x="2437176" y="18858"/>
                  <a:pt x="2437176" y="42122"/>
                </a:cubicBezTo>
                <a:lnTo>
                  <a:pt x="2437176" y="718073"/>
                </a:lnTo>
                <a:cubicBezTo>
                  <a:pt x="2437176" y="741336"/>
                  <a:pt x="2418317" y="760194"/>
                  <a:pt x="2395054" y="760194"/>
                </a:cubicBezTo>
                <a:lnTo>
                  <a:pt x="42122" y="760194"/>
                </a:lnTo>
                <a:cubicBezTo>
                  <a:pt x="30950" y="760194"/>
                  <a:pt x="20236" y="755757"/>
                  <a:pt x="12337" y="747857"/>
                </a:cubicBezTo>
                <a:cubicBezTo>
                  <a:pt x="4438" y="739958"/>
                  <a:pt x="0" y="729244"/>
                  <a:pt x="0" y="718073"/>
                </a:cubicBezTo>
                <a:lnTo>
                  <a:pt x="0" y="42122"/>
                </a:lnTo>
                <a:cubicBezTo>
                  <a:pt x="0" y="18858"/>
                  <a:pt x="18858" y="0"/>
                  <a:pt x="42122" y="0"/>
                </a:cubicBezTo>
                <a:close/>
              </a:path>
            </a:pathLst>
          </a:custGeom>
          <a:solidFill>
            <a:schemeClr val="accent2"/>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14" name="Freeform 7">
            <a:extLst>
              <a:ext uri="{FF2B5EF4-FFF2-40B4-BE49-F238E27FC236}">
                <a16:creationId xmlns:a16="http://schemas.microsoft.com/office/drawing/2014/main" id="{B54D7997-D73F-2EA2-873A-EFA32A425FF1}"/>
              </a:ext>
            </a:extLst>
          </p:cNvPr>
          <p:cNvSpPr/>
          <p:nvPr/>
        </p:nvSpPr>
        <p:spPr>
          <a:xfrm>
            <a:off x="3956833" y="261947"/>
            <a:ext cx="3312000" cy="5187465"/>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accent2"/>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15" name="TextBox 8">
            <a:extLst>
              <a:ext uri="{FF2B5EF4-FFF2-40B4-BE49-F238E27FC236}">
                <a16:creationId xmlns:a16="http://schemas.microsoft.com/office/drawing/2014/main" id="{FD207226-6D90-AC1E-4426-77D484CE85EE}"/>
              </a:ext>
            </a:extLst>
          </p:cNvPr>
          <p:cNvSpPr txBox="1"/>
          <p:nvPr/>
        </p:nvSpPr>
        <p:spPr>
          <a:xfrm>
            <a:off x="4004960" y="116239"/>
            <a:ext cx="3206381" cy="533317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4021002" y="322172"/>
            <a:ext cx="3168000" cy="4284000"/>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3" name="TextBox 11">
            <a:extLst>
              <a:ext uri="{FF2B5EF4-FFF2-40B4-BE49-F238E27FC236}">
                <a16:creationId xmlns:a16="http://schemas.microsoft.com/office/drawing/2014/main" id="{2B762689-C323-141C-279E-90774427A3B5}"/>
              </a:ext>
            </a:extLst>
          </p:cNvPr>
          <p:cNvSpPr txBox="1"/>
          <p:nvPr userDrawn="1"/>
        </p:nvSpPr>
        <p:spPr>
          <a:xfrm>
            <a:off x="4004960" y="208546"/>
            <a:ext cx="3206381" cy="4283855"/>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0" name="Freeform 13">
            <a:extLst>
              <a:ext uri="{FF2B5EF4-FFF2-40B4-BE49-F238E27FC236}">
                <a16:creationId xmlns:a16="http://schemas.microsoft.com/office/drawing/2014/main" id="{635E711D-D02D-CEB2-565B-C7C66982B271}"/>
              </a:ext>
            </a:extLst>
          </p:cNvPr>
          <p:cNvSpPr/>
          <p:nvPr/>
        </p:nvSpPr>
        <p:spPr>
          <a:xfrm>
            <a:off x="4013507" y="4335457"/>
            <a:ext cx="3168000" cy="297367"/>
          </a:xfrm>
          <a:custGeom>
            <a:avLst/>
            <a:gdLst/>
            <a:ahLst/>
            <a:cxnLst/>
            <a:rect l="l" t="t" r="r" b="b"/>
            <a:pathLst>
              <a:path w="273042" h="164569">
                <a:moveTo>
                  <a:pt x="0" y="0"/>
                </a:moveTo>
                <a:lnTo>
                  <a:pt x="273042" y="0"/>
                </a:lnTo>
                <a:lnTo>
                  <a:pt x="273042" y="164569"/>
                </a:lnTo>
                <a:lnTo>
                  <a:pt x="0" y="164569"/>
                </a:lnTo>
                <a:close/>
              </a:path>
            </a:pathLst>
          </a:custGeom>
          <a:solidFill>
            <a:srgbClr val="FFFFFF"/>
          </a:solidFill>
        </p:spPr>
        <p:txBody>
          <a:bodyPr/>
          <a:lstStyle/>
          <a:p>
            <a:endParaRPr lang="fr-FR">
              <a:latin typeface="Aeonik MGEN" panose="020B0503030300000000" pitchFamily="34" charset="0"/>
            </a:endParaRPr>
          </a:p>
        </p:txBody>
      </p:sp>
      <p:sp>
        <p:nvSpPr>
          <p:cNvPr id="11" name="TextBox 14">
            <a:extLst>
              <a:ext uri="{FF2B5EF4-FFF2-40B4-BE49-F238E27FC236}">
                <a16:creationId xmlns:a16="http://schemas.microsoft.com/office/drawing/2014/main" id="{6C52FD79-B46F-7F74-0FB7-7821F7F47368}"/>
              </a:ext>
            </a:extLst>
          </p:cNvPr>
          <p:cNvSpPr txBox="1"/>
          <p:nvPr/>
        </p:nvSpPr>
        <p:spPr>
          <a:xfrm>
            <a:off x="4029549" y="4105023"/>
            <a:ext cx="3157200" cy="383423"/>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nvGrpSpPr>
          <p:cNvPr id="48" name="Groupe 47">
            <a:extLst>
              <a:ext uri="{FF2B5EF4-FFF2-40B4-BE49-F238E27FC236}">
                <a16:creationId xmlns:a16="http://schemas.microsoft.com/office/drawing/2014/main" id="{286D969D-9B51-A538-9C2A-E6CCFBCC5F1A}"/>
              </a:ext>
            </a:extLst>
          </p:cNvPr>
          <p:cNvGrpSpPr/>
          <p:nvPr userDrawn="1"/>
        </p:nvGrpSpPr>
        <p:grpSpPr>
          <a:xfrm>
            <a:off x="410758" y="1160384"/>
            <a:ext cx="3206381" cy="4305740"/>
            <a:chOff x="410758" y="1160384"/>
            <a:chExt cx="3206381" cy="4030815"/>
          </a:xfrm>
        </p:grpSpPr>
        <p:sp>
          <p:nvSpPr>
            <p:cNvPr id="33" name="Freeform 25">
              <a:extLst>
                <a:ext uri="{FF2B5EF4-FFF2-40B4-BE49-F238E27FC236}">
                  <a16:creationId xmlns:a16="http://schemas.microsoft.com/office/drawing/2014/main" id="{024E2966-0868-E6B3-1939-EA600A179219}"/>
                </a:ext>
              </a:extLst>
            </p:cNvPr>
            <p:cNvSpPr/>
            <p:nvPr/>
          </p:nvSpPr>
          <p:spPr>
            <a:xfrm>
              <a:off x="410758" y="1314247"/>
              <a:ext cx="3206381" cy="3876952"/>
            </a:xfrm>
            <a:custGeom>
              <a:avLst/>
              <a:gdLst/>
              <a:ahLst/>
              <a:cxnLst/>
              <a:rect l="l" t="t" r="r" b="b"/>
              <a:pathLst>
                <a:path w="1149095" h="1200030">
                  <a:moveTo>
                    <a:pt x="89338" y="0"/>
                  </a:moveTo>
                  <a:lnTo>
                    <a:pt x="1059757" y="0"/>
                  </a:lnTo>
                  <a:cubicBezTo>
                    <a:pt x="1083451" y="0"/>
                    <a:pt x="1106174" y="9412"/>
                    <a:pt x="1122928" y="26166"/>
                  </a:cubicBezTo>
                  <a:cubicBezTo>
                    <a:pt x="1139682" y="42921"/>
                    <a:pt x="1149095" y="65644"/>
                    <a:pt x="1149095" y="89338"/>
                  </a:cubicBezTo>
                  <a:lnTo>
                    <a:pt x="1149095" y="1110692"/>
                  </a:lnTo>
                  <a:cubicBezTo>
                    <a:pt x="1149095" y="1134386"/>
                    <a:pt x="1139682" y="1157110"/>
                    <a:pt x="1122928" y="1173864"/>
                  </a:cubicBezTo>
                  <a:cubicBezTo>
                    <a:pt x="1106174" y="1190618"/>
                    <a:pt x="1083451" y="1200030"/>
                    <a:pt x="1059757" y="1200030"/>
                  </a:cubicBezTo>
                  <a:lnTo>
                    <a:pt x="89338" y="1200030"/>
                  </a:lnTo>
                  <a:cubicBezTo>
                    <a:pt x="65644" y="1200030"/>
                    <a:pt x="42921" y="1190618"/>
                    <a:pt x="26166" y="1173864"/>
                  </a:cubicBezTo>
                  <a:cubicBezTo>
                    <a:pt x="9412" y="1157110"/>
                    <a:pt x="0" y="1134386"/>
                    <a:pt x="0" y="1110692"/>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4" name="TextBox 26">
              <a:extLst>
                <a:ext uri="{FF2B5EF4-FFF2-40B4-BE49-F238E27FC236}">
                  <a16:creationId xmlns:a16="http://schemas.microsoft.com/office/drawing/2014/main" id="{34F6C8F1-01E4-A4AD-DDB6-06E335058AF2}"/>
                </a:ext>
              </a:extLst>
            </p:cNvPr>
            <p:cNvSpPr txBox="1"/>
            <p:nvPr/>
          </p:nvSpPr>
          <p:spPr>
            <a:xfrm>
              <a:off x="410758" y="1160384"/>
              <a:ext cx="3206381" cy="4030815"/>
            </a:xfrm>
            <a:prstGeom prst="rect">
              <a:avLst/>
            </a:prstGeom>
            <a:ln>
              <a:no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1" name="Freeform 28">
            <a:extLst>
              <a:ext uri="{FF2B5EF4-FFF2-40B4-BE49-F238E27FC236}">
                <a16:creationId xmlns:a16="http://schemas.microsoft.com/office/drawing/2014/main" id="{35076F2F-56C1-D129-1114-317805231634}"/>
              </a:ext>
            </a:extLst>
          </p:cNvPr>
          <p:cNvSpPr/>
          <p:nvPr/>
        </p:nvSpPr>
        <p:spPr>
          <a:xfrm>
            <a:off x="410758" y="1314245"/>
            <a:ext cx="3206381" cy="792000"/>
          </a:xfrm>
          <a:custGeom>
            <a:avLst/>
            <a:gdLst/>
            <a:ahLst/>
            <a:cxnLst/>
            <a:rect l="l" t="t" r="r" b="b"/>
            <a:pathLst>
              <a:path w="1149095" h="285163">
                <a:moveTo>
                  <a:pt x="89338" y="0"/>
                </a:moveTo>
                <a:lnTo>
                  <a:pt x="1059757" y="0"/>
                </a:lnTo>
                <a:cubicBezTo>
                  <a:pt x="1083451" y="0"/>
                  <a:pt x="1106174" y="9412"/>
                  <a:pt x="1122928" y="26166"/>
                </a:cubicBezTo>
                <a:cubicBezTo>
                  <a:pt x="1139682" y="42921"/>
                  <a:pt x="1149095" y="65644"/>
                  <a:pt x="1149095" y="89338"/>
                </a:cubicBezTo>
                <a:lnTo>
                  <a:pt x="1149095" y="195826"/>
                </a:lnTo>
                <a:cubicBezTo>
                  <a:pt x="1149095" y="219519"/>
                  <a:pt x="1139682" y="242243"/>
                  <a:pt x="1122928" y="258997"/>
                </a:cubicBezTo>
                <a:cubicBezTo>
                  <a:pt x="1106174" y="275751"/>
                  <a:pt x="1083451" y="285163"/>
                  <a:pt x="1059757" y="285163"/>
                </a:cubicBezTo>
                <a:lnTo>
                  <a:pt x="89338" y="285163"/>
                </a:lnTo>
                <a:cubicBezTo>
                  <a:pt x="65644" y="285163"/>
                  <a:pt x="42921" y="275751"/>
                  <a:pt x="26166" y="258997"/>
                </a:cubicBezTo>
                <a:cubicBezTo>
                  <a:pt x="9412" y="242243"/>
                  <a:pt x="0" y="219519"/>
                  <a:pt x="0" y="195826"/>
                </a:cubicBezTo>
                <a:lnTo>
                  <a:pt x="0" y="89338"/>
                </a:lnTo>
                <a:cubicBezTo>
                  <a:pt x="0" y="65644"/>
                  <a:pt x="9412" y="42921"/>
                  <a:pt x="26166" y="26166"/>
                </a:cubicBezTo>
                <a:cubicBezTo>
                  <a:pt x="42921" y="9412"/>
                  <a:pt x="65644" y="0"/>
                  <a:pt x="89338" y="0"/>
                </a:cubicBezTo>
                <a:close/>
              </a:path>
            </a:pathLst>
          </a:custGeom>
          <a:solidFill>
            <a:schemeClr val="accent2"/>
          </a:solidFill>
          <a:ln>
            <a:solidFill>
              <a:schemeClr val="accent2"/>
            </a:solidFill>
          </a:ln>
        </p:spPr>
        <p:txBody>
          <a:bodyPr/>
          <a:lstStyle/>
          <a:p>
            <a:endParaRPr lang="fr-FR">
              <a:solidFill>
                <a:schemeClr val="accent2"/>
              </a:solidFill>
              <a:latin typeface="Aeonik MGEN" panose="020B0503030300000000" pitchFamily="34" charset="0"/>
            </a:endParaRPr>
          </a:p>
        </p:txBody>
      </p:sp>
      <p:grpSp>
        <p:nvGrpSpPr>
          <p:cNvPr id="24" name="Group 30">
            <a:extLst>
              <a:ext uri="{FF2B5EF4-FFF2-40B4-BE49-F238E27FC236}">
                <a16:creationId xmlns:a16="http://schemas.microsoft.com/office/drawing/2014/main" id="{C7A6894F-9125-B00B-060D-1355F25B4151}"/>
              </a:ext>
            </a:extLst>
          </p:cNvPr>
          <p:cNvGrpSpPr/>
          <p:nvPr/>
        </p:nvGrpSpPr>
        <p:grpSpPr>
          <a:xfrm>
            <a:off x="2954934" y="1802294"/>
            <a:ext cx="662205" cy="306000"/>
            <a:chOff x="0" y="-50140"/>
            <a:chExt cx="237319" cy="191418"/>
          </a:xfrm>
          <a:solidFill>
            <a:schemeClr val="accent2"/>
          </a:solidFill>
        </p:grpSpPr>
        <p:sp>
          <p:nvSpPr>
            <p:cNvPr id="29" name="Freeform 31">
              <a:extLst>
                <a:ext uri="{FF2B5EF4-FFF2-40B4-BE49-F238E27FC236}">
                  <a16:creationId xmlns:a16="http://schemas.microsoft.com/office/drawing/2014/main" id="{8D7278E4-E2EC-C902-110D-447681D5D823}"/>
                </a:ext>
              </a:extLst>
            </p:cNvPr>
            <p:cNvSpPr/>
            <p:nvPr/>
          </p:nvSpPr>
          <p:spPr>
            <a:xfrm>
              <a:off x="0" y="-50140"/>
              <a:ext cx="237319" cy="94716"/>
            </a:xfrm>
            <a:custGeom>
              <a:avLst/>
              <a:gdLst/>
              <a:ahLst/>
              <a:cxnLst/>
              <a:rect l="l" t="t" r="r" b="b"/>
              <a:pathLst>
                <a:path w="237319" h="141278">
                  <a:moveTo>
                    <a:pt x="0" y="0"/>
                  </a:moveTo>
                  <a:lnTo>
                    <a:pt x="237319" y="0"/>
                  </a:lnTo>
                  <a:lnTo>
                    <a:pt x="237319" y="141278"/>
                  </a:lnTo>
                  <a:lnTo>
                    <a:pt x="0" y="141278"/>
                  </a:lnTo>
                  <a:close/>
                </a:path>
              </a:pathLst>
            </a:custGeom>
            <a:grpFill/>
            <a:ln>
              <a:solidFill>
                <a:schemeClr val="accent2"/>
              </a:solidFill>
            </a:ln>
          </p:spPr>
          <p:txBody>
            <a:bodyPr/>
            <a:lstStyle/>
            <a:p>
              <a:endParaRPr lang="fr-FR">
                <a:latin typeface="Aeonik MGEN" panose="020B0503030300000000" pitchFamily="34" charset="0"/>
              </a:endParaRPr>
            </a:p>
          </p:txBody>
        </p:sp>
        <p:sp>
          <p:nvSpPr>
            <p:cNvPr id="30" name="TextBox 32">
              <a:extLst>
                <a:ext uri="{FF2B5EF4-FFF2-40B4-BE49-F238E27FC236}">
                  <a16:creationId xmlns:a16="http://schemas.microsoft.com/office/drawing/2014/main" id="{ECD74BC1-0815-8A6C-8F33-52826921383F}"/>
                </a:ext>
              </a:extLst>
            </p:cNvPr>
            <p:cNvSpPr txBox="1"/>
            <p:nvPr/>
          </p:nvSpPr>
          <p:spPr>
            <a:xfrm>
              <a:off x="0" y="-47625"/>
              <a:ext cx="237319" cy="188903"/>
            </a:xfrm>
            <a:prstGeom prst="rect">
              <a:avLst/>
            </a:prstGeom>
            <a:grpFill/>
            <a:ln>
              <a:solidFill>
                <a:schemeClr val="accent2"/>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5" name="Group 33">
            <a:extLst>
              <a:ext uri="{FF2B5EF4-FFF2-40B4-BE49-F238E27FC236}">
                <a16:creationId xmlns:a16="http://schemas.microsoft.com/office/drawing/2014/main" id="{0319A550-457F-FD1E-D899-9D7944918772}"/>
              </a:ext>
            </a:extLst>
          </p:cNvPr>
          <p:cNvGrpSpPr/>
          <p:nvPr/>
        </p:nvGrpSpPr>
        <p:grpSpPr>
          <a:xfrm>
            <a:off x="424898" y="1895458"/>
            <a:ext cx="662205" cy="212835"/>
            <a:chOff x="0" y="-64996"/>
            <a:chExt cx="237319" cy="163884"/>
          </a:xfrm>
          <a:solidFill>
            <a:schemeClr val="accent2"/>
          </a:solidFill>
        </p:grpSpPr>
        <p:sp>
          <p:nvSpPr>
            <p:cNvPr id="27" name="Freeform 34">
              <a:extLst>
                <a:ext uri="{FF2B5EF4-FFF2-40B4-BE49-F238E27FC236}">
                  <a16:creationId xmlns:a16="http://schemas.microsoft.com/office/drawing/2014/main" id="{2CBB004C-ED2C-7103-1F80-74C80B4AA369}"/>
                </a:ext>
              </a:extLst>
            </p:cNvPr>
            <p:cNvSpPr/>
            <p:nvPr/>
          </p:nvSpPr>
          <p:spPr>
            <a:xfrm>
              <a:off x="0" y="-64996"/>
              <a:ext cx="237319" cy="65507"/>
            </a:xfrm>
            <a:custGeom>
              <a:avLst/>
              <a:gdLst/>
              <a:ahLst/>
              <a:cxnLst/>
              <a:rect l="l" t="t" r="r" b="b"/>
              <a:pathLst>
                <a:path w="237319" h="98888">
                  <a:moveTo>
                    <a:pt x="0" y="0"/>
                  </a:moveTo>
                  <a:lnTo>
                    <a:pt x="237319" y="0"/>
                  </a:lnTo>
                  <a:lnTo>
                    <a:pt x="237319" y="98888"/>
                  </a:lnTo>
                  <a:lnTo>
                    <a:pt x="0" y="98888"/>
                  </a:lnTo>
                  <a:close/>
                </a:path>
              </a:pathLst>
            </a:custGeom>
            <a:grpFill/>
            <a:ln>
              <a:solidFill>
                <a:schemeClr val="accent2"/>
              </a:solidFill>
            </a:ln>
          </p:spPr>
          <p:txBody>
            <a:bodyPr/>
            <a:lstStyle/>
            <a:p>
              <a:endParaRPr lang="fr-FR">
                <a:latin typeface="Aeonik MGEN" panose="020B0503030300000000" pitchFamily="34" charset="0"/>
              </a:endParaRPr>
            </a:p>
          </p:txBody>
        </p:sp>
        <p:sp>
          <p:nvSpPr>
            <p:cNvPr id="28" name="TextBox 35">
              <a:extLst>
                <a:ext uri="{FF2B5EF4-FFF2-40B4-BE49-F238E27FC236}">
                  <a16:creationId xmlns:a16="http://schemas.microsoft.com/office/drawing/2014/main" id="{9AC0B464-8B42-6DC2-7BBF-4CC348F75021}"/>
                </a:ext>
              </a:extLst>
            </p:cNvPr>
            <p:cNvSpPr txBox="1"/>
            <p:nvPr/>
          </p:nvSpPr>
          <p:spPr>
            <a:xfrm>
              <a:off x="0" y="-47625"/>
              <a:ext cx="237319" cy="146513"/>
            </a:xfrm>
            <a:prstGeom prst="rect">
              <a:avLst/>
            </a:prstGeom>
            <a:grpFill/>
            <a:ln>
              <a:solidFill>
                <a:schemeClr val="accent2"/>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8" name="Freeform 40">
            <a:extLst>
              <a:ext uri="{FF2B5EF4-FFF2-40B4-BE49-F238E27FC236}">
                <a16:creationId xmlns:a16="http://schemas.microsoft.com/office/drawing/2014/main" id="{45A7CA2A-C9E9-F08D-5DA8-0C7C3DC7E39A}"/>
              </a:ext>
            </a:extLst>
          </p:cNvPr>
          <p:cNvSpPr/>
          <p:nvPr userDrawn="1"/>
        </p:nvSpPr>
        <p:spPr>
          <a:xfrm>
            <a:off x="410757" y="8193757"/>
            <a:ext cx="6800584" cy="2121209"/>
          </a:xfrm>
          <a:custGeom>
            <a:avLst/>
            <a:gdLst/>
            <a:ahLst/>
            <a:cxnLst/>
            <a:rect l="l" t="t" r="r" b="b"/>
            <a:pathLst>
              <a:path w="2437176" h="760194">
                <a:moveTo>
                  <a:pt x="42122" y="0"/>
                </a:moveTo>
                <a:lnTo>
                  <a:pt x="2395054" y="0"/>
                </a:lnTo>
                <a:cubicBezTo>
                  <a:pt x="2418317" y="0"/>
                  <a:pt x="2437176" y="18858"/>
                  <a:pt x="2437176" y="42122"/>
                </a:cubicBezTo>
                <a:lnTo>
                  <a:pt x="2437176" y="718073"/>
                </a:lnTo>
                <a:cubicBezTo>
                  <a:pt x="2437176" y="741336"/>
                  <a:pt x="2418317" y="760194"/>
                  <a:pt x="2395054" y="760194"/>
                </a:cubicBezTo>
                <a:lnTo>
                  <a:pt x="42122" y="760194"/>
                </a:lnTo>
                <a:cubicBezTo>
                  <a:pt x="30950" y="760194"/>
                  <a:pt x="20236" y="755757"/>
                  <a:pt x="12337" y="747857"/>
                </a:cubicBezTo>
                <a:cubicBezTo>
                  <a:pt x="4438" y="739958"/>
                  <a:pt x="0" y="729244"/>
                  <a:pt x="0" y="718073"/>
                </a:cubicBezTo>
                <a:lnTo>
                  <a:pt x="0" y="42122"/>
                </a:lnTo>
                <a:cubicBezTo>
                  <a:pt x="0" y="18858"/>
                  <a:pt x="18858" y="0"/>
                  <a:pt x="42122" y="0"/>
                </a:cubicBezTo>
                <a:close/>
              </a:path>
            </a:pathLst>
          </a:custGeom>
          <a:solidFill>
            <a:srgbClr val="000000">
              <a:alpha val="0"/>
            </a:srgbClr>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43" name="Espace réservé pour une image  42">
            <a:extLst>
              <a:ext uri="{FF2B5EF4-FFF2-40B4-BE49-F238E27FC236}">
                <a16:creationId xmlns:a16="http://schemas.microsoft.com/office/drawing/2014/main" id="{0951D46A-C222-9BEF-57F5-6150F0894982}"/>
              </a:ext>
            </a:extLst>
          </p:cNvPr>
          <p:cNvSpPr>
            <a:spLocks noGrp="1"/>
          </p:cNvSpPr>
          <p:nvPr userDrawn="1">
            <p:ph type="pic" sz="quarter" idx="10"/>
          </p:nvPr>
        </p:nvSpPr>
        <p:spPr>
          <a:xfrm>
            <a:off x="4613580" y="4434422"/>
            <a:ext cx="1989137" cy="999116"/>
          </a:xfrm>
          <a:prstGeom prst="rect">
            <a:avLst/>
          </a:prstGeom>
        </p:spPr>
        <p:txBody>
          <a:bodyPr/>
          <a:lstStyle/>
          <a:p>
            <a:endParaRPr lang="fr-F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440143" y="8262409"/>
            <a:ext cx="6162574" cy="476250"/>
          </a:xfrm>
          <a:prstGeom prst="rect">
            <a:avLst/>
          </a:prstGeom>
        </p:spPr>
        <p:txBody>
          <a:bodyPr/>
          <a:lstStyle>
            <a:lvl1pPr marL="0" indent="0">
              <a:buNone/>
              <a:defRPr sz="2400">
                <a:solidFill>
                  <a:schemeClr val="accent2"/>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479893" y="5788917"/>
            <a:ext cx="5920907" cy="540412"/>
          </a:xfrm>
          <a:prstGeom prst="rect">
            <a:avLst/>
          </a:prstGeom>
        </p:spPr>
        <p:txBody>
          <a:bodyPr/>
          <a:lstStyle>
            <a:lvl1pPr marL="0" indent="0" algn="l">
              <a:buNone/>
              <a:defRPr sz="2400">
                <a:solidFill>
                  <a:schemeClr val="accent1"/>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487747" y="1316048"/>
            <a:ext cx="3001244" cy="689956"/>
          </a:xfrm>
          <a:prstGeom prst="rect">
            <a:avLst/>
          </a:prstGeom>
        </p:spPr>
        <p:txBody>
          <a:bodyPr/>
          <a:lstStyle>
            <a:lvl1pPr marL="0" indent="0" algn="ctr">
              <a:buNone/>
              <a:defRPr sz="2400">
                <a:solidFill>
                  <a:schemeClr val="accent1"/>
                </a:solidFill>
                <a:latin typeface="+mj-lt"/>
              </a:defRPr>
            </a:lvl1pPr>
          </a:lstStyle>
          <a:p>
            <a:pPr lvl="0"/>
            <a:endParaRPr lang="fr-FR"/>
          </a:p>
        </p:txBody>
      </p:sp>
      <p:sp>
        <p:nvSpPr>
          <p:cNvPr id="51" name="Espace réservé du texte 44">
            <a:extLst>
              <a:ext uri="{FF2B5EF4-FFF2-40B4-BE49-F238E27FC236}">
                <a16:creationId xmlns:a16="http://schemas.microsoft.com/office/drawing/2014/main" id="{698E1972-C331-3810-B7A7-4A36A93A9A7B}"/>
              </a:ext>
            </a:extLst>
          </p:cNvPr>
          <p:cNvSpPr>
            <a:spLocks noGrp="1"/>
          </p:cNvSpPr>
          <p:nvPr userDrawn="1">
            <p:ph type="body" sz="quarter" idx="14"/>
          </p:nvPr>
        </p:nvSpPr>
        <p:spPr>
          <a:xfrm>
            <a:off x="4107960" y="400590"/>
            <a:ext cx="3001244" cy="779811"/>
          </a:xfrm>
          <a:prstGeom prst="rect">
            <a:avLst/>
          </a:prstGeom>
        </p:spPr>
        <p:txBody>
          <a:bodyPr/>
          <a:lstStyle>
            <a:lvl1pPr marL="0" indent="0" algn="ctr">
              <a:buNone/>
              <a:defRPr sz="2400">
                <a:solidFill>
                  <a:schemeClr val="accent2"/>
                </a:solidFill>
                <a:latin typeface="+mj-lt"/>
              </a:defRPr>
            </a:lvl1pPr>
          </a:lstStyle>
          <a:p>
            <a:pPr lvl="0"/>
            <a:endParaRPr lang="fr-FR"/>
          </a:p>
        </p:txBody>
      </p:sp>
      <p:sp>
        <p:nvSpPr>
          <p:cNvPr id="53" name="Espace réservé du texte 52">
            <a:extLst>
              <a:ext uri="{FF2B5EF4-FFF2-40B4-BE49-F238E27FC236}">
                <a16:creationId xmlns:a16="http://schemas.microsoft.com/office/drawing/2014/main" id="{C9AF3768-C464-141D-4B78-58A02AF91100}"/>
              </a:ext>
            </a:extLst>
          </p:cNvPr>
          <p:cNvSpPr>
            <a:spLocks noGrp="1"/>
          </p:cNvSpPr>
          <p:nvPr userDrawn="1">
            <p:ph type="body" sz="quarter" idx="15"/>
          </p:nvPr>
        </p:nvSpPr>
        <p:spPr>
          <a:xfrm>
            <a:off x="520700" y="2117725"/>
            <a:ext cx="3000375" cy="3214992"/>
          </a:xfrm>
          <a:prstGeom prst="rect">
            <a:avLst/>
          </a:prstGeom>
        </p:spPr>
        <p:txBody>
          <a:bodyPr/>
          <a:lstStyle>
            <a:lvl1pPr marL="0" indent="0">
              <a:buNone/>
              <a:defRPr sz="1800">
                <a:solidFill>
                  <a:schemeClr val="bg1"/>
                </a:solidFill>
              </a:defRPr>
            </a:lvl1pPr>
          </a:lstStyle>
          <a:p>
            <a:pPr lvl="0"/>
            <a:endParaRPr lang="fr-FR"/>
          </a:p>
        </p:txBody>
      </p:sp>
      <p:sp>
        <p:nvSpPr>
          <p:cNvPr id="54" name="Espace réservé du texte 52">
            <a:extLst>
              <a:ext uri="{FF2B5EF4-FFF2-40B4-BE49-F238E27FC236}">
                <a16:creationId xmlns:a16="http://schemas.microsoft.com/office/drawing/2014/main" id="{7C6737C5-585C-D93B-C8B0-D68274192584}"/>
              </a:ext>
            </a:extLst>
          </p:cNvPr>
          <p:cNvSpPr>
            <a:spLocks noGrp="1"/>
          </p:cNvSpPr>
          <p:nvPr userDrawn="1">
            <p:ph type="body" sz="quarter" idx="16"/>
          </p:nvPr>
        </p:nvSpPr>
        <p:spPr>
          <a:xfrm>
            <a:off x="4107961" y="1264224"/>
            <a:ext cx="3000375" cy="3312000"/>
          </a:xfrm>
          <a:prstGeom prst="rect">
            <a:avLst/>
          </a:prstGeom>
          <a:noFill/>
          <a:ln>
            <a:noFill/>
          </a:ln>
        </p:spPr>
        <p:txBody>
          <a:bodyPr/>
          <a:lstStyle>
            <a:lvl1pPr marL="0" indent="0">
              <a:buNone/>
              <a:defRPr sz="1800">
                <a:solidFill>
                  <a:schemeClr val="bg1"/>
                </a:solidFill>
              </a:defRPr>
            </a:lvl1pPr>
          </a:lstStyle>
          <a:p>
            <a:pPr lvl="0"/>
            <a:endParaRPr lang="fr-FR"/>
          </a:p>
        </p:txBody>
      </p:sp>
      <p:sp>
        <p:nvSpPr>
          <p:cNvPr id="55" name="Espace réservé du texte 52">
            <a:extLst>
              <a:ext uri="{FF2B5EF4-FFF2-40B4-BE49-F238E27FC236}">
                <a16:creationId xmlns:a16="http://schemas.microsoft.com/office/drawing/2014/main" id="{DBFC0254-AAE7-6918-1510-3B1948718FDF}"/>
              </a:ext>
            </a:extLst>
          </p:cNvPr>
          <p:cNvSpPr>
            <a:spLocks noGrp="1"/>
          </p:cNvSpPr>
          <p:nvPr userDrawn="1">
            <p:ph type="body" sz="quarter" idx="17"/>
          </p:nvPr>
        </p:nvSpPr>
        <p:spPr>
          <a:xfrm>
            <a:off x="479893" y="6391272"/>
            <a:ext cx="6669024" cy="1478866"/>
          </a:xfrm>
          <a:prstGeom prst="rect">
            <a:avLst/>
          </a:prstGeom>
        </p:spPr>
        <p:txBody>
          <a:bodyPr/>
          <a:lstStyle>
            <a:lvl1pPr marL="0" indent="0">
              <a:buNone/>
              <a:defRPr sz="1800">
                <a:solidFill>
                  <a:srgbClr val="FFFFFF"/>
                </a:solidFill>
              </a:defRPr>
            </a:lvl1pPr>
          </a:lstStyle>
          <a:p>
            <a:pPr lvl="0"/>
            <a:endParaRPr lang="fr-FR"/>
          </a:p>
        </p:txBody>
      </p:sp>
      <p:sp>
        <p:nvSpPr>
          <p:cNvPr id="56" name="Espace réservé du texte 52">
            <a:extLst>
              <a:ext uri="{FF2B5EF4-FFF2-40B4-BE49-F238E27FC236}">
                <a16:creationId xmlns:a16="http://schemas.microsoft.com/office/drawing/2014/main" id="{F37E8ED1-1B45-DD4D-5ECE-DC711B042DA3}"/>
              </a:ext>
            </a:extLst>
          </p:cNvPr>
          <p:cNvSpPr>
            <a:spLocks noGrp="1"/>
          </p:cNvSpPr>
          <p:nvPr userDrawn="1">
            <p:ph type="body" sz="quarter" idx="18"/>
          </p:nvPr>
        </p:nvSpPr>
        <p:spPr>
          <a:xfrm>
            <a:off x="457512" y="8873029"/>
            <a:ext cx="6669024" cy="1309045"/>
          </a:xfrm>
          <a:prstGeom prst="rect">
            <a:avLst/>
          </a:prstGeom>
        </p:spPr>
        <p:txBody>
          <a:bodyPr/>
          <a:lstStyle>
            <a:lvl1pPr marL="0" indent="0">
              <a:buNone/>
              <a:defRPr sz="1800">
                <a:solidFill>
                  <a:schemeClr val="bg1"/>
                </a:solidFill>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p:ph type="body" sz="quarter" idx="19" hasCustomPrompt="1"/>
          </p:nvPr>
        </p:nvSpPr>
        <p:spPr>
          <a:xfrm>
            <a:off x="410757" y="219544"/>
            <a:ext cx="3300413" cy="712788"/>
          </a:xfrm>
          <a:prstGeom prst="rect">
            <a:avLst/>
          </a:prstGeom>
        </p:spPr>
        <p:txBody>
          <a:bodyPr/>
          <a:lstStyle>
            <a:lvl1pPr marL="0" indent="0">
              <a:buNone/>
              <a:defRPr sz="4000">
                <a:solidFill>
                  <a:schemeClr val="accent2"/>
                </a:solidFill>
                <a:latin typeface="+mj-lt"/>
              </a:defRPr>
            </a:lvl1pPr>
          </a:lstStyle>
          <a:p>
            <a:pPr lvl="0"/>
            <a:r>
              <a:rPr lang="fr-FR"/>
              <a:t>Titre</a:t>
            </a:r>
          </a:p>
        </p:txBody>
      </p:sp>
    </p:spTree>
    <p:extLst>
      <p:ext uri="{BB962C8B-B14F-4D97-AF65-F5344CB8AC3E}">
        <p14:creationId xmlns:p14="http://schemas.microsoft.com/office/powerpoint/2010/main" val="21657701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ématique vert foncé mixte 4">
    <p:bg>
      <p:bgPr>
        <a:solidFill>
          <a:schemeClr val="accent2"/>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8" y="5659010"/>
            <a:ext cx="6800584" cy="2406984"/>
          </a:xfrm>
          <a:custGeom>
            <a:avLst/>
            <a:gdLst/>
            <a:ahLst/>
            <a:cxnLst/>
            <a:rect l="l" t="t" r="r" b="b"/>
            <a:pathLst>
              <a:path w="2437176" h="760194">
                <a:moveTo>
                  <a:pt x="42122" y="0"/>
                </a:moveTo>
                <a:lnTo>
                  <a:pt x="2395054" y="0"/>
                </a:lnTo>
                <a:cubicBezTo>
                  <a:pt x="2418317" y="0"/>
                  <a:pt x="2437176" y="18858"/>
                  <a:pt x="2437176" y="42122"/>
                </a:cubicBezTo>
                <a:lnTo>
                  <a:pt x="2437176" y="718073"/>
                </a:lnTo>
                <a:cubicBezTo>
                  <a:pt x="2437176" y="741336"/>
                  <a:pt x="2418317" y="760194"/>
                  <a:pt x="2395054" y="760194"/>
                </a:cubicBezTo>
                <a:lnTo>
                  <a:pt x="42122" y="760194"/>
                </a:lnTo>
                <a:cubicBezTo>
                  <a:pt x="30950" y="760194"/>
                  <a:pt x="20236" y="755757"/>
                  <a:pt x="12337" y="747857"/>
                </a:cubicBezTo>
                <a:cubicBezTo>
                  <a:pt x="4438" y="739958"/>
                  <a:pt x="0" y="729244"/>
                  <a:pt x="0" y="718073"/>
                </a:cubicBezTo>
                <a:lnTo>
                  <a:pt x="0" y="42122"/>
                </a:lnTo>
                <a:cubicBezTo>
                  <a:pt x="0" y="18858"/>
                  <a:pt x="18858" y="0"/>
                  <a:pt x="42122" y="0"/>
                </a:cubicBezTo>
                <a:close/>
              </a:path>
            </a:pathLst>
          </a:custGeom>
          <a:solidFill>
            <a:schemeClr val="accent1"/>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14" name="Freeform 7">
            <a:extLst>
              <a:ext uri="{FF2B5EF4-FFF2-40B4-BE49-F238E27FC236}">
                <a16:creationId xmlns:a16="http://schemas.microsoft.com/office/drawing/2014/main" id="{B54D7997-D73F-2EA2-873A-EFA32A425FF1}"/>
              </a:ext>
            </a:extLst>
          </p:cNvPr>
          <p:cNvSpPr/>
          <p:nvPr/>
        </p:nvSpPr>
        <p:spPr>
          <a:xfrm>
            <a:off x="3956833" y="261947"/>
            <a:ext cx="3312000" cy="5187465"/>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accent1"/>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15" name="TextBox 8">
            <a:extLst>
              <a:ext uri="{FF2B5EF4-FFF2-40B4-BE49-F238E27FC236}">
                <a16:creationId xmlns:a16="http://schemas.microsoft.com/office/drawing/2014/main" id="{FD207226-6D90-AC1E-4426-77D484CE85EE}"/>
              </a:ext>
            </a:extLst>
          </p:cNvPr>
          <p:cNvSpPr txBox="1"/>
          <p:nvPr/>
        </p:nvSpPr>
        <p:spPr>
          <a:xfrm>
            <a:off x="4004960" y="116239"/>
            <a:ext cx="3206381" cy="533317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4021002" y="322172"/>
            <a:ext cx="3168000" cy="4284000"/>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3" name="TextBox 11">
            <a:extLst>
              <a:ext uri="{FF2B5EF4-FFF2-40B4-BE49-F238E27FC236}">
                <a16:creationId xmlns:a16="http://schemas.microsoft.com/office/drawing/2014/main" id="{2B762689-C323-141C-279E-90774427A3B5}"/>
              </a:ext>
            </a:extLst>
          </p:cNvPr>
          <p:cNvSpPr txBox="1"/>
          <p:nvPr userDrawn="1"/>
        </p:nvSpPr>
        <p:spPr>
          <a:xfrm>
            <a:off x="4004960" y="208546"/>
            <a:ext cx="3206381" cy="4283855"/>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0" name="Freeform 13">
            <a:extLst>
              <a:ext uri="{FF2B5EF4-FFF2-40B4-BE49-F238E27FC236}">
                <a16:creationId xmlns:a16="http://schemas.microsoft.com/office/drawing/2014/main" id="{635E711D-D02D-CEB2-565B-C7C66982B271}"/>
              </a:ext>
            </a:extLst>
          </p:cNvPr>
          <p:cNvSpPr/>
          <p:nvPr/>
        </p:nvSpPr>
        <p:spPr>
          <a:xfrm>
            <a:off x="4013507" y="4335457"/>
            <a:ext cx="3168000" cy="297367"/>
          </a:xfrm>
          <a:custGeom>
            <a:avLst/>
            <a:gdLst/>
            <a:ahLst/>
            <a:cxnLst/>
            <a:rect l="l" t="t" r="r" b="b"/>
            <a:pathLst>
              <a:path w="273042" h="164569">
                <a:moveTo>
                  <a:pt x="0" y="0"/>
                </a:moveTo>
                <a:lnTo>
                  <a:pt x="273042" y="0"/>
                </a:lnTo>
                <a:lnTo>
                  <a:pt x="273042" y="164569"/>
                </a:lnTo>
                <a:lnTo>
                  <a:pt x="0" y="164569"/>
                </a:lnTo>
                <a:close/>
              </a:path>
            </a:pathLst>
          </a:custGeom>
          <a:solidFill>
            <a:srgbClr val="FFFFFF"/>
          </a:solidFill>
        </p:spPr>
        <p:txBody>
          <a:bodyPr/>
          <a:lstStyle/>
          <a:p>
            <a:endParaRPr lang="fr-FR">
              <a:latin typeface="Aeonik MGEN" panose="020B0503030300000000" pitchFamily="34" charset="0"/>
            </a:endParaRPr>
          </a:p>
        </p:txBody>
      </p:sp>
      <p:sp>
        <p:nvSpPr>
          <p:cNvPr id="11" name="TextBox 14">
            <a:extLst>
              <a:ext uri="{FF2B5EF4-FFF2-40B4-BE49-F238E27FC236}">
                <a16:creationId xmlns:a16="http://schemas.microsoft.com/office/drawing/2014/main" id="{6C52FD79-B46F-7F74-0FB7-7821F7F47368}"/>
              </a:ext>
            </a:extLst>
          </p:cNvPr>
          <p:cNvSpPr txBox="1"/>
          <p:nvPr/>
        </p:nvSpPr>
        <p:spPr>
          <a:xfrm>
            <a:off x="4029549" y="4105023"/>
            <a:ext cx="3157200" cy="383423"/>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33" name="Freeform 25">
            <a:extLst>
              <a:ext uri="{FF2B5EF4-FFF2-40B4-BE49-F238E27FC236}">
                <a16:creationId xmlns:a16="http://schemas.microsoft.com/office/drawing/2014/main" id="{024E2966-0868-E6B3-1939-EA600A179219}"/>
              </a:ext>
            </a:extLst>
          </p:cNvPr>
          <p:cNvSpPr/>
          <p:nvPr/>
        </p:nvSpPr>
        <p:spPr>
          <a:xfrm>
            <a:off x="410758" y="1324741"/>
            <a:ext cx="3206381" cy="4141383"/>
          </a:xfrm>
          <a:custGeom>
            <a:avLst/>
            <a:gdLst/>
            <a:ahLst/>
            <a:cxnLst/>
            <a:rect l="l" t="t" r="r" b="b"/>
            <a:pathLst>
              <a:path w="1149095" h="1200030">
                <a:moveTo>
                  <a:pt x="89338" y="0"/>
                </a:moveTo>
                <a:lnTo>
                  <a:pt x="1059757" y="0"/>
                </a:lnTo>
                <a:cubicBezTo>
                  <a:pt x="1083451" y="0"/>
                  <a:pt x="1106174" y="9412"/>
                  <a:pt x="1122928" y="26166"/>
                </a:cubicBezTo>
                <a:cubicBezTo>
                  <a:pt x="1139682" y="42921"/>
                  <a:pt x="1149095" y="65644"/>
                  <a:pt x="1149095" y="89338"/>
                </a:cubicBezTo>
                <a:lnTo>
                  <a:pt x="1149095" y="1110692"/>
                </a:lnTo>
                <a:cubicBezTo>
                  <a:pt x="1149095" y="1134386"/>
                  <a:pt x="1139682" y="1157110"/>
                  <a:pt x="1122928" y="1173864"/>
                </a:cubicBezTo>
                <a:cubicBezTo>
                  <a:pt x="1106174" y="1190618"/>
                  <a:pt x="1083451" y="1200030"/>
                  <a:pt x="1059757" y="1200030"/>
                </a:cubicBezTo>
                <a:lnTo>
                  <a:pt x="89338" y="1200030"/>
                </a:lnTo>
                <a:cubicBezTo>
                  <a:pt x="65644" y="1200030"/>
                  <a:pt x="42921" y="1190618"/>
                  <a:pt x="26166" y="1173864"/>
                </a:cubicBezTo>
                <a:cubicBezTo>
                  <a:pt x="9412" y="1157110"/>
                  <a:pt x="0" y="1134386"/>
                  <a:pt x="0" y="1110692"/>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1" name="Freeform 28">
            <a:extLst>
              <a:ext uri="{FF2B5EF4-FFF2-40B4-BE49-F238E27FC236}">
                <a16:creationId xmlns:a16="http://schemas.microsoft.com/office/drawing/2014/main" id="{35076F2F-56C1-D129-1114-317805231634}"/>
              </a:ext>
            </a:extLst>
          </p:cNvPr>
          <p:cNvSpPr/>
          <p:nvPr userDrawn="1"/>
        </p:nvSpPr>
        <p:spPr>
          <a:xfrm>
            <a:off x="410758" y="1314245"/>
            <a:ext cx="3206381" cy="792000"/>
          </a:xfrm>
          <a:custGeom>
            <a:avLst/>
            <a:gdLst/>
            <a:ahLst/>
            <a:cxnLst/>
            <a:rect l="l" t="t" r="r" b="b"/>
            <a:pathLst>
              <a:path w="1149095" h="285163">
                <a:moveTo>
                  <a:pt x="89338" y="0"/>
                </a:moveTo>
                <a:lnTo>
                  <a:pt x="1059757" y="0"/>
                </a:lnTo>
                <a:cubicBezTo>
                  <a:pt x="1083451" y="0"/>
                  <a:pt x="1106174" y="9412"/>
                  <a:pt x="1122928" y="26166"/>
                </a:cubicBezTo>
                <a:cubicBezTo>
                  <a:pt x="1139682" y="42921"/>
                  <a:pt x="1149095" y="65644"/>
                  <a:pt x="1149095" y="89338"/>
                </a:cubicBezTo>
                <a:lnTo>
                  <a:pt x="1149095" y="195826"/>
                </a:lnTo>
                <a:cubicBezTo>
                  <a:pt x="1149095" y="219519"/>
                  <a:pt x="1139682" y="242243"/>
                  <a:pt x="1122928" y="258997"/>
                </a:cubicBezTo>
                <a:cubicBezTo>
                  <a:pt x="1106174" y="275751"/>
                  <a:pt x="1083451" y="285163"/>
                  <a:pt x="1059757" y="285163"/>
                </a:cubicBezTo>
                <a:lnTo>
                  <a:pt x="89338" y="285163"/>
                </a:lnTo>
                <a:cubicBezTo>
                  <a:pt x="65644" y="285163"/>
                  <a:pt x="42921" y="275751"/>
                  <a:pt x="26166" y="258997"/>
                </a:cubicBezTo>
                <a:cubicBezTo>
                  <a:pt x="9412" y="242243"/>
                  <a:pt x="0" y="219519"/>
                  <a:pt x="0" y="195826"/>
                </a:cubicBezTo>
                <a:lnTo>
                  <a:pt x="0" y="89338"/>
                </a:lnTo>
                <a:cubicBezTo>
                  <a:pt x="0" y="65644"/>
                  <a:pt x="9412" y="42921"/>
                  <a:pt x="26166" y="26166"/>
                </a:cubicBezTo>
                <a:cubicBezTo>
                  <a:pt x="42921" y="9412"/>
                  <a:pt x="65644" y="0"/>
                  <a:pt x="89338" y="0"/>
                </a:cubicBezTo>
                <a:close/>
              </a:path>
            </a:pathLst>
          </a:custGeom>
          <a:solidFill>
            <a:schemeClr val="accent1"/>
          </a:solidFill>
          <a:ln>
            <a:solidFill>
              <a:schemeClr val="accent1"/>
            </a:solidFill>
          </a:ln>
        </p:spPr>
        <p:txBody>
          <a:bodyPr/>
          <a:lstStyle/>
          <a:p>
            <a:endParaRPr lang="fr-FR">
              <a:latin typeface="Aeonik MGEN" panose="020B0503030300000000" pitchFamily="34" charset="0"/>
            </a:endParaRPr>
          </a:p>
        </p:txBody>
      </p:sp>
      <p:grpSp>
        <p:nvGrpSpPr>
          <p:cNvPr id="24" name="Group 30">
            <a:extLst>
              <a:ext uri="{FF2B5EF4-FFF2-40B4-BE49-F238E27FC236}">
                <a16:creationId xmlns:a16="http://schemas.microsoft.com/office/drawing/2014/main" id="{C7A6894F-9125-B00B-060D-1355F25B4151}"/>
              </a:ext>
            </a:extLst>
          </p:cNvPr>
          <p:cNvGrpSpPr/>
          <p:nvPr userDrawn="1"/>
        </p:nvGrpSpPr>
        <p:grpSpPr>
          <a:xfrm>
            <a:off x="2954934" y="1802294"/>
            <a:ext cx="662205" cy="306000"/>
            <a:chOff x="0" y="-50140"/>
            <a:chExt cx="237319" cy="191418"/>
          </a:xfrm>
          <a:solidFill>
            <a:schemeClr val="accent1"/>
          </a:solidFill>
        </p:grpSpPr>
        <p:sp>
          <p:nvSpPr>
            <p:cNvPr id="29" name="Freeform 31">
              <a:extLst>
                <a:ext uri="{FF2B5EF4-FFF2-40B4-BE49-F238E27FC236}">
                  <a16:creationId xmlns:a16="http://schemas.microsoft.com/office/drawing/2014/main" id="{8D7278E4-E2EC-C902-110D-447681D5D823}"/>
                </a:ext>
              </a:extLst>
            </p:cNvPr>
            <p:cNvSpPr/>
            <p:nvPr/>
          </p:nvSpPr>
          <p:spPr>
            <a:xfrm>
              <a:off x="0" y="-50140"/>
              <a:ext cx="237319" cy="94716"/>
            </a:xfrm>
            <a:custGeom>
              <a:avLst/>
              <a:gdLst/>
              <a:ahLst/>
              <a:cxnLst/>
              <a:rect l="l" t="t" r="r" b="b"/>
              <a:pathLst>
                <a:path w="237319" h="141278">
                  <a:moveTo>
                    <a:pt x="0" y="0"/>
                  </a:moveTo>
                  <a:lnTo>
                    <a:pt x="237319" y="0"/>
                  </a:lnTo>
                  <a:lnTo>
                    <a:pt x="237319" y="141278"/>
                  </a:lnTo>
                  <a:lnTo>
                    <a:pt x="0" y="141278"/>
                  </a:lnTo>
                  <a:close/>
                </a:path>
              </a:pathLst>
            </a:custGeom>
            <a:grpFill/>
            <a:ln>
              <a:solidFill>
                <a:schemeClr val="accent1"/>
              </a:solidFill>
            </a:ln>
          </p:spPr>
          <p:txBody>
            <a:bodyPr/>
            <a:lstStyle/>
            <a:p>
              <a:endParaRPr lang="fr-FR">
                <a:latin typeface="Aeonik MGEN" panose="020B0503030300000000" pitchFamily="34" charset="0"/>
              </a:endParaRPr>
            </a:p>
          </p:txBody>
        </p:sp>
        <p:sp>
          <p:nvSpPr>
            <p:cNvPr id="30" name="TextBox 32">
              <a:extLst>
                <a:ext uri="{FF2B5EF4-FFF2-40B4-BE49-F238E27FC236}">
                  <a16:creationId xmlns:a16="http://schemas.microsoft.com/office/drawing/2014/main" id="{ECD74BC1-0815-8A6C-8F33-52826921383F}"/>
                </a:ext>
              </a:extLst>
            </p:cNvPr>
            <p:cNvSpPr txBox="1"/>
            <p:nvPr/>
          </p:nvSpPr>
          <p:spPr>
            <a:xfrm>
              <a:off x="0" y="-47625"/>
              <a:ext cx="237319" cy="188903"/>
            </a:xfrm>
            <a:prstGeom prst="rect">
              <a:avLst/>
            </a:prstGeom>
            <a:grpFill/>
            <a:ln>
              <a:solidFill>
                <a:schemeClr val="accent1"/>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5" name="Group 33">
            <a:extLst>
              <a:ext uri="{FF2B5EF4-FFF2-40B4-BE49-F238E27FC236}">
                <a16:creationId xmlns:a16="http://schemas.microsoft.com/office/drawing/2014/main" id="{0319A550-457F-FD1E-D899-9D7944918772}"/>
              </a:ext>
            </a:extLst>
          </p:cNvPr>
          <p:cNvGrpSpPr/>
          <p:nvPr userDrawn="1"/>
        </p:nvGrpSpPr>
        <p:grpSpPr>
          <a:xfrm>
            <a:off x="424898" y="1895458"/>
            <a:ext cx="662205" cy="212835"/>
            <a:chOff x="0" y="-64996"/>
            <a:chExt cx="237319" cy="163884"/>
          </a:xfrm>
          <a:solidFill>
            <a:schemeClr val="accent1"/>
          </a:solidFill>
        </p:grpSpPr>
        <p:sp>
          <p:nvSpPr>
            <p:cNvPr id="27" name="Freeform 34">
              <a:extLst>
                <a:ext uri="{FF2B5EF4-FFF2-40B4-BE49-F238E27FC236}">
                  <a16:creationId xmlns:a16="http://schemas.microsoft.com/office/drawing/2014/main" id="{2CBB004C-ED2C-7103-1F80-74C80B4AA369}"/>
                </a:ext>
              </a:extLst>
            </p:cNvPr>
            <p:cNvSpPr/>
            <p:nvPr/>
          </p:nvSpPr>
          <p:spPr>
            <a:xfrm>
              <a:off x="0" y="-64996"/>
              <a:ext cx="237319" cy="65507"/>
            </a:xfrm>
            <a:custGeom>
              <a:avLst/>
              <a:gdLst/>
              <a:ahLst/>
              <a:cxnLst/>
              <a:rect l="l" t="t" r="r" b="b"/>
              <a:pathLst>
                <a:path w="237319" h="98888">
                  <a:moveTo>
                    <a:pt x="0" y="0"/>
                  </a:moveTo>
                  <a:lnTo>
                    <a:pt x="237319" y="0"/>
                  </a:lnTo>
                  <a:lnTo>
                    <a:pt x="237319" y="98888"/>
                  </a:lnTo>
                  <a:lnTo>
                    <a:pt x="0" y="98888"/>
                  </a:lnTo>
                  <a:close/>
                </a:path>
              </a:pathLst>
            </a:custGeom>
            <a:grpFill/>
            <a:ln>
              <a:solidFill>
                <a:schemeClr val="accent1"/>
              </a:solidFill>
            </a:ln>
          </p:spPr>
          <p:txBody>
            <a:bodyPr/>
            <a:lstStyle/>
            <a:p>
              <a:endParaRPr lang="fr-FR">
                <a:latin typeface="Aeonik MGEN" panose="020B0503030300000000" pitchFamily="34" charset="0"/>
              </a:endParaRPr>
            </a:p>
          </p:txBody>
        </p:sp>
        <p:sp>
          <p:nvSpPr>
            <p:cNvPr id="28" name="TextBox 35">
              <a:extLst>
                <a:ext uri="{FF2B5EF4-FFF2-40B4-BE49-F238E27FC236}">
                  <a16:creationId xmlns:a16="http://schemas.microsoft.com/office/drawing/2014/main" id="{9AC0B464-8B42-6DC2-7BBF-4CC348F75021}"/>
                </a:ext>
              </a:extLst>
            </p:cNvPr>
            <p:cNvSpPr txBox="1"/>
            <p:nvPr/>
          </p:nvSpPr>
          <p:spPr>
            <a:xfrm>
              <a:off x="0" y="-47625"/>
              <a:ext cx="237319" cy="146513"/>
            </a:xfrm>
            <a:prstGeom prst="rect">
              <a:avLst/>
            </a:prstGeom>
            <a:grpFill/>
            <a:ln>
              <a:solidFill>
                <a:schemeClr val="accent1"/>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8" name="Freeform 40">
            <a:extLst>
              <a:ext uri="{FF2B5EF4-FFF2-40B4-BE49-F238E27FC236}">
                <a16:creationId xmlns:a16="http://schemas.microsoft.com/office/drawing/2014/main" id="{45A7CA2A-C9E9-F08D-5DA8-0C7C3DC7E39A}"/>
              </a:ext>
            </a:extLst>
          </p:cNvPr>
          <p:cNvSpPr/>
          <p:nvPr userDrawn="1"/>
        </p:nvSpPr>
        <p:spPr>
          <a:xfrm>
            <a:off x="410757" y="8193757"/>
            <a:ext cx="6800584" cy="2121209"/>
          </a:xfrm>
          <a:custGeom>
            <a:avLst/>
            <a:gdLst/>
            <a:ahLst/>
            <a:cxnLst/>
            <a:rect l="l" t="t" r="r" b="b"/>
            <a:pathLst>
              <a:path w="2437176" h="760194">
                <a:moveTo>
                  <a:pt x="42122" y="0"/>
                </a:moveTo>
                <a:lnTo>
                  <a:pt x="2395054" y="0"/>
                </a:lnTo>
                <a:cubicBezTo>
                  <a:pt x="2418317" y="0"/>
                  <a:pt x="2437176" y="18858"/>
                  <a:pt x="2437176" y="42122"/>
                </a:cubicBezTo>
                <a:lnTo>
                  <a:pt x="2437176" y="718073"/>
                </a:lnTo>
                <a:cubicBezTo>
                  <a:pt x="2437176" y="741336"/>
                  <a:pt x="2418317" y="760194"/>
                  <a:pt x="2395054" y="760194"/>
                </a:cubicBezTo>
                <a:lnTo>
                  <a:pt x="42122" y="760194"/>
                </a:lnTo>
                <a:cubicBezTo>
                  <a:pt x="30950" y="760194"/>
                  <a:pt x="20236" y="755757"/>
                  <a:pt x="12337" y="747857"/>
                </a:cubicBezTo>
                <a:cubicBezTo>
                  <a:pt x="4438" y="739958"/>
                  <a:pt x="0" y="729244"/>
                  <a:pt x="0" y="718073"/>
                </a:cubicBezTo>
                <a:lnTo>
                  <a:pt x="0" y="42122"/>
                </a:lnTo>
                <a:cubicBezTo>
                  <a:pt x="0" y="18858"/>
                  <a:pt x="18858" y="0"/>
                  <a:pt x="42122" y="0"/>
                </a:cubicBezTo>
                <a:close/>
              </a:path>
            </a:pathLst>
          </a:custGeom>
          <a:solidFill>
            <a:srgbClr val="000000">
              <a:alpha val="0"/>
            </a:srgbClr>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43" name="Espace réservé pour une image  42">
            <a:extLst>
              <a:ext uri="{FF2B5EF4-FFF2-40B4-BE49-F238E27FC236}">
                <a16:creationId xmlns:a16="http://schemas.microsoft.com/office/drawing/2014/main" id="{0951D46A-C222-9BEF-57F5-6150F0894982}"/>
              </a:ext>
            </a:extLst>
          </p:cNvPr>
          <p:cNvSpPr>
            <a:spLocks noGrp="1"/>
          </p:cNvSpPr>
          <p:nvPr userDrawn="1">
            <p:ph type="pic" sz="quarter" idx="10"/>
          </p:nvPr>
        </p:nvSpPr>
        <p:spPr>
          <a:xfrm>
            <a:off x="4613580" y="4434422"/>
            <a:ext cx="1989137" cy="999116"/>
          </a:xfrm>
          <a:prstGeom prst="rect">
            <a:avLst/>
          </a:prstGeom>
        </p:spPr>
        <p:txBody>
          <a:bodyPr/>
          <a:lstStyle/>
          <a:p>
            <a:endParaRPr lang="fr-F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440143" y="8262409"/>
            <a:ext cx="6162574" cy="476250"/>
          </a:xfrm>
          <a:prstGeom prst="rect">
            <a:avLst/>
          </a:prstGeom>
        </p:spPr>
        <p:txBody>
          <a:bodyPr/>
          <a:lstStyle>
            <a:lvl1pPr marL="0" indent="0">
              <a:buNone/>
              <a:defRPr sz="2400">
                <a:solidFill>
                  <a:schemeClr val="accent1"/>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479893" y="5788917"/>
            <a:ext cx="5920907" cy="540412"/>
          </a:xfrm>
          <a:prstGeom prst="rect">
            <a:avLst/>
          </a:prstGeom>
        </p:spPr>
        <p:txBody>
          <a:bodyPr/>
          <a:lstStyle>
            <a:lvl1pPr marL="0" indent="0" algn="l">
              <a:buNone/>
              <a:defRPr sz="2400">
                <a:solidFill>
                  <a:schemeClr val="accent2"/>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19831" y="1300006"/>
            <a:ext cx="3001244" cy="689956"/>
          </a:xfrm>
          <a:prstGeom prst="rect">
            <a:avLst/>
          </a:prstGeom>
        </p:spPr>
        <p:txBody>
          <a:bodyPr/>
          <a:lstStyle>
            <a:lvl1pPr marL="0" indent="0" algn="ctr">
              <a:buNone/>
              <a:defRPr sz="2400">
                <a:solidFill>
                  <a:schemeClr val="accent2"/>
                </a:solidFill>
                <a:latin typeface="+mj-lt"/>
              </a:defRPr>
            </a:lvl1pPr>
          </a:lstStyle>
          <a:p>
            <a:pPr lvl="0"/>
            <a:endParaRPr lang="fr-FR"/>
          </a:p>
        </p:txBody>
      </p:sp>
      <p:sp>
        <p:nvSpPr>
          <p:cNvPr id="51" name="Espace réservé du texte 44">
            <a:extLst>
              <a:ext uri="{FF2B5EF4-FFF2-40B4-BE49-F238E27FC236}">
                <a16:creationId xmlns:a16="http://schemas.microsoft.com/office/drawing/2014/main" id="{698E1972-C331-3810-B7A7-4A36A93A9A7B}"/>
              </a:ext>
            </a:extLst>
          </p:cNvPr>
          <p:cNvSpPr>
            <a:spLocks noGrp="1"/>
          </p:cNvSpPr>
          <p:nvPr userDrawn="1">
            <p:ph type="body" sz="quarter" idx="14"/>
          </p:nvPr>
        </p:nvSpPr>
        <p:spPr>
          <a:xfrm>
            <a:off x="4107960" y="400590"/>
            <a:ext cx="3001244" cy="779811"/>
          </a:xfrm>
          <a:prstGeom prst="rect">
            <a:avLst/>
          </a:prstGeom>
        </p:spPr>
        <p:txBody>
          <a:bodyPr/>
          <a:lstStyle>
            <a:lvl1pPr marL="0" indent="0" algn="ctr">
              <a:buNone/>
              <a:defRPr sz="2400">
                <a:solidFill>
                  <a:schemeClr val="accent2"/>
                </a:solidFill>
                <a:latin typeface="+mj-lt"/>
              </a:defRPr>
            </a:lvl1pPr>
          </a:lstStyle>
          <a:p>
            <a:pPr lvl="0"/>
            <a:endParaRPr lang="fr-FR"/>
          </a:p>
        </p:txBody>
      </p:sp>
      <p:sp>
        <p:nvSpPr>
          <p:cNvPr id="53" name="Espace réservé du texte 52">
            <a:extLst>
              <a:ext uri="{FF2B5EF4-FFF2-40B4-BE49-F238E27FC236}">
                <a16:creationId xmlns:a16="http://schemas.microsoft.com/office/drawing/2014/main" id="{C9AF3768-C464-141D-4B78-58A02AF91100}"/>
              </a:ext>
            </a:extLst>
          </p:cNvPr>
          <p:cNvSpPr>
            <a:spLocks noGrp="1"/>
          </p:cNvSpPr>
          <p:nvPr userDrawn="1">
            <p:ph type="body" sz="quarter" idx="15"/>
          </p:nvPr>
        </p:nvSpPr>
        <p:spPr>
          <a:xfrm>
            <a:off x="520700" y="2117725"/>
            <a:ext cx="3000375" cy="3214992"/>
          </a:xfrm>
          <a:prstGeom prst="rect">
            <a:avLst/>
          </a:prstGeom>
        </p:spPr>
        <p:txBody>
          <a:bodyPr/>
          <a:lstStyle>
            <a:lvl1pPr marL="0" indent="0">
              <a:buNone/>
              <a:defRPr sz="1800">
                <a:solidFill>
                  <a:schemeClr val="bg1"/>
                </a:solidFill>
              </a:defRPr>
            </a:lvl1pPr>
          </a:lstStyle>
          <a:p>
            <a:pPr lvl="0"/>
            <a:endParaRPr lang="fr-FR"/>
          </a:p>
        </p:txBody>
      </p:sp>
      <p:sp>
        <p:nvSpPr>
          <p:cNvPr id="54" name="Espace réservé du texte 52">
            <a:extLst>
              <a:ext uri="{FF2B5EF4-FFF2-40B4-BE49-F238E27FC236}">
                <a16:creationId xmlns:a16="http://schemas.microsoft.com/office/drawing/2014/main" id="{7C6737C5-585C-D93B-C8B0-D68274192584}"/>
              </a:ext>
            </a:extLst>
          </p:cNvPr>
          <p:cNvSpPr>
            <a:spLocks noGrp="1"/>
          </p:cNvSpPr>
          <p:nvPr userDrawn="1">
            <p:ph type="body" sz="quarter" idx="16"/>
          </p:nvPr>
        </p:nvSpPr>
        <p:spPr>
          <a:xfrm>
            <a:off x="4107961" y="1264224"/>
            <a:ext cx="3000375" cy="3312000"/>
          </a:xfrm>
          <a:prstGeom prst="rect">
            <a:avLst/>
          </a:prstGeom>
          <a:noFill/>
          <a:ln>
            <a:noFill/>
          </a:ln>
        </p:spPr>
        <p:txBody>
          <a:bodyPr/>
          <a:lstStyle>
            <a:lvl1pPr marL="0" indent="0">
              <a:buNone/>
              <a:defRPr sz="1800">
                <a:solidFill>
                  <a:schemeClr val="bg1"/>
                </a:solidFill>
              </a:defRPr>
            </a:lvl1pPr>
          </a:lstStyle>
          <a:p>
            <a:pPr lvl="0"/>
            <a:endParaRPr lang="fr-FR"/>
          </a:p>
        </p:txBody>
      </p:sp>
      <p:sp>
        <p:nvSpPr>
          <p:cNvPr id="55" name="Espace réservé du texte 52">
            <a:extLst>
              <a:ext uri="{FF2B5EF4-FFF2-40B4-BE49-F238E27FC236}">
                <a16:creationId xmlns:a16="http://schemas.microsoft.com/office/drawing/2014/main" id="{DBFC0254-AAE7-6918-1510-3B1948718FDF}"/>
              </a:ext>
            </a:extLst>
          </p:cNvPr>
          <p:cNvSpPr>
            <a:spLocks noGrp="1"/>
          </p:cNvSpPr>
          <p:nvPr userDrawn="1">
            <p:ph type="body" sz="quarter" idx="17"/>
          </p:nvPr>
        </p:nvSpPr>
        <p:spPr>
          <a:xfrm>
            <a:off x="479893" y="6391272"/>
            <a:ext cx="6669024" cy="1478866"/>
          </a:xfrm>
          <a:prstGeom prst="rect">
            <a:avLst/>
          </a:prstGeom>
        </p:spPr>
        <p:txBody>
          <a:bodyPr/>
          <a:lstStyle>
            <a:lvl1pPr marL="0" indent="0">
              <a:buNone/>
              <a:defRPr sz="1800">
                <a:solidFill>
                  <a:schemeClr val="bg1"/>
                </a:solidFill>
              </a:defRPr>
            </a:lvl1pPr>
          </a:lstStyle>
          <a:p>
            <a:pPr lvl="0"/>
            <a:endParaRPr lang="fr-FR"/>
          </a:p>
        </p:txBody>
      </p:sp>
      <p:sp>
        <p:nvSpPr>
          <p:cNvPr id="56" name="Espace réservé du texte 52">
            <a:extLst>
              <a:ext uri="{FF2B5EF4-FFF2-40B4-BE49-F238E27FC236}">
                <a16:creationId xmlns:a16="http://schemas.microsoft.com/office/drawing/2014/main" id="{F37E8ED1-1B45-DD4D-5ECE-DC711B042DA3}"/>
              </a:ext>
            </a:extLst>
          </p:cNvPr>
          <p:cNvSpPr>
            <a:spLocks noGrp="1"/>
          </p:cNvSpPr>
          <p:nvPr userDrawn="1">
            <p:ph type="body" sz="quarter" idx="18"/>
          </p:nvPr>
        </p:nvSpPr>
        <p:spPr>
          <a:xfrm>
            <a:off x="457512" y="8873029"/>
            <a:ext cx="6669024" cy="1309045"/>
          </a:xfrm>
          <a:prstGeom prst="rect">
            <a:avLst/>
          </a:prstGeom>
        </p:spPr>
        <p:txBody>
          <a:bodyPr/>
          <a:lstStyle>
            <a:lvl1pPr marL="0" indent="0">
              <a:buNone/>
              <a:defRPr sz="1800">
                <a:solidFill>
                  <a:srgbClr val="FFFFFF"/>
                </a:solidFill>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userDrawn="1">
            <p:ph type="body" sz="quarter" idx="19" hasCustomPrompt="1"/>
          </p:nvPr>
        </p:nvSpPr>
        <p:spPr>
          <a:xfrm>
            <a:off x="410757" y="219544"/>
            <a:ext cx="3300413" cy="712788"/>
          </a:xfrm>
          <a:prstGeom prst="rect">
            <a:avLst/>
          </a:prstGeom>
        </p:spPr>
        <p:txBody>
          <a:bodyPr/>
          <a:lstStyle>
            <a:lvl1pPr marL="0" indent="0">
              <a:buNone/>
              <a:defRPr sz="4000">
                <a:solidFill>
                  <a:schemeClr val="accent1"/>
                </a:solidFill>
                <a:latin typeface="+mj-lt"/>
              </a:defRPr>
            </a:lvl1pPr>
          </a:lstStyle>
          <a:p>
            <a:pPr lvl="0"/>
            <a:r>
              <a:rPr lang="fr-FR"/>
              <a:t>Titre</a:t>
            </a:r>
          </a:p>
        </p:txBody>
      </p:sp>
    </p:spTree>
    <p:extLst>
      <p:ext uri="{BB962C8B-B14F-4D97-AF65-F5344CB8AC3E}">
        <p14:creationId xmlns:p14="http://schemas.microsoft.com/office/powerpoint/2010/main" val="42895287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ématique blanc mixte 4">
    <p:bg>
      <p:bgPr>
        <a:solidFill>
          <a:srgbClr val="FFFFFF"/>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8" y="5659010"/>
            <a:ext cx="6800584" cy="2406984"/>
          </a:xfrm>
          <a:custGeom>
            <a:avLst/>
            <a:gdLst/>
            <a:ahLst/>
            <a:cxnLst/>
            <a:rect l="l" t="t" r="r" b="b"/>
            <a:pathLst>
              <a:path w="2437176" h="760194">
                <a:moveTo>
                  <a:pt x="42122" y="0"/>
                </a:moveTo>
                <a:lnTo>
                  <a:pt x="2395054" y="0"/>
                </a:lnTo>
                <a:cubicBezTo>
                  <a:pt x="2418317" y="0"/>
                  <a:pt x="2437176" y="18858"/>
                  <a:pt x="2437176" y="42122"/>
                </a:cubicBezTo>
                <a:lnTo>
                  <a:pt x="2437176" y="718073"/>
                </a:lnTo>
                <a:cubicBezTo>
                  <a:pt x="2437176" y="741336"/>
                  <a:pt x="2418317" y="760194"/>
                  <a:pt x="2395054" y="760194"/>
                </a:cubicBezTo>
                <a:lnTo>
                  <a:pt x="42122" y="760194"/>
                </a:lnTo>
                <a:cubicBezTo>
                  <a:pt x="30950" y="760194"/>
                  <a:pt x="20236" y="755757"/>
                  <a:pt x="12337" y="747857"/>
                </a:cubicBezTo>
                <a:cubicBezTo>
                  <a:pt x="4438" y="739958"/>
                  <a:pt x="0" y="729244"/>
                  <a:pt x="0" y="718073"/>
                </a:cubicBezTo>
                <a:lnTo>
                  <a:pt x="0" y="42122"/>
                </a:lnTo>
                <a:cubicBezTo>
                  <a:pt x="0" y="18858"/>
                  <a:pt x="18858" y="0"/>
                  <a:pt x="42122" y="0"/>
                </a:cubicBezTo>
                <a:close/>
              </a:path>
            </a:pathLst>
          </a:custGeom>
          <a:solidFill>
            <a:schemeClr val="bg2">
              <a:lumMod val="60000"/>
              <a:lumOff val="40000"/>
            </a:schemeClr>
          </a:solidFill>
          <a:ln w="38100" cap="rnd">
            <a:solidFill>
              <a:schemeClr val="bg2">
                <a:lumMod val="60000"/>
                <a:lumOff val="40000"/>
              </a:schemeClr>
            </a:solidFill>
            <a:prstDash val="solid"/>
            <a:round/>
          </a:ln>
        </p:spPr>
        <p:txBody>
          <a:bodyPr/>
          <a:lstStyle/>
          <a:p>
            <a:endParaRPr lang="fr-FR">
              <a:latin typeface="Aeonik MGEN" panose="020B0503030300000000" pitchFamily="34" charset="0"/>
            </a:endParaRPr>
          </a:p>
        </p:txBody>
      </p:sp>
      <p:sp>
        <p:nvSpPr>
          <p:cNvPr id="14" name="Freeform 7">
            <a:extLst>
              <a:ext uri="{FF2B5EF4-FFF2-40B4-BE49-F238E27FC236}">
                <a16:creationId xmlns:a16="http://schemas.microsoft.com/office/drawing/2014/main" id="{B54D7997-D73F-2EA2-873A-EFA32A425FF1}"/>
              </a:ext>
            </a:extLst>
          </p:cNvPr>
          <p:cNvSpPr/>
          <p:nvPr/>
        </p:nvSpPr>
        <p:spPr>
          <a:xfrm>
            <a:off x="3956833" y="261947"/>
            <a:ext cx="3312000" cy="5187465"/>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bg2">
              <a:lumMod val="60000"/>
              <a:lumOff val="40000"/>
            </a:schemeClr>
          </a:solidFill>
          <a:ln w="38100" cap="rnd">
            <a:solidFill>
              <a:schemeClr val="bg2">
                <a:lumMod val="60000"/>
                <a:lumOff val="40000"/>
              </a:schemeClr>
            </a:solidFill>
            <a:prstDash val="solid"/>
            <a:round/>
          </a:ln>
        </p:spPr>
        <p:txBody>
          <a:bodyPr/>
          <a:lstStyle/>
          <a:p>
            <a:endParaRPr lang="fr-FR">
              <a:latin typeface="Aeonik MGEN" panose="020B0503030300000000" pitchFamily="34" charset="0"/>
            </a:endParaRPr>
          </a:p>
        </p:txBody>
      </p:sp>
      <p:sp>
        <p:nvSpPr>
          <p:cNvPr id="15" name="TextBox 8">
            <a:extLst>
              <a:ext uri="{FF2B5EF4-FFF2-40B4-BE49-F238E27FC236}">
                <a16:creationId xmlns:a16="http://schemas.microsoft.com/office/drawing/2014/main" id="{FD207226-6D90-AC1E-4426-77D484CE85EE}"/>
              </a:ext>
            </a:extLst>
          </p:cNvPr>
          <p:cNvSpPr txBox="1"/>
          <p:nvPr/>
        </p:nvSpPr>
        <p:spPr>
          <a:xfrm>
            <a:off x="4004960" y="116239"/>
            <a:ext cx="3206381" cy="533317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4021002" y="322172"/>
            <a:ext cx="3168000" cy="4284000"/>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3" name="TextBox 11">
            <a:extLst>
              <a:ext uri="{FF2B5EF4-FFF2-40B4-BE49-F238E27FC236}">
                <a16:creationId xmlns:a16="http://schemas.microsoft.com/office/drawing/2014/main" id="{2B762689-C323-141C-279E-90774427A3B5}"/>
              </a:ext>
            </a:extLst>
          </p:cNvPr>
          <p:cNvSpPr txBox="1"/>
          <p:nvPr userDrawn="1"/>
        </p:nvSpPr>
        <p:spPr>
          <a:xfrm>
            <a:off x="4004960" y="208546"/>
            <a:ext cx="3206381" cy="4283855"/>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0" name="Freeform 13">
            <a:extLst>
              <a:ext uri="{FF2B5EF4-FFF2-40B4-BE49-F238E27FC236}">
                <a16:creationId xmlns:a16="http://schemas.microsoft.com/office/drawing/2014/main" id="{635E711D-D02D-CEB2-565B-C7C66982B271}"/>
              </a:ext>
            </a:extLst>
          </p:cNvPr>
          <p:cNvSpPr/>
          <p:nvPr/>
        </p:nvSpPr>
        <p:spPr>
          <a:xfrm>
            <a:off x="4013507" y="4335457"/>
            <a:ext cx="3168000" cy="297367"/>
          </a:xfrm>
          <a:custGeom>
            <a:avLst/>
            <a:gdLst/>
            <a:ahLst/>
            <a:cxnLst/>
            <a:rect l="l" t="t" r="r" b="b"/>
            <a:pathLst>
              <a:path w="273042" h="164569">
                <a:moveTo>
                  <a:pt x="0" y="0"/>
                </a:moveTo>
                <a:lnTo>
                  <a:pt x="273042" y="0"/>
                </a:lnTo>
                <a:lnTo>
                  <a:pt x="273042" y="164569"/>
                </a:lnTo>
                <a:lnTo>
                  <a:pt x="0" y="164569"/>
                </a:lnTo>
                <a:close/>
              </a:path>
            </a:pathLst>
          </a:custGeom>
          <a:solidFill>
            <a:srgbClr val="FFFFFF"/>
          </a:solidFill>
        </p:spPr>
        <p:txBody>
          <a:bodyPr/>
          <a:lstStyle/>
          <a:p>
            <a:endParaRPr lang="fr-FR">
              <a:latin typeface="Aeonik MGEN" panose="020B0503030300000000" pitchFamily="34" charset="0"/>
            </a:endParaRPr>
          </a:p>
        </p:txBody>
      </p:sp>
      <p:sp>
        <p:nvSpPr>
          <p:cNvPr id="11" name="TextBox 14">
            <a:extLst>
              <a:ext uri="{FF2B5EF4-FFF2-40B4-BE49-F238E27FC236}">
                <a16:creationId xmlns:a16="http://schemas.microsoft.com/office/drawing/2014/main" id="{6C52FD79-B46F-7F74-0FB7-7821F7F47368}"/>
              </a:ext>
            </a:extLst>
          </p:cNvPr>
          <p:cNvSpPr txBox="1"/>
          <p:nvPr/>
        </p:nvSpPr>
        <p:spPr>
          <a:xfrm>
            <a:off x="4029549" y="4105023"/>
            <a:ext cx="3157200" cy="383423"/>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33" name="Freeform 25">
            <a:extLst>
              <a:ext uri="{FF2B5EF4-FFF2-40B4-BE49-F238E27FC236}">
                <a16:creationId xmlns:a16="http://schemas.microsoft.com/office/drawing/2014/main" id="{024E2966-0868-E6B3-1939-EA600A179219}"/>
              </a:ext>
            </a:extLst>
          </p:cNvPr>
          <p:cNvSpPr/>
          <p:nvPr/>
        </p:nvSpPr>
        <p:spPr>
          <a:xfrm>
            <a:off x="410758" y="1324741"/>
            <a:ext cx="3206381" cy="4141383"/>
          </a:xfrm>
          <a:custGeom>
            <a:avLst/>
            <a:gdLst/>
            <a:ahLst/>
            <a:cxnLst/>
            <a:rect l="l" t="t" r="r" b="b"/>
            <a:pathLst>
              <a:path w="1149095" h="1200030">
                <a:moveTo>
                  <a:pt x="89338" y="0"/>
                </a:moveTo>
                <a:lnTo>
                  <a:pt x="1059757" y="0"/>
                </a:lnTo>
                <a:cubicBezTo>
                  <a:pt x="1083451" y="0"/>
                  <a:pt x="1106174" y="9412"/>
                  <a:pt x="1122928" y="26166"/>
                </a:cubicBezTo>
                <a:cubicBezTo>
                  <a:pt x="1139682" y="42921"/>
                  <a:pt x="1149095" y="65644"/>
                  <a:pt x="1149095" y="89338"/>
                </a:cubicBezTo>
                <a:lnTo>
                  <a:pt x="1149095" y="1110692"/>
                </a:lnTo>
                <a:cubicBezTo>
                  <a:pt x="1149095" y="1134386"/>
                  <a:pt x="1139682" y="1157110"/>
                  <a:pt x="1122928" y="1173864"/>
                </a:cubicBezTo>
                <a:cubicBezTo>
                  <a:pt x="1106174" y="1190618"/>
                  <a:pt x="1083451" y="1200030"/>
                  <a:pt x="1059757" y="1200030"/>
                </a:cubicBezTo>
                <a:lnTo>
                  <a:pt x="89338" y="1200030"/>
                </a:lnTo>
                <a:cubicBezTo>
                  <a:pt x="65644" y="1200030"/>
                  <a:pt x="42921" y="1190618"/>
                  <a:pt x="26166" y="1173864"/>
                </a:cubicBezTo>
                <a:cubicBezTo>
                  <a:pt x="9412" y="1157110"/>
                  <a:pt x="0" y="1134386"/>
                  <a:pt x="0" y="1110692"/>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chemeClr val="bg2">
                <a:lumMod val="60000"/>
                <a:lumOff val="40000"/>
              </a:schemeClr>
            </a:solidFill>
            <a:prstDash val="solid"/>
            <a:round/>
          </a:ln>
        </p:spPr>
        <p:txBody>
          <a:bodyPr/>
          <a:lstStyle/>
          <a:p>
            <a:endParaRPr lang="fr-FR">
              <a:latin typeface="Aeonik MGEN" panose="020B0503030300000000" pitchFamily="34" charset="0"/>
            </a:endParaRPr>
          </a:p>
        </p:txBody>
      </p:sp>
      <p:sp>
        <p:nvSpPr>
          <p:cNvPr id="31" name="Freeform 28">
            <a:extLst>
              <a:ext uri="{FF2B5EF4-FFF2-40B4-BE49-F238E27FC236}">
                <a16:creationId xmlns:a16="http://schemas.microsoft.com/office/drawing/2014/main" id="{35076F2F-56C1-D129-1114-317805231634}"/>
              </a:ext>
            </a:extLst>
          </p:cNvPr>
          <p:cNvSpPr/>
          <p:nvPr userDrawn="1"/>
        </p:nvSpPr>
        <p:spPr>
          <a:xfrm>
            <a:off x="410758" y="1314245"/>
            <a:ext cx="3206381" cy="792000"/>
          </a:xfrm>
          <a:custGeom>
            <a:avLst/>
            <a:gdLst/>
            <a:ahLst/>
            <a:cxnLst/>
            <a:rect l="l" t="t" r="r" b="b"/>
            <a:pathLst>
              <a:path w="1149095" h="285163">
                <a:moveTo>
                  <a:pt x="89338" y="0"/>
                </a:moveTo>
                <a:lnTo>
                  <a:pt x="1059757" y="0"/>
                </a:lnTo>
                <a:cubicBezTo>
                  <a:pt x="1083451" y="0"/>
                  <a:pt x="1106174" y="9412"/>
                  <a:pt x="1122928" y="26166"/>
                </a:cubicBezTo>
                <a:cubicBezTo>
                  <a:pt x="1139682" y="42921"/>
                  <a:pt x="1149095" y="65644"/>
                  <a:pt x="1149095" y="89338"/>
                </a:cubicBezTo>
                <a:lnTo>
                  <a:pt x="1149095" y="195826"/>
                </a:lnTo>
                <a:cubicBezTo>
                  <a:pt x="1149095" y="219519"/>
                  <a:pt x="1139682" y="242243"/>
                  <a:pt x="1122928" y="258997"/>
                </a:cubicBezTo>
                <a:cubicBezTo>
                  <a:pt x="1106174" y="275751"/>
                  <a:pt x="1083451" y="285163"/>
                  <a:pt x="1059757" y="285163"/>
                </a:cubicBezTo>
                <a:lnTo>
                  <a:pt x="89338" y="285163"/>
                </a:lnTo>
                <a:cubicBezTo>
                  <a:pt x="65644" y="285163"/>
                  <a:pt x="42921" y="275751"/>
                  <a:pt x="26166" y="258997"/>
                </a:cubicBezTo>
                <a:cubicBezTo>
                  <a:pt x="9412" y="242243"/>
                  <a:pt x="0" y="219519"/>
                  <a:pt x="0" y="195826"/>
                </a:cubicBezTo>
                <a:lnTo>
                  <a:pt x="0" y="89338"/>
                </a:lnTo>
                <a:cubicBezTo>
                  <a:pt x="0" y="65644"/>
                  <a:pt x="9412" y="42921"/>
                  <a:pt x="26166" y="26166"/>
                </a:cubicBezTo>
                <a:cubicBezTo>
                  <a:pt x="42921" y="9412"/>
                  <a:pt x="65644" y="0"/>
                  <a:pt x="89338" y="0"/>
                </a:cubicBezTo>
                <a:close/>
              </a:path>
            </a:pathLst>
          </a:custGeom>
          <a:solidFill>
            <a:schemeClr val="bg2">
              <a:lumMod val="60000"/>
              <a:lumOff val="40000"/>
            </a:schemeClr>
          </a:solidFill>
          <a:ln>
            <a:solidFill>
              <a:schemeClr val="bg2">
                <a:lumMod val="60000"/>
                <a:lumOff val="40000"/>
              </a:schemeClr>
            </a:solidFill>
          </a:ln>
        </p:spPr>
        <p:txBody>
          <a:bodyPr/>
          <a:lstStyle/>
          <a:p>
            <a:endParaRPr lang="fr-FR">
              <a:latin typeface="Aeonik MGEN" panose="020B0503030300000000" pitchFamily="34" charset="0"/>
            </a:endParaRPr>
          </a:p>
        </p:txBody>
      </p:sp>
      <p:grpSp>
        <p:nvGrpSpPr>
          <p:cNvPr id="24" name="Group 30">
            <a:extLst>
              <a:ext uri="{FF2B5EF4-FFF2-40B4-BE49-F238E27FC236}">
                <a16:creationId xmlns:a16="http://schemas.microsoft.com/office/drawing/2014/main" id="{C7A6894F-9125-B00B-060D-1355F25B4151}"/>
              </a:ext>
            </a:extLst>
          </p:cNvPr>
          <p:cNvGrpSpPr/>
          <p:nvPr userDrawn="1"/>
        </p:nvGrpSpPr>
        <p:grpSpPr>
          <a:xfrm>
            <a:off x="2954934" y="1802294"/>
            <a:ext cx="662205" cy="306000"/>
            <a:chOff x="0" y="-50140"/>
            <a:chExt cx="237319" cy="191418"/>
          </a:xfrm>
          <a:solidFill>
            <a:schemeClr val="bg2">
              <a:lumMod val="60000"/>
              <a:lumOff val="40000"/>
            </a:schemeClr>
          </a:solidFill>
        </p:grpSpPr>
        <p:sp>
          <p:nvSpPr>
            <p:cNvPr id="29" name="Freeform 31">
              <a:extLst>
                <a:ext uri="{FF2B5EF4-FFF2-40B4-BE49-F238E27FC236}">
                  <a16:creationId xmlns:a16="http://schemas.microsoft.com/office/drawing/2014/main" id="{8D7278E4-E2EC-C902-110D-447681D5D823}"/>
                </a:ext>
              </a:extLst>
            </p:cNvPr>
            <p:cNvSpPr/>
            <p:nvPr/>
          </p:nvSpPr>
          <p:spPr>
            <a:xfrm>
              <a:off x="0" y="-50140"/>
              <a:ext cx="237319" cy="94716"/>
            </a:xfrm>
            <a:custGeom>
              <a:avLst/>
              <a:gdLst/>
              <a:ahLst/>
              <a:cxnLst/>
              <a:rect l="l" t="t" r="r" b="b"/>
              <a:pathLst>
                <a:path w="237319" h="141278">
                  <a:moveTo>
                    <a:pt x="0" y="0"/>
                  </a:moveTo>
                  <a:lnTo>
                    <a:pt x="237319" y="0"/>
                  </a:lnTo>
                  <a:lnTo>
                    <a:pt x="237319" y="141278"/>
                  </a:lnTo>
                  <a:lnTo>
                    <a:pt x="0" y="141278"/>
                  </a:lnTo>
                  <a:close/>
                </a:path>
              </a:pathLst>
            </a:custGeom>
            <a:grpFill/>
            <a:ln>
              <a:solidFill>
                <a:schemeClr val="bg2">
                  <a:lumMod val="60000"/>
                  <a:lumOff val="40000"/>
                </a:schemeClr>
              </a:solidFill>
            </a:ln>
          </p:spPr>
          <p:txBody>
            <a:bodyPr/>
            <a:lstStyle/>
            <a:p>
              <a:endParaRPr lang="fr-FR">
                <a:latin typeface="Aeonik MGEN" panose="020B0503030300000000" pitchFamily="34" charset="0"/>
              </a:endParaRPr>
            </a:p>
          </p:txBody>
        </p:sp>
        <p:sp>
          <p:nvSpPr>
            <p:cNvPr id="30" name="TextBox 32">
              <a:extLst>
                <a:ext uri="{FF2B5EF4-FFF2-40B4-BE49-F238E27FC236}">
                  <a16:creationId xmlns:a16="http://schemas.microsoft.com/office/drawing/2014/main" id="{ECD74BC1-0815-8A6C-8F33-52826921383F}"/>
                </a:ext>
              </a:extLst>
            </p:cNvPr>
            <p:cNvSpPr txBox="1"/>
            <p:nvPr/>
          </p:nvSpPr>
          <p:spPr>
            <a:xfrm>
              <a:off x="0" y="-47625"/>
              <a:ext cx="237319" cy="188903"/>
            </a:xfrm>
            <a:prstGeom prst="rect">
              <a:avLst/>
            </a:prstGeom>
            <a:grpFill/>
            <a:ln>
              <a:solidFill>
                <a:schemeClr val="bg2">
                  <a:lumMod val="60000"/>
                  <a:lumOff val="40000"/>
                </a:schemeClr>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5" name="Group 33">
            <a:extLst>
              <a:ext uri="{FF2B5EF4-FFF2-40B4-BE49-F238E27FC236}">
                <a16:creationId xmlns:a16="http://schemas.microsoft.com/office/drawing/2014/main" id="{0319A550-457F-FD1E-D899-9D7944918772}"/>
              </a:ext>
            </a:extLst>
          </p:cNvPr>
          <p:cNvGrpSpPr/>
          <p:nvPr userDrawn="1"/>
        </p:nvGrpSpPr>
        <p:grpSpPr>
          <a:xfrm>
            <a:off x="424898" y="1895458"/>
            <a:ext cx="662205" cy="212835"/>
            <a:chOff x="0" y="-64996"/>
            <a:chExt cx="237319" cy="163884"/>
          </a:xfrm>
          <a:solidFill>
            <a:schemeClr val="bg2">
              <a:lumMod val="60000"/>
              <a:lumOff val="40000"/>
            </a:schemeClr>
          </a:solidFill>
        </p:grpSpPr>
        <p:sp>
          <p:nvSpPr>
            <p:cNvPr id="27" name="Freeform 34">
              <a:extLst>
                <a:ext uri="{FF2B5EF4-FFF2-40B4-BE49-F238E27FC236}">
                  <a16:creationId xmlns:a16="http://schemas.microsoft.com/office/drawing/2014/main" id="{2CBB004C-ED2C-7103-1F80-74C80B4AA369}"/>
                </a:ext>
              </a:extLst>
            </p:cNvPr>
            <p:cNvSpPr/>
            <p:nvPr/>
          </p:nvSpPr>
          <p:spPr>
            <a:xfrm>
              <a:off x="0" y="-64996"/>
              <a:ext cx="237319" cy="65507"/>
            </a:xfrm>
            <a:custGeom>
              <a:avLst/>
              <a:gdLst/>
              <a:ahLst/>
              <a:cxnLst/>
              <a:rect l="l" t="t" r="r" b="b"/>
              <a:pathLst>
                <a:path w="237319" h="98888">
                  <a:moveTo>
                    <a:pt x="0" y="0"/>
                  </a:moveTo>
                  <a:lnTo>
                    <a:pt x="237319" y="0"/>
                  </a:lnTo>
                  <a:lnTo>
                    <a:pt x="237319" y="98888"/>
                  </a:lnTo>
                  <a:lnTo>
                    <a:pt x="0" y="98888"/>
                  </a:lnTo>
                  <a:close/>
                </a:path>
              </a:pathLst>
            </a:custGeom>
            <a:grpFill/>
            <a:ln>
              <a:solidFill>
                <a:schemeClr val="bg2">
                  <a:lumMod val="60000"/>
                  <a:lumOff val="40000"/>
                </a:schemeClr>
              </a:solidFill>
            </a:ln>
          </p:spPr>
          <p:txBody>
            <a:bodyPr/>
            <a:lstStyle/>
            <a:p>
              <a:endParaRPr lang="fr-FR">
                <a:latin typeface="Aeonik MGEN" panose="020B0503030300000000" pitchFamily="34" charset="0"/>
              </a:endParaRPr>
            </a:p>
          </p:txBody>
        </p:sp>
        <p:sp>
          <p:nvSpPr>
            <p:cNvPr id="28" name="TextBox 35">
              <a:extLst>
                <a:ext uri="{FF2B5EF4-FFF2-40B4-BE49-F238E27FC236}">
                  <a16:creationId xmlns:a16="http://schemas.microsoft.com/office/drawing/2014/main" id="{9AC0B464-8B42-6DC2-7BBF-4CC348F75021}"/>
                </a:ext>
              </a:extLst>
            </p:cNvPr>
            <p:cNvSpPr txBox="1"/>
            <p:nvPr/>
          </p:nvSpPr>
          <p:spPr>
            <a:xfrm>
              <a:off x="0" y="-47625"/>
              <a:ext cx="237319" cy="146513"/>
            </a:xfrm>
            <a:prstGeom prst="rect">
              <a:avLst/>
            </a:prstGeom>
            <a:grpFill/>
            <a:ln>
              <a:solidFill>
                <a:schemeClr val="bg2">
                  <a:lumMod val="60000"/>
                  <a:lumOff val="40000"/>
                </a:schemeClr>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8" name="Freeform 40">
            <a:extLst>
              <a:ext uri="{FF2B5EF4-FFF2-40B4-BE49-F238E27FC236}">
                <a16:creationId xmlns:a16="http://schemas.microsoft.com/office/drawing/2014/main" id="{45A7CA2A-C9E9-F08D-5DA8-0C7C3DC7E39A}"/>
              </a:ext>
            </a:extLst>
          </p:cNvPr>
          <p:cNvSpPr/>
          <p:nvPr userDrawn="1"/>
        </p:nvSpPr>
        <p:spPr>
          <a:xfrm>
            <a:off x="410757" y="8193757"/>
            <a:ext cx="6800584" cy="2121209"/>
          </a:xfrm>
          <a:custGeom>
            <a:avLst/>
            <a:gdLst/>
            <a:ahLst/>
            <a:cxnLst/>
            <a:rect l="l" t="t" r="r" b="b"/>
            <a:pathLst>
              <a:path w="2437176" h="760194">
                <a:moveTo>
                  <a:pt x="42122" y="0"/>
                </a:moveTo>
                <a:lnTo>
                  <a:pt x="2395054" y="0"/>
                </a:lnTo>
                <a:cubicBezTo>
                  <a:pt x="2418317" y="0"/>
                  <a:pt x="2437176" y="18858"/>
                  <a:pt x="2437176" y="42122"/>
                </a:cubicBezTo>
                <a:lnTo>
                  <a:pt x="2437176" y="718073"/>
                </a:lnTo>
                <a:cubicBezTo>
                  <a:pt x="2437176" y="741336"/>
                  <a:pt x="2418317" y="760194"/>
                  <a:pt x="2395054" y="760194"/>
                </a:cubicBezTo>
                <a:lnTo>
                  <a:pt x="42122" y="760194"/>
                </a:lnTo>
                <a:cubicBezTo>
                  <a:pt x="30950" y="760194"/>
                  <a:pt x="20236" y="755757"/>
                  <a:pt x="12337" y="747857"/>
                </a:cubicBezTo>
                <a:cubicBezTo>
                  <a:pt x="4438" y="739958"/>
                  <a:pt x="0" y="729244"/>
                  <a:pt x="0" y="718073"/>
                </a:cubicBezTo>
                <a:lnTo>
                  <a:pt x="0" y="42122"/>
                </a:lnTo>
                <a:cubicBezTo>
                  <a:pt x="0" y="18858"/>
                  <a:pt x="18858" y="0"/>
                  <a:pt x="42122" y="0"/>
                </a:cubicBezTo>
                <a:close/>
              </a:path>
            </a:pathLst>
          </a:custGeom>
          <a:solidFill>
            <a:srgbClr val="000000">
              <a:alpha val="0"/>
            </a:srgbClr>
          </a:solidFill>
          <a:ln w="38100" cap="rnd">
            <a:solidFill>
              <a:schemeClr val="bg2">
                <a:lumMod val="60000"/>
                <a:lumOff val="40000"/>
              </a:schemeClr>
            </a:solidFill>
            <a:prstDash val="solid"/>
            <a:round/>
          </a:ln>
        </p:spPr>
        <p:txBody>
          <a:bodyPr/>
          <a:lstStyle/>
          <a:p>
            <a:endParaRPr lang="fr-FR">
              <a:latin typeface="Aeonik MGEN" panose="020B0503030300000000" pitchFamily="34" charset="0"/>
            </a:endParaRPr>
          </a:p>
        </p:txBody>
      </p:sp>
      <p:sp>
        <p:nvSpPr>
          <p:cNvPr id="43" name="Espace réservé pour une image  42">
            <a:extLst>
              <a:ext uri="{FF2B5EF4-FFF2-40B4-BE49-F238E27FC236}">
                <a16:creationId xmlns:a16="http://schemas.microsoft.com/office/drawing/2014/main" id="{0951D46A-C222-9BEF-57F5-6150F0894982}"/>
              </a:ext>
            </a:extLst>
          </p:cNvPr>
          <p:cNvSpPr>
            <a:spLocks noGrp="1"/>
          </p:cNvSpPr>
          <p:nvPr userDrawn="1">
            <p:ph type="pic" sz="quarter" idx="10"/>
          </p:nvPr>
        </p:nvSpPr>
        <p:spPr>
          <a:xfrm>
            <a:off x="4613580" y="4434422"/>
            <a:ext cx="1989137" cy="999116"/>
          </a:xfrm>
          <a:prstGeom prst="rect">
            <a:avLst/>
          </a:prstGeom>
        </p:spPr>
        <p:txBody>
          <a:bodyPr/>
          <a:lstStyle/>
          <a:p>
            <a:endParaRPr lang="fr-F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440143" y="8262409"/>
            <a:ext cx="6162574" cy="476250"/>
          </a:xfrm>
          <a:prstGeom prst="rect">
            <a:avLst/>
          </a:prstGeom>
        </p:spPr>
        <p:txBody>
          <a:bodyPr/>
          <a:lstStyle>
            <a:lvl1pPr marL="0" indent="0">
              <a:buNone/>
              <a:defRPr sz="2400">
                <a:solidFill>
                  <a:schemeClr val="bg2">
                    <a:lumMod val="60000"/>
                    <a:lumOff val="40000"/>
                  </a:schemeClr>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479893" y="5788917"/>
            <a:ext cx="5920907" cy="540412"/>
          </a:xfrm>
          <a:prstGeom prst="rect">
            <a:avLst/>
          </a:prstGeom>
        </p:spPr>
        <p:txBody>
          <a:bodyPr/>
          <a:lstStyle>
            <a:lvl1pPr marL="0" indent="0" algn="l">
              <a:buNone/>
              <a:defRPr sz="2400">
                <a:solidFill>
                  <a:srgbClr val="FFFFFF"/>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03790" y="1316048"/>
            <a:ext cx="3001244" cy="689956"/>
          </a:xfrm>
          <a:prstGeom prst="rect">
            <a:avLst/>
          </a:prstGeom>
        </p:spPr>
        <p:txBody>
          <a:bodyPr/>
          <a:lstStyle>
            <a:lvl1pPr marL="0" indent="0" algn="ctr">
              <a:buNone/>
              <a:defRPr sz="2400">
                <a:solidFill>
                  <a:srgbClr val="FFFFFF"/>
                </a:solidFill>
                <a:latin typeface="+mj-lt"/>
              </a:defRPr>
            </a:lvl1pPr>
          </a:lstStyle>
          <a:p>
            <a:pPr lvl="0"/>
            <a:endParaRPr lang="fr-FR"/>
          </a:p>
        </p:txBody>
      </p:sp>
      <p:sp>
        <p:nvSpPr>
          <p:cNvPr id="51" name="Espace réservé du texte 44">
            <a:extLst>
              <a:ext uri="{FF2B5EF4-FFF2-40B4-BE49-F238E27FC236}">
                <a16:creationId xmlns:a16="http://schemas.microsoft.com/office/drawing/2014/main" id="{698E1972-C331-3810-B7A7-4A36A93A9A7B}"/>
              </a:ext>
            </a:extLst>
          </p:cNvPr>
          <p:cNvSpPr>
            <a:spLocks noGrp="1"/>
          </p:cNvSpPr>
          <p:nvPr userDrawn="1">
            <p:ph type="body" sz="quarter" idx="14"/>
          </p:nvPr>
        </p:nvSpPr>
        <p:spPr>
          <a:xfrm>
            <a:off x="4107960" y="400590"/>
            <a:ext cx="3001244" cy="779811"/>
          </a:xfrm>
          <a:prstGeom prst="rect">
            <a:avLst/>
          </a:prstGeom>
        </p:spPr>
        <p:txBody>
          <a:bodyPr/>
          <a:lstStyle>
            <a:lvl1pPr marL="0" indent="0" algn="ctr">
              <a:buNone/>
              <a:defRPr sz="2400">
                <a:solidFill>
                  <a:schemeClr val="bg2">
                    <a:lumMod val="60000"/>
                    <a:lumOff val="40000"/>
                  </a:schemeClr>
                </a:solidFill>
                <a:latin typeface="+mj-lt"/>
              </a:defRPr>
            </a:lvl1pPr>
          </a:lstStyle>
          <a:p>
            <a:pPr lvl="0"/>
            <a:endParaRPr lang="fr-FR"/>
          </a:p>
        </p:txBody>
      </p:sp>
      <p:sp>
        <p:nvSpPr>
          <p:cNvPr id="53" name="Espace réservé du texte 52">
            <a:extLst>
              <a:ext uri="{FF2B5EF4-FFF2-40B4-BE49-F238E27FC236}">
                <a16:creationId xmlns:a16="http://schemas.microsoft.com/office/drawing/2014/main" id="{C9AF3768-C464-141D-4B78-58A02AF91100}"/>
              </a:ext>
            </a:extLst>
          </p:cNvPr>
          <p:cNvSpPr>
            <a:spLocks noGrp="1"/>
          </p:cNvSpPr>
          <p:nvPr userDrawn="1">
            <p:ph type="body" sz="quarter" idx="15"/>
          </p:nvPr>
        </p:nvSpPr>
        <p:spPr>
          <a:xfrm>
            <a:off x="520700" y="2117725"/>
            <a:ext cx="3000375" cy="3214992"/>
          </a:xfrm>
          <a:prstGeom prst="rect">
            <a:avLst/>
          </a:prstGeom>
        </p:spPr>
        <p:txBody>
          <a:bodyPr/>
          <a:lstStyle>
            <a:lvl1pPr marL="0" indent="0">
              <a:buNone/>
              <a:defRPr sz="1800">
                <a:solidFill>
                  <a:schemeClr val="bg1"/>
                </a:solidFill>
              </a:defRPr>
            </a:lvl1pPr>
          </a:lstStyle>
          <a:p>
            <a:pPr lvl="0"/>
            <a:endParaRPr lang="fr-FR"/>
          </a:p>
        </p:txBody>
      </p:sp>
      <p:sp>
        <p:nvSpPr>
          <p:cNvPr id="54" name="Espace réservé du texte 52">
            <a:extLst>
              <a:ext uri="{FF2B5EF4-FFF2-40B4-BE49-F238E27FC236}">
                <a16:creationId xmlns:a16="http://schemas.microsoft.com/office/drawing/2014/main" id="{7C6737C5-585C-D93B-C8B0-D68274192584}"/>
              </a:ext>
            </a:extLst>
          </p:cNvPr>
          <p:cNvSpPr>
            <a:spLocks noGrp="1"/>
          </p:cNvSpPr>
          <p:nvPr userDrawn="1">
            <p:ph type="body" sz="quarter" idx="16"/>
          </p:nvPr>
        </p:nvSpPr>
        <p:spPr>
          <a:xfrm>
            <a:off x="4107961" y="1264224"/>
            <a:ext cx="3000375" cy="3312000"/>
          </a:xfrm>
          <a:prstGeom prst="rect">
            <a:avLst/>
          </a:prstGeom>
          <a:noFill/>
          <a:ln>
            <a:noFill/>
          </a:ln>
        </p:spPr>
        <p:txBody>
          <a:bodyPr/>
          <a:lstStyle>
            <a:lvl1pPr marL="0" indent="0">
              <a:buNone/>
              <a:defRPr sz="1800">
                <a:solidFill>
                  <a:schemeClr val="bg1"/>
                </a:solidFill>
              </a:defRPr>
            </a:lvl1pPr>
          </a:lstStyle>
          <a:p>
            <a:pPr lvl="0"/>
            <a:endParaRPr lang="fr-FR"/>
          </a:p>
        </p:txBody>
      </p:sp>
      <p:sp>
        <p:nvSpPr>
          <p:cNvPr id="55" name="Espace réservé du texte 52">
            <a:extLst>
              <a:ext uri="{FF2B5EF4-FFF2-40B4-BE49-F238E27FC236}">
                <a16:creationId xmlns:a16="http://schemas.microsoft.com/office/drawing/2014/main" id="{DBFC0254-AAE7-6918-1510-3B1948718FDF}"/>
              </a:ext>
            </a:extLst>
          </p:cNvPr>
          <p:cNvSpPr>
            <a:spLocks noGrp="1"/>
          </p:cNvSpPr>
          <p:nvPr userDrawn="1">
            <p:ph type="body" sz="quarter" idx="17"/>
          </p:nvPr>
        </p:nvSpPr>
        <p:spPr>
          <a:xfrm>
            <a:off x="479893" y="6391272"/>
            <a:ext cx="6669024" cy="1478866"/>
          </a:xfrm>
          <a:prstGeom prst="rect">
            <a:avLst/>
          </a:prstGeom>
        </p:spPr>
        <p:txBody>
          <a:bodyPr/>
          <a:lstStyle>
            <a:lvl1pPr marL="0" indent="0">
              <a:buNone/>
              <a:defRPr sz="1800">
                <a:solidFill>
                  <a:schemeClr val="bg1"/>
                </a:solidFill>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userDrawn="1">
            <p:ph type="body" sz="quarter" idx="19" hasCustomPrompt="1"/>
          </p:nvPr>
        </p:nvSpPr>
        <p:spPr>
          <a:xfrm>
            <a:off x="410757" y="219544"/>
            <a:ext cx="3300413" cy="712788"/>
          </a:xfrm>
          <a:prstGeom prst="rect">
            <a:avLst/>
          </a:prstGeom>
        </p:spPr>
        <p:txBody>
          <a:bodyPr/>
          <a:lstStyle>
            <a:lvl1pPr marL="0" indent="0">
              <a:buNone/>
              <a:defRPr sz="4000">
                <a:solidFill>
                  <a:schemeClr val="bg2">
                    <a:lumMod val="60000"/>
                    <a:lumOff val="40000"/>
                  </a:schemeClr>
                </a:solidFill>
                <a:latin typeface="+mj-lt"/>
              </a:defRPr>
            </a:lvl1pPr>
          </a:lstStyle>
          <a:p>
            <a:pPr lvl="0"/>
            <a:r>
              <a:rPr lang="fr-FR"/>
              <a:t>Titre</a:t>
            </a:r>
          </a:p>
        </p:txBody>
      </p:sp>
      <p:sp>
        <p:nvSpPr>
          <p:cNvPr id="2" name="Espace réservé du texte 52">
            <a:extLst>
              <a:ext uri="{FF2B5EF4-FFF2-40B4-BE49-F238E27FC236}">
                <a16:creationId xmlns:a16="http://schemas.microsoft.com/office/drawing/2014/main" id="{BE793C25-7A02-62A4-5231-860D586CB1DD}"/>
              </a:ext>
            </a:extLst>
          </p:cNvPr>
          <p:cNvSpPr>
            <a:spLocks noGrp="1"/>
          </p:cNvSpPr>
          <p:nvPr userDrawn="1">
            <p:ph type="body" sz="quarter" idx="18"/>
          </p:nvPr>
        </p:nvSpPr>
        <p:spPr>
          <a:xfrm>
            <a:off x="457512" y="8873029"/>
            <a:ext cx="6669024" cy="1309045"/>
          </a:xfrm>
          <a:prstGeom prst="rect">
            <a:avLst/>
          </a:prstGeom>
        </p:spPr>
        <p:txBody>
          <a:bodyPr/>
          <a:lstStyle>
            <a:lvl1pPr marL="0" indent="0">
              <a:buNone/>
              <a:defRPr sz="1800">
                <a:solidFill>
                  <a:schemeClr val="bg1"/>
                </a:solidFill>
              </a:defRPr>
            </a:lvl1pPr>
          </a:lstStyle>
          <a:p>
            <a:pPr lvl="0"/>
            <a:endParaRPr lang="fr-FR"/>
          </a:p>
        </p:txBody>
      </p:sp>
    </p:spTree>
    <p:extLst>
      <p:ext uri="{BB962C8B-B14F-4D97-AF65-F5344CB8AC3E}">
        <p14:creationId xmlns:p14="http://schemas.microsoft.com/office/powerpoint/2010/main" val="7495121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ématique gris mixte 4">
    <p:bg>
      <p:bgPr>
        <a:solidFill>
          <a:schemeClr val="tx2"/>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8" y="5659010"/>
            <a:ext cx="6800584" cy="2406984"/>
          </a:xfrm>
          <a:custGeom>
            <a:avLst/>
            <a:gdLst/>
            <a:ahLst/>
            <a:cxnLst/>
            <a:rect l="l" t="t" r="r" b="b"/>
            <a:pathLst>
              <a:path w="2437176" h="760194">
                <a:moveTo>
                  <a:pt x="42122" y="0"/>
                </a:moveTo>
                <a:lnTo>
                  <a:pt x="2395054" y="0"/>
                </a:lnTo>
                <a:cubicBezTo>
                  <a:pt x="2418317" y="0"/>
                  <a:pt x="2437176" y="18858"/>
                  <a:pt x="2437176" y="42122"/>
                </a:cubicBezTo>
                <a:lnTo>
                  <a:pt x="2437176" y="718073"/>
                </a:lnTo>
                <a:cubicBezTo>
                  <a:pt x="2437176" y="741336"/>
                  <a:pt x="2418317" y="760194"/>
                  <a:pt x="2395054" y="760194"/>
                </a:cubicBezTo>
                <a:lnTo>
                  <a:pt x="42122" y="760194"/>
                </a:lnTo>
                <a:cubicBezTo>
                  <a:pt x="30950" y="760194"/>
                  <a:pt x="20236" y="755757"/>
                  <a:pt x="12337" y="747857"/>
                </a:cubicBezTo>
                <a:cubicBezTo>
                  <a:pt x="4438" y="739958"/>
                  <a:pt x="0" y="729244"/>
                  <a:pt x="0" y="718073"/>
                </a:cubicBezTo>
                <a:lnTo>
                  <a:pt x="0" y="42122"/>
                </a:lnTo>
                <a:cubicBezTo>
                  <a:pt x="0" y="18858"/>
                  <a:pt x="18858" y="0"/>
                  <a:pt x="42122" y="0"/>
                </a:cubicBezTo>
                <a:close/>
              </a:path>
            </a:pathLst>
          </a:custGeom>
          <a:solidFill>
            <a:schemeClr val="bg1"/>
          </a:solidFill>
          <a:ln w="38100" cap="rnd">
            <a:solidFill>
              <a:schemeClr val="bg1"/>
            </a:solidFill>
            <a:prstDash val="solid"/>
            <a:round/>
          </a:ln>
        </p:spPr>
        <p:txBody>
          <a:bodyPr/>
          <a:lstStyle/>
          <a:p>
            <a:endParaRPr lang="fr-FR">
              <a:latin typeface="Aeonik MGEN" panose="020B0503030300000000" pitchFamily="34" charset="0"/>
            </a:endParaRPr>
          </a:p>
        </p:txBody>
      </p:sp>
      <p:sp>
        <p:nvSpPr>
          <p:cNvPr id="14" name="Freeform 7">
            <a:extLst>
              <a:ext uri="{FF2B5EF4-FFF2-40B4-BE49-F238E27FC236}">
                <a16:creationId xmlns:a16="http://schemas.microsoft.com/office/drawing/2014/main" id="{B54D7997-D73F-2EA2-873A-EFA32A425FF1}"/>
              </a:ext>
            </a:extLst>
          </p:cNvPr>
          <p:cNvSpPr/>
          <p:nvPr/>
        </p:nvSpPr>
        <p:spPr>
          <a:xfrm>
            <a:off x="3956833" y="261947"/>
            <a:ext cx="3312000" cy="5187465"/>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bg1"/>
          </a:solidFill>
          <a:ln w="38100" cap="rnd">
            <a:solidFill>
              <a:schemeClr val="bg1"/>
            </a:solidFill>
            <a:prstDash val="solid"/>
            <a:round/>
          </a:ln>
        </p:spPr>
        <p:txBody>
          <a:bodyPr/>
          <a:lstStyle/>
          <a:p>
            <a:endParaRPr lang="fr-FR">
              <a:latin typeface="Aeonik MGEN" panose="020B0503030300000000" pitchFamily="34" charset="0"/>
            </a:endParaRPr>
          </a:p>
        </p:txBody>
      </p:sp>
      <p:sp>
        <p:nvSpPr>
          <p:cNvPr id="15" name="TextBox 8">
            <a:extLst>
              <a:ext uri="{FF2B5EF4-FFF2-40B4-BE49-F238E27FC236}">
                <a16:creationId xmlns:a16="http://schemas.microsoft.com/office/drawing/2014/main" id="{FD207226-6D90-AC1E-4426-77D484CE85EE}"/>
              </a:ext>
            </a:extLst>
          </p:cNvPr>
          <p:cNvSpPr txBox="1"/>
          <p:nvPr/>
        </p:nvSpPr>
        <p:spPr>
          <a:xfrm>
            <a:off x="4004960" y="116239"/>
            <a:ext cx="3206381" cy="533317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4021002" y="322172"/>
            <a:ext cx="3168000" cy="4284000"/>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3" name="TextBox 11">
            <a:extLst>
              <a:ext uri="{FF2B5EF4-FFF2-40B4-BE49-F238E27FC236}">
                <a16:creationId xmlns:a16="http://schemas.microsoft.com/office/drawing/2014/main" id="{2B762689-C323-141C-279E-90774427A3B5}"/>
              </a:ext>
            </a:extLst>
          </p:cNvPr>
          <p:cNvSpPr txBox="1"/>
          <p:nvPr userDrawn="1"/>
        </p:nvSpPr>
        <p:spPr>
          <a:xfrm>
            <a:off x="4004960" y="208546"/>
            <a:ext cx="3206381" cy="4283855"/>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0" name="Freeform 13">
            <a:extLst>
              <a:ext uri="{FF2B5EF4-FFF2-40B4-BE49-F238E27FC236}">
                <a16:creationId xmlns:a16="http://schemas.microsoft.com/office/drawing/2014/main" id="{635E711D-D02D-CEB2-565B-C7C66982B271}"/>
              </a:ext>
            </a:extLst>
          </p:cNvPr>
          <p:cNvSpPr/>
          <p:nvPr/>
        </p:nvSpPr>
        <p:spPr>
          <a:xfrm>
            <a:off x="4013507" y="4335457"/>
            <a:ext cx="3168000" cy="297367"/>
          </a:xfrm>
          <a:custGeom>
            <a:avLst/>
            <a:gdLst/>
            <a:ahLst/>
            <a:cxnLst/>
            <a:rect l="l" t="t" r="r" b="b"/>
            <a:pathLst>
              <a:path w="273042" h="164569">
                <a:moveTo>
                  <a:pt x="0" y="0"/>
                </a:moveTo>
                <a:lnTo>
                  <a:pt x="273042" y="0"/>
                </a:lnTo>
                <a:lnTo>
                  <a:pt x="273042" y="164569"/>
                </a:lnTo>
                <a:lnTo>
                  <a:pt x="0" y="164569"/>
                </a:lnTo>
                <a:close/>
              </a:path>
            </a:pathLst>
          </a:custGeom>
          <a:solidFill>
            <a:srgbClr val="FFFFFF"/>
          </a:solidFill>
        </p:spPr>
        <p:txBody>
          <a:bodyPr/>
          <a:lstStyle/>
          <a:p>
            <a:endParaRPr lang="fr-FR">
              <a:latin typeface="Aeonik MGEN" panose="020B0503030300000000" pitchFamily="34" charset="0"/>
            </a:endParaRPr>
          </a:p>
        </p:txBody>
      </p:sp>
      <p:sp>
        <p:nvSpPr>
          <p:cNvPr id="11" name="TextBox 14">
            <a:extLst>
              <a:ext uri="{FF2B5EF4-FFF2-40B4-BE49-F238E27FC236}">
                <a16:creationId xmlns:a16="http://schemas.microsoft.com/office/drawing/2014/main" id="{6C52FD79-B46F-7F74-0FB7-7821F7F47368}"/>
              </a:ext>
            </a:extLst>
          </p:cNvPr>
          <p:cNvSpPr txBox="1"/>
          <p:nvPr/>
        </p:nvSpPr>
        <p:spPr>
          <a:xfrm>
            <a:off x="4029549" y="4105023"/>
            <a:ext cx="3157200" cy="383423"/>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grpSp>
        <p:nvGrpSpPr>
          <p:cNvPr id="48" name="Groupe 47">
            <a:extLst>
              <a:ext uri="{FF2B5EF4-FFF2-40B4-BE49-F238E27FC236}">
                <a16:creationId xmlns:a16="http://schemas.microsoft.com/office/drawing/2014/main" id="{286D969D-9B51-A538-9C2A-E6CCFBCC5F1A}"/>
              </a:ext>
            </a:extLst>
          </p:cNvPr>
          <p:cNvGrpSpPr/>
          <p:nvPr userDrawn="1"/>
        </p:nvGrpSpPr>
        <p:grpSpPr>
          <a:xfrm>
            <a:off x="410758" y="1160384"/>
            <a:ext cx="3206381" cy="4305740"/>
            <a:chOff x="410758" y="1160384"/>
            <a:chExt cx="3206381" cy="4030815"/>
          </a:xfrm>
        </p:grpSpPr>
        <p:sp>
          <p:nvSpPr>
            <p:cNvPr id="33" name="Freeform 25">
              <a:extLst>
                <a:ext uri="{FF2B5EF4-FFF2-40B4-BE49-F238E27FC236}">
                  <a16:creationId xmlns:a16="http://schemas.microsoft.com/office/drawing/2014/main" id="{024E2966-0868-E6B3-1939-EA600A179219}"/>
                </a:ext>
              </a:extLst>
            </p:cNvPr>
            <p:cNvSpPr/>
            <p:nvPr/>
          </p:nvSpPr>
          <p:spPr>
            <a:xfrm>
              <a:off x="410758" y="1314247"/>
              <a:ext cx="3206381" cy="3876952"/>
            </a:xfrm>
            <a:custGeom>
              <a:avLst/>
              <a:gdLst/>
              <a:ahLst/>
              <a:cxnLst/>
              <a:rect l="l" t="t" r="r" b="b"/>
              <a:pathLst>
                <a:path w="1149095" h="1200030">
                  <a:moveTo>
                    <a:pt x="89338" y="0"/>
                  </a:moveTo>
                  <a:lnTo>
                    <a:pt x="1059757" y="0"/>
                  </a:lnTo>
                  <a:cubicBezTo>
                    <a:pt x="1083451" y="0"/>
                    <a:pt x="1106174" y="9412"/>
                    <a:pt x="1122928" y="26166"/>
                  </a:cubicBezTo>
                  <a:cubicBezTo>
                    <a:pt x="1139682" y="42921"/>
                    <a:pt x="1149095" y="65644"/>
                    <a:pt x="1149095" y="89338"/>
                  </a:cubicBezTo>
                  <a:lnTo>
                    <a:pt x="1149095" y="1110692"/>
                  </a:lnTo>
                  <a:cubicBezTo>
                    <a:pt x="1149095" y="1134386"/>
                    <a:pt x="1139682" y="1157110"/>
                    <a:pt x="1122928" y="1173864"/>
                  </a:cubicBezTo>
                  <a:cubicBezTo>
                    <a:pt x="1106174" y="1190618"/>
                    <a:pt x="1083451" y="1200030"/>
                    <a:pt x="1059757" y="1200030"/>
                  </a:cubicBezTo>
                  <a:lnTo>
                    <a:pt x="89338" y="1200030"/>
                  </a:lnTo>
                  <a:cubicBezTo>
                    <a:pt x="65644" y="1200030"/>
                    <a:pt x="42921" y="1190618"/>
                    <a:pt x="26166" y="1173864"/>
                  </a:cubicBezTo>
                  <a:cubicBezTo>
                    <a:pt x="9412" y="1157110"/>
                    <a:pt x="0" y="1134386"/>
                    <a:pt x="0" y="1110692"/>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4" name="TextBox 26">
              <a:extLst>
                <a:ext uri="{FF2B5EF4-FFF2-40B4-BE49-F238E27FC236}">
                  <a16:creationId xmlns:a16="http://schemas.microsoft.com/office/drawing/2014/main" id="{34F6C8F1-01E4-A4AD-DDB6-06E335058AF2}"/>
                </a:ext>
              </a:extLst>
            </p:cNvPr>
            <p:cNvSpPr txBox="1"/>
            <p:nvPr/>
          </p:nvSpPr>
          <p:spPr>
            <a:xfrm>
              <a:off x="410758" y="1160384"/>
              <a:ext cx="3206381" cy="4030815"/>
            </a:xfrm>
            <a:prstGeom prst="rect">
              <a:avLst/>
            </a:prstGeom>
            <a:ln>
              <a:no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1" name="Freeform 28">
            <a:extLst>
              <a:ext uri="{FF2B5EF4-FFF2-40B4-BE49-F238E27FC236}">
                <a16:creationId xmlns:a16="http://schemas.microsoft.com/office/drawing/2014/main" id="{35076F2F-56C1-D129-1114-317805231634}"/>
              </a:ext>
            </a:extLst>
          </p:cNvPr>
          <p:cNvSpPr/>
          <p:nvPr/>
        </p:nvSpPr>
        <p:spPr>
          <a:xfrm>
            <a:off x="410758" y="1314245"/>
            <a:ext cx="3206381" cy="792000"/>
          </a:xfrm>
          <a:custGeom>
            <a:avLst/>
            <a:gdLst/>
            <a:ahLst/>
            <a:cxnLst/>
            <a:rect l="l" t="t" r="r" b="b"/>
            <a:pathLst>
              <a:path w="1149095" h="285163">
                <a:moveTo>
                  <a:pt x="89338" y="0"/>
                </a:moveTo>
                <a:lnTo>
                  <a:pt x="1059757" y="0"/>
                </a:lnTo>
                <a:cubicBezTo>
                  <a:pt x="1083451" y="0"/>
                  <a:pt x="1106174" y="9412"/>
                  <a:pt x="1122928" y="26166"/>
                </a:cubicBezTo>
                <a:cubicBezTo>
                  <a:pt x="1139682" y="42921"/>
                  <a:pt x="1149095" y="65644"/>
                  <a:pt x="1149095" y="89338"/>
                </a:cubicBezTo>
                <a:lnTo>
                  <a:pt x="1149095" y="195826"/>
                </a:lnTo>
                <a:cubicBezTo>
                  <a:pt x="1149095" y="219519"/>
                  <a:pt x="1139682" y="242243"/>
                  <a:pt x="1122928" y="258997"/>
                </a:cubicBezTo>
                <a:cubicBezTo>
                  <a:pt x="1106174" y="275751"/>
                  <a:pt x="1083451" y="285163"/>
                  <a:pt x="1059757" y="285163"/>
                </a:cubicBezTo>
                <a:lnTo>
                  <a:pt x="89338" y="285163"/>
                </a:lnTo>
                <a:cubicBezTo>
                  <a:pt x="65644" y="285163"/>
                  <a:pt x="42921" y="275751"/>
                  <a:pt x="26166" y="258997"/>
                </a:cubicBezTo>
                <a:cubicBezTo>
                  <a:pt x="9412" y="242243"/>
                  <a:pt x="0" y="219519"/>
                  <a:pt x="0" y="195826"/>
                </a:cubicBezTo>
                <a:lnTo>
                  <a:pt x="0" y="89338"/>
                </a:lnTo>
                <a:cubicBezTo>
                  <a:pt x="0" y="65644"/>
                  <a:pt x="9412" y="42921"/>
                  <a:pt x="26166" y="26166"/>
                </a:cubicBezTo>
                <a:cubicBezTo>
                  <a:pt x="42921" y="9412"/>
                  <a:pt x="65644" y="0"/>
                  <a:pt x="89338" y="0"/>
                </a:cubicBezTo>
                <a:close/>
              </a:path>
            </a:pathLst>
          </a:custGeom>
          <a:solidFill>
            <a:schemeClr val="bg1"/>
          </a:solidFill>
          <a:ln>
            <a:solidFill>
              <a:schemeClr val="bg1"/>
            </a:solidFill>
          </a:ln>
        </p:spPr>
        <p:txBody>
          <a:bodyPr/>
          <a:lstStyle/>
          <a:p>
            <a:endParaRPr lang="fr-FR">
              <a:latin typeface="Aeonik MGEN" panose="020B0503030300000000" pitchFamily="34" charset="0"/>
            </a:endParaRPr>
          </a:p>
        </p:txBody>
      </p:sp>
      <p:grpSp>
        <p:nvGrpSpPr>
          <p:cNvPr id="24" name="Group 30">
            <a:extLst>
              <a:ext uri="{FF2B5EF4-FFF2-40B4-BE49-F238E27FC236}">
                <a16:creationId xmlns:a16="http://schemas.microsoft.com/office/drawing/2014/main" id="{C7A6894F-9125-B00B-060D-1355F25B4151}"/>
              </a:ext>
            </a:extLst>
          </p:cNvPr>
          <p:cNvGrpSpPr/>
          <p:nvPr/>
        </p:nvGrpSpPr>
        <p:grpSpPr>
          <a:xfrm>
            <a:off x="2954934" y="1802294"/>
            <a:ext cx="662205" cy="306000"/>
            <a:chOff x="0" y="-50140"/>
            <a:chExt cx="237319" cy="191418"/>
          </a:xfrm>
          <a:solidFill>
            <a:schemeClr val="bg1"/>
          </a:solidFill>
        </p:grpSpPr>
        <p:sp>
          <p:nvSpPr>
            <p:cNvPr id="29" name="Freeform 31">
              <a:extLst>
                <a:ext uri="{FF2B5EF4-FFF2-40B4-BE49-F238E27FC236}">
                  <a16:creationId xmlns:a16="http://schemas.microsoft.com/office/drawing/2014/main" id="{8D7278E4-E2EC-C902-110D-447681D5D823}"/>
                </a:ext>
              </a:extLst>
            </p:cNvPr>
            <p:cNvSpPr/>
            <p:nvPr/>
          </p:nvSpPr>
          <p:spPr>
            <a:xfrm>
              <a:off x="0" y="-50140"/>
              <a:ext cx="237319" cy="94716"/>
            </a:xfrm>
            <a:custGeom>
              <a:avLst/>
              <a:gdLst/>
              <a:ahLst/>
              <a:cxnLst/>
              <a:rect l="l" t="t" r="r" b="b"/>
              <a:pathLst>
                <a:path w="237319" h="141278">
                  <a:moveTo>
                    <a:pt x="0" y="0"/>
                  </a:moveTo>
                  <a:lnTo>
                    <a:pt x="237319" y="0"/>
                  </a:lnTo>
                  <a:lnTo>
                    <a:pt x="237319" y="141278"/>
                  </a:lnTo>
                  <a:lnTo>
                    <a:pt x="0" y="141278"/>
                  </a:lnTo>
                  <a:close/>
                </a:path>
              </a:pathLst>
            </a:custGeom>
            <a:grpFill/>
            <a:ln>
              <a:solidFill>
                <a:schemeClr val="bg1"/>
              </a:solidFill>
            </a:ln>
          </p:spPr>
          <p:txBody>
            <a:bodyPr/>
            <a:lstStyle/>
            <a:p>
              <a:endParaRPr lang="fr-FR">
                <a:latin typeface="Aeonik MGEN" panose="020B0503030300000000" pitchFamily="34" charset="0"/>
              </a:endParaRPr>
            </a:p>
          </p:txBody>
        </p:sp>
        <p:sp>
          <p:nvSpPr>
            <p:cNvPr id="30" name="TextBox 32">
              <a:extLst>
                <a:ext uri="{FF2B5EF4-FFF2-40B4-BE49-F238E27FC236}">
                  <a16:creationId xmlns:a16="http://schemas.microsoft.com/office/drawing/2014/main" id="{ECD74BC1-0815-8A6C-8F33-52826921383F}"/>
                </a:ext>
              </a:extLst>
            </p:cNvPr>
            <p:cNvSpPr txBox="1"/>
            <p:nvPr/>
          </p:nvSpPr>
          <p:spPr>
            <a:xfrm>
              <a:off x="0" y="-47625"/>
              <a:ext cx="237319" cy="188903"/>
            </a:xfrm>
            <a:prstGeom prst="rect">
              <a:avLst/>
            </a:prstGeom>
            <a:grpFill/>
            <a:ln>
              <a:solidFill>
                <a:schemeClr val="bg1"/>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5" name="Group 33">
            <a:extLst>
              <a:ext uri="{FF2B5EF4-FFF2-40B4-BE49-F238E27FC236}">
                <a16:creationId xmlns:a16="http://schemas.microsoft.com/office/drawing/2014/main" id="{0319A550-457F-FD1E-D899-9D7944918772}"/>
              </a:ext>
            </a:extLst>
          </p:cNvPr>
          <p:cNvGrpSpPr/>
          <p:nvPr/>
        </p:nvGrpSpPr>
        <p:grpSpPr>
          <a:xfrm>
            <a:off x="424898" y="1895458"/>
            <a:ext cx="662205" cy="212835"/>
            <a:chOff x="0" y="-64996"/>
            <a:chExt cx="237319" cy="163884"/>
          </a:xfrm>
          <a:solidFill>
            <a:schemeClr val="bg1"/>
          </a:solidFill>
        </p:grpSpPr>
        <p:sp>
          <p:nvSpPr>
            <p:cNvPr id="27" name="Freeform 34">
              <a:extLst>
                <a:ext uri="{FF2B5EF4-FFF2-40B4-BE49-F238E27FC236}">
                  <a16:creationId xmlns:a16="http://schemas.microsoft.com/office/drawing/2014/main" id="{2CBB004C-ED2C-7103-1F80-74C80B4AA369}"/>
                </a:ext>
              </a:extLst>
            </p:cNvPr>
            <p:cNvSpPr/>
            <p:nvPr/>
          </p:nvSpPr>
          <p:spPr>
            <a:xfrm>
              <a:off x="0" y="-64996"/>
              <a:ext cx="237319" cy="65507"/>
            </a:xfrm>
            <a:custGeom>
              <a:avLst/>
              <a:gdLst/>
              <a:ahLst/>
              <a:cxnLst/>
              <a:rect l="l" t="t" r="r" b="b"/>
              <a:pathLst>
                <a:path w="237319" h="98888">
                  <a:moveTo>
                    <a:pt x="0" y="0"/>
                  </a:moveTo>
                  <a:lnTo>
                    <a:pt x="237319" y="0"/>
                  </a:lnTo>
                  <a:lnTo>
                    <a:pt x="237319" y="98888"/>
                  </a:lnTo>
                  <a:lnTo>
                    <a:pt x="0" y="98888"/>
                  </a:lnTo>
                  <a:close/>
                </a:path>
              </a:pathLst>
            </a:custGeom>
            <a:grpFill/>
            <a:ln>
              <a:solidFill>
                <a:schemeClr val="bg1"/>
              </a:solidFill>
            </a:ln>
          </p:spPr>
          <p:txBody>
            <a:bodyPr/>
            <a:lstStyle/>
            <a:p>
              <a:endParaRPr lang="fr-FR">
                <a:latin typeface="Aeonik MGEN" panose="020B0503030300000000" pitchFamily="34" charset="0"/>
              </a:endParaRPr>
            </a:p>
          </p:txBody>
        </p:sp>
        <p:sp>
          <p:nvSpPr>
            <p:cNvPr id="28" name="TextBox 35">
              <a:extLst>
                <a:ext uri="{FF2B5EF4-FFF2-40B4-BE49-F238E27FC236}">
                  <a16:creationId xmlns:a16="http://schemas.microsoft.com/office/drawing/2014/main" id="{9AC0B464-8B42-6DC2-7BBF-4CC348F75021}"/>
                </a:ext>
              </a:extLst>
            </p:cNvPr>
            <p:cNvSpPr txBox="1"/>
            <p:nvPr/>
          </p:nvSpPr>
          <p:spPr>
            <a:xfrm>
              <a:off x="0" y="-47625"/>
              <a:ext cx="237319" cy="146513"/>
            </a:xfrm>
            <a:prstGeom prst="rect">
              <a:avLst/>
            </a:prstGeom>
            <a:grpFill/>
            <a:ln>
              <a:solidFill>
                <a:schemeClr val="bg1"/>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8" name="Freeform 40">
            <a:extLst>
              <a:ext uri="{FF2B5EF4-FFF2-40B4-BE49-F238E27FC236}">
                <a16:creationId xmlns:a16="http://schemas.microsoft.com/office/drawing/2014/main" id="{45A7CA2A-C9E9-F08D-5DA8-0C7C3DC7E39A}"/>
              </a:ext>
            </a:extLst>
          </p:cNvPr>
          <p:cNvSpPr/>
          <p:nvPr userDrawn="1"/>
        </p:nvSpPr>
        <p:spPr>
          <a:xfrm>
            <a:off x="410757" y="8193757"/>
            <a:ext cx="6800584" cy="2121209"/>
          </a:xfrm>
          <a:custGeom>
            <a:avLst/>
            <a:gdLst/>
            <a:ahLst/>
            <a:cxnLst/>
            <a:rect l="l" t="t" r="r" b="b"/>
            <a:pathLst>
              <a:path w="2437176" h="760194">
                <a:moveTo>
                  <a:pt x="42122" y="0"/>
                </a:moveTo>
                <a:lnTo>
                  <a:pt x="2395054" y="0"/>
                </a:lnTo>
                <a:cubicBezTo>
                  <a:pt x="2418317" y="0"/>
                  <a:pt x="2437176" y="18858"/>
                  <a:pt x="2437176" y="42122"/>
                </a:cubicBezTo>
                <a:lnTo>
                  <a:pt x="2437176" y="718073"/>
                </a:lnTo>
                <a:cubicBezTo>
                  <a:pt x="2437176" y="741336"/>
                  <a:pt x="2418317" y="760194"/>
                  <a:pt x="2395054" y="760194"/>
                </a:cubicBezTo>
                <a:lnTo>
                  <a:pt x="42122" y="760194"/>
                </a:lnTo>
                <a:cubicBezTo>
                  <a:pt x="30950" y="760194"/>
                  <a:pt x="20236" y="755757"/>
                  <a:pt x="12337" y="747857"/>
                </a:cubicBezTo>
                <a:cubicBezTo>
                  <a:pt x="4438" y="739958"/>
                  <a:pt x="0" y="729244"/>
                  <a:pt x="0" y="718073"/>
                </a:cubicBezTo>
                <a:lnTo>
                  <a:pt x="0" y="42122"/>
                </a:lnTo>
                <a:cubicBezTo>
                  <a:pt x="0" y="18858"/>
                  <a:pt x="18858" y="0"/>
                  <a:pt x="42122" y="0"/>
                </a:cubicBezTo>
                <a:close/>
              </a:path>
            </a:pathLst>
          </a:custGeom>
          <a:solidFill>
            <a:srgbClr val="000000">
              <a:alpha val="0"/>
            </a:srgbClr>
          </a:solidFill>
          <a:ln w="38100" cap="rnd">
            <a:solidFill>
              <a:schemeClr val="bg1"/>
            </a:solidFill>
            <a:prstDash val="solid"/>
            <a:round/>
          </a:ln>
        </p:spPr>
        <p:txBody>
          <a:bodyPr/>
          <a:lstStyle/>
          <a:p>
            <a:endParaRPr lang="fr-FR">
              <a:latin typeface="Aeonik MGEN" panose="020B0503030300000000" pitchFamily="34" charset="0"/>
            </a:endParaRPr>
          </a:p>
        </p:txBody>
      </p:sp>
      <p:sp>
        <p:nvSpPr>
          <p:cNvPr id="43" name="Espace réservé pour une image  42">
            <a:extLst>
              <a:ext uri="{FF2B5EF4-FFF2-40B4-BE49-F238E27FC236}">
                <a16:creationId xmlns:a16="http://schemas.microsoft.com/office/drawing/2014/main" id="{0951D46A-C222-9BEF-57F5-6150F0894982}"/>
              </a:ext>
            </a:extLst>
          </p:cNvPr>
          <p:cNvSpPr>
            <a:spLocks noGrp="1"/>
          </p:cNvSpPr>
          <p:nvPr userDrawn="1">
            <p:ph type="pic" sz="quarter" idx="10"/>
          </p:nvPr>
        </p:nvSpPr>
        <p:spPr>
          <a:xfrm>
            <a:off x="4613580" y="4434422"/>
            <a:ext cx="1989137" cy="999116"/>
          </a:xfrm>
          <a:prstGeom prst="rect">
            <a:avLst/>
          </a:prstGeom>
        </p:spPr>
        <p:txBody>
          <a:bodyPr/>
          <a:lstStyle/>
          <a:p>
            <a:endParaRPr lang="fr-F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440143" y="8262409"/>
            <a:ext cx="6162574" cy="476250"/>
          </a:xfrm>
          <a:prstGeom prst="rect">
            <a:avLst/>
          </a:prstGeom>
        </p:spPr>
        <p:txBody>
          <a:bodyPr/>
          <a:lstStyle>
            <a:lvl1pPr marL="0" indent="0">
              <a:buNone/>
              <a:defRPr sz="2400">
                <a:solidFill>
                  <a:schemeClr val="bg1"/>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479893" y="5788917"/>
            <a:ext cx="5920907" cy="540412"/>
          </a:xfrm>
          <a:prstGeom prst="rect">
            <a:avLst/>
          </a:prstGeom>
        </p:spPr>
        <p:txBody>
          <a:bodyPr/>
          <a:lstStyle>
            <a:lvl1pPr marL="0" indent="0" algn="l">
              <a:buNone/>
              <a:defRPr sz="2400">
                <a:solidFill>
                  <a:schemeClr val="tx2"/>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35362" y="1402633"/>
            <a:ext cx="3001244" cy="689956"/>
          </a:xfrm>
          <a:prstGeom prst="rect">
            <a:avLst/>
          </a:prstGeom>
        </p:spPr>
        <p:txBody>
          <a:bodyPr/>
          <a:lstStyle>
            <a:lvl1pPr marL="0" indent="0" algn="ctr">
              <a:buNone/>
              <a:defRPr sz="2400">
                <a:solidFill>
                  <a:schemeClr val="tx2"/>
                </a:solidFill>
                <a:latin typeface="+mj-lt"/>
              </a:defRPr>
            </a:lvl1pPr>
          </a:lstStyle>
          <a:p>
            <a:pPr lvl="0"/>
            <a:endParaRPr lang="fr-FR"/>
          </a:p>
        </p:txBody>
      </p:sp>
      <p:sp>
        <p:nvSpPr>
          <p:cNvPr id="51" name="Espace réservé du texte 44">
            <a:extLst>
              <a:ext uri="{FF2B5EF4-FFF2-40B4-BE49-F238E27FC236}">
                <a16:creationId xmlns:a16="http://schemas.microsoft.com/office/drawing/2014/main" id="{698E1972-C331-3810-B7A7-4A36A93A9A7B}"/>
              </a:ext>
            </a:extLst>
          </p:cNvPr>
          <p:cNvSpPr>
            <a:spLocks noGrp="1"/>
          </p:cNvSpPr>
          <p:nvPr userDrawn="1">
            <p:ph type="body" sz="quarter" idx="14"/>
          </p:nvPr>
        </p:nvSpPr>
        <p:spPr>
          <a:xfrm>
            <a:off x="4107960" y="400590"/>
            <a:ext cx="3001244" cy="779811"/>
          </a:xfrm>
          <a:prstGeom prst="rect">
            <a:avLst/>
          </a:prstGeom>
        </p:spPr>
        <p:txBody>
          <a:bodyPr/>
          <a:lstStyle>
            <a:lvl1pPr marL="0" indent="0" algn="ctr">
              <a:buNone/>
              <a:defRPr sz="2400">
                <a:solidFill>
                  <a:schemeClr val="bg1"/>
                </a:solidFill>
                <a:latin typeface="+mj-lt"/>
              </a:defRPr>
            </a:lvl1pPr>
          </a:lstStyle>
          <a:p>
            <a:pPr lvl="0"/>
            <a:endParaRPr lang="fr-FR"/>
          </a:p>
        </p:txBody>
      </p:sp>
      <p:sp>
        <p:nvSpPr>
          <p:cNvPr id="53" name="Espace réservé du texte 52">
            <a:extLst>
              <a:ext uri="{FF2B5EF4-FFF2-40B4-BE49-F238E27FC236}">
                <a16:creationId xmlns:a16="http://schemas.microsoft.com/office/drawing/2014/main" id="{C9AF3768-C464-141D-4B78-58A02AF91100}"/>
              </a:ext>
            </a:extLst>
          </p:cNvPr>
          <p:cNvSpPr>
            <a:spLocks noGrp="1"/>
          </p:cNvSpPr>
          <p:nvPr userDrawn="1">
            <p:ph type="body" sz="quarter" idx="15"/>
          </p:nvPr>
        </p:nvSpPr>
        <p:spPr>
          <a:xfrm>
            <a:off x="520700" y="2117725"/>
            <a:ext cx="3000375" cy="3214992"/>
          </a:xfrm>
          <a:prstGeom prst="rect">
            <a:avLst/>
          </a:prstGeom>
        </p:spPr>
        <p:txBody>
          <a:bodyPr/>
          <a:lstStyle>
            <a:lvl1pPr marL="0" indent="0">
              <a:buNone/>
              <a:defRPr sz="1800">
                <a:solidFill>
                  <a:schemeClr val="bg1"/>
                </a:solidFill>
              </a:defRPr>
            </a:lvl1pPr>
          </a:lstStyle>
          <a:p>
            <a:pPr lvl="0"/>
            <a:endParaRPr lang="fr-FR"/>
          </a:p>
        </p:txBody>
      </p:sp>
      <p:sp>
        <p:nvSpPr>
          <p:cNvPr id="54" name="Espace réservé du texte 52">
            <a:extLst>
              <a:ext uri="{FF2B5EF4-FFF2-40B4-BE49-F238E27FC236}">
                <a16:creationId xmlns:a16="http://schemas.microsoft.com/office/drawing/2014/main" id="{7C6737C5-585C-D93B-C8B0-D68274192584}"/>
              </a:ext>
            </a:extLst>
          </p:cNvPr>
          <p:cNvSpPr>
            <a:spLocks noGrp="1"/>
          </p:cNvSpPr>
          <p:nvPr userDrawn="1">
            <p:ph type="body" sz="quarter" idx="16"/>
          </p:nvPr>
        </p:nvSpPr>
        <p:spPr>
          <a:xfrm>
            <a:off x="4107961" y="1264224"/>
            <a:ext cx="3000375" cy="3312000"/>
          </a:xfrm>
          <a:prstGeom prst="rect">
            <a:avLst/>
          </a:prstGeom>
          <a:noFill/>
          <a:ln>
            <a:noFill/>
          </a:ln>
        </p:spPr>
        <p:txBody>
          <a:bodyPr/>
          <a:lstStyle>
            <a:lvl1pPr marL="0" indent="0">
              <a:buNone/>
              <a:defRPr sz="1800">
                <a:solidFill>
                  <a:schemeClr val="bg1"/>
                </a:solidFill>
              </a:defRPr>
            </a:lvl1pPr>
          </a:lstStyle>
          <a:p>
            <a:pPr lvl="0"/>
            <a:endParaRPr lang="fr-FR"/>
          </a:p>
        </p:txBody>
      </p:sp>
      <p:sp>
        <p:nvSpPr>
          <p:cNvPr id="55" name="Espace réservé du texte 52">
            <a:extLst>
              <a:ext uri="{FF2B5EF4-FFF2-40B4-BE49-F238E27FC236}">
                <a16:creationId xmlns:a16="http://schemas.microsoft.com/office/drawing/2014/main" id="{DBFC0254-AAE7-6918-1510-3B1948718FDF}"/>
              </a:ext>
            </a:extLst>
          </p:cNvPr>
          <p:cNvSpPr>
            <a:spLocks noGrp="1"/>
          </p:cNvSpPr>
          <p:nvPr userDrawn="1">
            <p:ph type="body" sz="quarter" idx="17"/>
          </p:nvPr>
        </p:nvSpPr>
        <p:spPr>
          <a:xfrm>
            <a:off x="479893" y="6391272"/>
            <a:ext cx="6669024" cy="1478866"/>
          </a:xfrm>
          <a:prstGeom prst="rect">
            <a:avLst/>
          </a:prstGeom>
        </p:spPr>
        <p:txBody>
          <a:bodyPr/>
          <a:lstStyle>
            <a:lvl1pPr marL="0" indent="0">
              <a:buNone/>
              <a:defRPr sz="1800">
                <a:solidFill>
                  <a:srgbClr val="FFFFFF"/>
                </a:solidFill>
              </a:defRPr>
            </a:lvl1pPr>
          </a:lstStyle>
          <a:p>
            <a:pPr lvl="0"/>
            <a:endParaRPr lang="fr-FR"/>
          </a:p>
        </p:txBody>
      </p:sp>
      <p:sp>
        <p:nvSpPr>
          <p:cNvPr id="56" name="Espace réservé du texte 52">
            <a:extLst>
              <a:ext uri="{FF2B5EF4-FFF2-40B4-BE49-F238E27FC236}">
                <a16:creationId xmlns:a16="http://schemas.microsoft.com/office/drawing/2014/main" id="{F37E8ED1-1B45-DD4D-5ECE-DC711B042DA3}"/>
              </a:ext>
            </a:extLst>
          </p:cNvPr>
          <p:cNvSpPr>
            <a:spLocks noGrp="1"/>
          </p:cNvSpPr>
          <p:nvPr userDrawn="1">
            <p:ph type="body" sz="quarter" idx="18"/>
          </p:nvPr>
        </p:nvSpPr>
        <p:spPr>
          <a:xfrm>
            <a:off x="457512" y="8873029"/>
            <a:ext cx="6669024" cy="1309045"/>
          </a:xfrm>
          <a:prstGeom prst="rect">
            <a:avLst/>
          </a:prstGeom>
        </p:spPr>
        <p:txBody>
          <a:bodyPr/>
          <a:lstStyle>
            <a:lvl1pPr marL="0" indent="0">
              <a:buNone/>
              <a:defRPr sz="1800">
                <a:solidFill>
                  <a:srgbClr val="FFFFFF"/>
                </a:solidFill>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p:ph type="body" sz="quarter" idx="19" hasCustomPrompt="1"/>
          </p:nvPr>
        </p:nvSpPr>
        <p:spPr>
          <a:xfrm>
            <a:off x="410757" y="219544"/>
            <a:ext cx="3300413" cy="712788"/>
          </a:xfrm>
          <a:prstGeom prst="rect">
            <a:avLst/>
          </a:prstGeom>
        </p:spPr>
        <p:txBody>
          <a:bodyPr/>
          <a:lstStyle>
            <a:lvl1pPr marL="0" indent="0">
              <a:buNone/>
              <a:defRPr sz="4000">
                <a:solidFill>
                  <a:schemeClr val="bg1"/>
                </a:solidFill>
                <a:latin typeface="+mj-lt"/>
              </a:defRPr>
            </a:lvl1pPr>
          </a:lstStyle>
          <a:p>
            <a:pPr lvl="0"/>
            <a:r>
              <a:rPr lang="fr-FR"/>
              <a:t>Titre</a:t>
            </a:r>
          </a:p>
        </p:txBody>
      </p:sp>
    </p:spTree>
    <p:extLst>
      <p:ext uri="{BB962C8B-B14F-4D97-AF65-F5344CB8AC3E}">
        <p14:creationId xmlns:p14="http://schemas.microsoft.com/office/powerpoint/2010/main" val="35589043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ématique vert foncé 4">
    <p:bg>
      <p:bgPr>
        <a:solidFill>
          <a:schemeClr val="accent2"/>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8" y="5659009"/>
            <a:ext cx="3206381" cy="4655955"/>
          </a:xfrm>
          <a:prstGeom prst="roundRect">
            <a:avLst/>
          </a:prstGeom>
          <a:solidFill>
            <a:schemeClr val="accent1"/>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14" name="Freeform 7">
            <a:extLst>
              <a:ext uri="{FF2B5EF4-FFF2-40B4-BE49-F238E27FC236}">
                <a16:creationId xmlns:a16="http://schemas.microsoft.com/office/drawing/2014/main" id="{B54D7997-D73F-2EA2-873A-EFA32A425FF1}"/>
              </a:ext>
            </a:extLst>
          </p:cNvPr>
          <p:cNvSpPr/>
          <p:nvPr/>
        </p:nvSpPr>
        <p:spPr>
          <a:xfrm>
            <a:off x="3956833" y="261947"/>
            <a:ext cx="3312000" cy="5187465"/>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accent1"/>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15" name="TextBox 8">
            <a:extLst>
              <a:ext uri="{FF2B5EF4-FFF2-40B4-BE49-F238E27FC236}">
                <a16:creationId xmlns:a16="http://schemas.microsoft.com/office/drawing/2014/main" id="{FD207226-6D90-AC1E-4426-77D484CE85EE}"/>
              </a:ext>
            </a:extLst>
          </p:cNvPr>
          <p:cNvSpPr txBox="1"/>
          <p:nvPr/>
        </p:nvSpPr>
        <p:spPr>
          <a:xfrm>
            <a:off x="4004960" y="116239"/>
            <a:ext cx="3206381" cy="533317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4021002" y="322171"/>
            <a:ext cx="3168000" cy="5040000"/>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3" name="TextBox 11">
            <a:extLst>
              <a:ext uri="{FF2B5EF4-FFF2-40B4-BE49-F238E27FC236}">
                <a16:creationId xmlns:a16="http://schemas.microsoft.com/office/drawing/2014/main" id="{2B762689-C323-141C-279E-90774427A3B5}"/>
              </a:ext>
            </a:extLst>
          </p:cNvPr>
          <p:cNvSpPr txBox="1"/>
          <p:nvPr userDrawn="1"/>
        </p:nvSpPr>
        <p:spPr>
          <a:xfrm>
            <a:off x="4004960" y="208546"/>
            <a:ext cx="3206381" cy="4283855"/>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1" name="TextBox 14">
            <a:extLst>
              <a:ext uri="{FF2B5EF4-FFF2-40B4-BE49-F238E27FC236}">
                <a16:creationId xmlns:a16="http://schemas.microsoft.com/office/drawing/2014/main" id="{6C52FD79-B46F-7F74-0FB7-7821F7F47368}"/>
              </a:ext>
            </a:extLst>
          </p:cNvPr>
          <p:cNvSpPr txBox="1"/>
          <p:nvPr/>
        </p:nvSpPr>
        <p:spPr>
          <a:xfrm>
            <a:off x="4029549" y="4105023"/>
            <a:ext cx="3157200" cy="383423"/>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33" name="Freeform 25">
            <a:extLst>
              <a:ext uri="{FF2B5EF4-FFF2-40B4-BE49-F238E27FC236}">
                <a16:creationId xmlns:a16="http://schemas.microsoft.com/office/drawing/2014/main" id="{024E2966-0868-E6B3-1939-EA600A179219}"/>
              </a:ext>
            </a:extLst>
          </p:cNvPr>
          <p:cNvSpPr/>
          <p:nvPr/>
        </p:nvSpPr>
        <p:spPr>
          <a:xfrm>
            <a:off x="410757" y="1324741"/>
            <a:ext cx="3222000" cy="4141383"/>
          </a:xfrm>
          <a:custGeom>
            <a:avLst/>
            <a:gdLst/>
            <a:ahLst/>
            <a:cxnLst/>
            <a:rect l="l" t="t" r="r" b="b"/>
            <a:pathLst>
              <a:path w="1149095" h="1200030">
                <a:moveTo>
                  <a:pt x="89338" y="0"/>
                </a:moveTo>
                <a:lnTo>
                  <a:pt x="1059757" y="0"/>
                </a:lnTo>
                <a:cubicBezTo>
                  <a:pt x="1083451" y="0"/>
                  <a:pt x="1106174" y="9412"/>
                  <a:pt x="1122928" y="26166"/>
                </a:cubicBezTo>
                <a:cubicBezTo>
                  <a:pt x="1139682" y="42921"/>
                  <a:pt x="1149095" y="65644"/>
                  <a:pt x="1149095" y="89338"/>
                </a:cubicBezTo>
                <a:lnTo>
                  <a:pt x="1149095" y="1110692"/>
                </a:lnTo>
                <a:cubicBezTo>
                  <a:pt x="1149095" y="1134386"/>
                  <a:pt x="1139682" y="1157110"/>
                  <a:pt x="1122928" y="1173864"/>
                </a:cubicBezTo>
                <a:cubicBezTo>
                  <a:pt x="1106174" y="1190618"/>
                  <a:pt x="1083451" y="1200030"/>
                  <a:pt x="1059757" y="1200030"/>
                </a:cubicBezTo>
                <a:lnTo>
                  <a:pt x="89338" y="1200030"/>
                </a:lnTo>
                <a:cubicBezTo>
                  <a:pt x="65644" y="1200030"/>
                  <a:pt x="42921" y="1190618"/>
                  <a:pt x="26166" y="1173864"/>
                </a:cubicBezTo>
                <a:cubicBezTo>
                  <a:pt x="9412" y="1157110"/>
                  <a:pt x="0" y="1134386"/>
                  <a:pt x="0" y="1110692"/>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1" name="Freeform 28">
            <a:extLst>
              <a:ext uri="{FF2B5EF4-FFF2-40B4-BE49-F238E27FC236}">
                <a16:creationId xmlns:a16="http://schemas.microsoft.com/office/drawing/2014/main" id="{35076F2F-56C1-D129-1114-317805231634}"/>
              </a:ext>
            </a:extLst>
          </p:cNvPr>
          <p:cNvSpPr/>
          <p:nvPr userDrawn="1"/>
        </p:nvSpPr>
        <p:spPr>
          <a:xfrm>
            <a:off x="410758" y="1314245"/>
            <a:ext cx="3206381" cy="792000"/>
          </a:xfrm>
          <a:custGeom>
            <a:avLst/>
            <a:gdLst/>
            <a:ahLst/>
            <a:cxnLst/>
            <a:rect l="l" t="t" r="r" b="b"/>
            <a:pathLst>
              <a:path w="1149095" h="285163">
                <a:moveTo>
                  <a:pt x="89338" y="0"/>
                </a:moveTo>
                <a:lnTo>
                  <a:pt x="1059757" y="0"/>
                </a:lnTo>
                <a:cubicBezTo>
                  <a:pt x="1083451" y="0"/>
                  <a:pt x="1106174" y="9412"/>
                  <a:pt x="1122928" y="26166"/>
                </a:cubicBezTo>
                <a:cubicBezTo>
                  <a:pt x="1139682" y="42921"/>
                  <a:pt x="1149095" y="65644"/>
                  <a:pt x="1149095" y="89338"/>
                </a:cubicBezTo>
                <a:lnTo>
                  <a:pt x="1149095" y="195826"/>
                </a:lnTo>
                <a:cubicBezTo>
                  <a:pt x="1149095" y="219519"/>
                  <a:pt x="1139682" y="242243"/>
                  <a:pt x="1122928" y="258997"/>
                </a:cubicBezTo>
                <a:cubicBezTo>
                  <a:pt x="1106174" y="275751"/>
                  <a:pt x="1083451" y="285163"/>
                  <a:pt x="1059757" y="285163"/>
                </a:cubicBezTo>
                <a:lnTo>
                  <a:pt x="89338" y="285163"/>
                </a:lnTo>
                <a:cubicBezTo>
                  <a:pt x="65644" y="285163"/>
                  <a:pt x="42921" y="275751"/>
                  <a:pt x="26166" y="258997"/>
                </a:cubicBezTo>
                <a:cubicBezTo>
                  <a:pt x="9412" y="242243"/>
                  <a:pt x="0" y="219519"/>
                  <a:pt x="0" y="195826"/>
                </a:cubicBezTo>
                <a:lnTo>
                  <a:pt x="0" y="89338"/>
                </a:lnTo>
                <a:cubicBezTo>
                  <a:pt x="0" y="65644"/>
                  <a:pt x="9412" y="42921"/>
                  <a:pt x="26166" y="26166"/>
                </a:cubicBezTo>
                <a:cubicBezTo>
                  <a:pt x="42921" y="9412"/>
                  <a:pt x="65644" y="0"/>
                  <a:pt x="89338" y="0"/>
                </a:cubicBezTo>
                <a:close/>
              </a:path>
            </a:pathLst>
          </a:custGeom>
          <a:solidFill>
            <a:schemeClr val="accent1"/>
          </a:solidFill>
          <a:ln>
            <a:solidFill>
              <a:schemeClr val="accent1"/>
            </a:solidFill>
          </a:ln>
        </p:spPr>
        <p:txBody>
          <a:bodyPr/>
          <a:lstStyle/>
          <a:p>
            <a:endParaRPr lang="fr-FR">
              <a:latin typeface="Aeonik MGEN" panose="020B0503030300000000" pitchFamily="34" charset="0"/>
            </a:endParaRPr>
          </a:p>
        </p:txBody>
      </p:sp>
      <p:grpSp>
        <p:nvGrpSpPr>
          <p:cNvPr id="24" name="Group 30">
            <a:extLst>
              <a:ext uri="{FF2B5EF4-FFF2-40B4-BE49-F238E27FC236}">
                <a16:creationId xmlns:a16="http://schemas.microsoft.com/office/drawing/2014/main" id="{C7A6894F-9125-B00B-060D-1355F25B4151}"/>
              </a:ext>
            </a:extLst>
          </p:cNvPr>
          <p:cNvGrpSpPr/>
          <p:nvPr userDrawn="1"/>
        </p:nvGrpSpPr>
        <p:grpSpPr>
          <a:xfrm>
            <a:off x="2954934" y="1802294"/>
            <a:ext cx="662205" cy="306000"/>
            <a:chOff x="0" y="-50140"/>
            <a:chExt cx="237319" cy="191418"/>
          </a:xfrm>
          <a:solidFill>
            <a:schemeClr val="accent1"/>
          </a:solidFill>
        </p:grpSpPr>
        <p:sp>
          <p:nvSpPr>
            <p:cNvPr id="29" name="Freeform 31">
              <a:extLst>
                <a:ext uri="{FF2B5EF4-FFF2-40B4-BE49-F238E27FC236}">
                  <a16:creationId xmlns:a16="http://schemas.microsoft.com/office/drawing/2014/main" id="{8D7278E4-E2EC-C902-110D-447681D5D823}"/>
                </a:ext>
              </a:extLst>
            </p:cNvPr>
            <p:cNvSpPr/>
            <p:nvPr/>
          </p:nvSpPr>
          <p:spPr>
            <a:xfrm>
              <a:off x="0" y="-50140"/>
              <a:ext cx="237319" cy="94716"/>
            </a:xfrm>
            <a:custGeom>
              <a:avLst/>
              <a:gdLst/>
              <a:ahLst/>
              <a:cxnLst/>
              <a:rect l="l" t="t" r="r" b="b"/>
              <a:pathLst>
                <a:path w="237319" h="141278">
                  <a:moveTo>
                    <a:pt x="0" y="0"/>
                  </a:moveTo>
                  <a:lnTo>
                    <a:pt x="237319" y="0"/>
                  </a:lnTo>
                  <a:lnTo>
                    <a:pt x="237319" y="141278"/>
                  </a:lnTo>
                  <a:lnTo>
                    <a:pt x="0" y="141278"/>
                  </a:lnTo>
                  <a:close/>
                </a:path>
              </a:pathLst>
            </a:custGeom>
            <a:grpFill/>
            <a:ln>
              <a:solidFill>
                <a:schemeClr val="accent1"/>
              </a:solidFill>
            </a:ln>
          </p:spPr>
          <p:txBody>
            <a:bodyPr/>
            <a:lstStyle/>
            <a:p>
              <a:endParaRPr lang="fr-FR">
                <a:latin typeface="Aeonik MGEN" panose="020B0503030300000000" pitchFamily="34" charset="0"/>
              </a:endParaRPr>
            </a:p>
          </p:txBody>
        </p:sp>
        <p:sp>
          <p:nvSpPr>
            <p:cNvPr id="30" name="TextBox 32">
              <a:extLst>
                <a:ext uri="{FF2B5EF4-FFF2-40B4-BE49-F238E27FC236}">
                  <a16:creationId xmlns:a16="http://schemas.microsoft.com/office/drawing/2014/main" id="{ECD74BC1-0815-8A6C-8F33-52826921383F}"/>
                </a:ext>
              </a:extLst>
            </p:cNvPr>
            <p:cNvSpPr txBox="1"/>
            <p:nvPr/>
          </p:nvSpPr>
          <p:spPr>
            <a:xfrm>
              <a:off x="0" y="-47625"/>
              <a:ext cx="237319" cy="188903"/>
            </a:xfrm>
            <a:prstGeom prst="rect">
              <a:avLst/>
            </a:prstGeom>
            <a:grpFill/>
            <a:ln>
              <a:solidFill>
                <a:schemeClr val="accent1"/>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5" name="Group 33">
            <a:extLst>
              <a:ext uri="{FF2B5EF4-FFF2-40B4-BE49-F238E27FC236}">
                <a16:creationId xmlns:a16="http://schemas.microsoft.com/office/drawing/2014/main" id="{0319A550-457F-FD1E-D899-9D7944918772}"/>
              </a:ext>
            </a:extLst>
          </p:cNvPr>
          <p:cNvGrpSpPr/>
          <p:nvPr userDrawn="1"/>
        </p:nvGrpSpPr>
        <p:grpSpPr>
          <a:xfrm>
            <a:off x="411250" y="1895458"/>
            <a:ext cx="662205" cy="212835"/>
            <a:chOff x="0" y="-64996"/>
            <a:chExt cx="237319" cy="163884"/>
          </a:xfrm>
          <a:solidFill>
            <a:schemeClr val="accent1"/>
          </a:solidFill>
        </p:grpSpPr>
        <p:sp>
          <p:nvSpPr>
            <p:cNvPr id="27" name="Freeform 34">
              <a:extLst>
                <a:ext uri="{FF2B5EF4-FFF2-40B4-BE49-F238E27FC236}">
                  <a16:creationId xmlns:a16="http://schemas.microsoft.com/office/drawing/2014/main" id="{2CBB004C-ED2C-7103-1F80-74C80B4AA369}"/>
                </a:ext>
              </a:extLst>
            </p:cNvPr>
            <p:cNvSpPr/>
            <p:nvPr/>
          </p:nvSpPr>
          <p:spPr>
            <a:xfrm>
              <a:off x="0" y="-64996"/>
              <a:ext cx="237319" cy="65507"/>
            </a:xfrm>
            <a:custGeom>
              <a:avLst/>
              <a:gdLst/>
              <a:ahLst/>
              <a:cxnLst/>
              <a:rect l="l" t="t" r="r" b="b"/>
              <a:pathLst>
                <a:path w="237319" h="98888">
                  <a:moveTo>
                    <a:pt x="0" y="0"/>
                  </a:moveTo>
                  <a:lnTo>
                    <a:pt x="237319" y="0"/>
                  </a:lnTo>
                  <a:lnTo>
                    <a:pt x="237319" y="98888"/>
                  </a:lnTo>
                  <a:lnTo>
                    <a:pt x="0" y="98888"/>
                  </a:lnTo>
                  <a:close/>
                </a:path>
              </a:pathLst>
            </a:custGeom>
            <a:grpFill/>
            <a:ln>
              <a:solidFill>
                <a:schemeClr val="accent1"/>
              </a:solidFill>
            </a:ln>
          </p:spPr>
          <p:txBody>
            <a:bodyPr/>
            <a:lstStyle/>
            <a:p>
              <a:endParaRPr lang="fr-FR">
                <a:latin typeface="Aeonik MGEN" panose="020B0503030300000000" pitchFamily="34" charset="0"/>
              </a:endParaRPr>
            </a:p>
          </p:txBody>
        </p:sp>
        <p:sp>
          <p:nvSpPr>
            <p:cNvPr id="28" name="TextBox 35">
              <a:extLst>
                <a:ext uri="{FF2B5EF4-FFF2-40B4-BE49-F238E27FC236}">
                  <a16:creationId xmlns:a16="http://schemas.microsoft.com/office/drawing/2014/main" id="{9AC0B464-8B42-6DC2-7BBF-4CC348F75021}"/>
                </a:ext>
              </a:extLst>
            </p:cNvPr>
            <p:cNvSpPr txBox="1"/>
            <p:nvPr/>
          </p:nvSpPr>
          <p:spPr>
            <a:xfrm>
              <a:off x="0" y="-47625"/>
              <a:ext cx="237319" cy="146513"/>
            </a:xfrm>
            <a:prstGeom prst="rect">
              <a:avLst/>
            </a:prstGeom>
            <a:grpFill/>
            <a:ln>
              <a:solidFill>
                <a:schemeClr val="accent1"/>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8" name="Freeform 40">
            <a:extLst>
              <a:ext uri="{FF2B5EF4-FFF2-40B4-BE49-F238E27FC236}">
                <a16:creationId xmlns:a16="http://schemas.microsoft.com/office/drawing/2014/main" id="{45A7CA2A-C9E9-F08D-5DA8-0C7C3DC7E39A}"/>
              </a:ext>
            </a:extLst>
          </p:cNvPr>
          <p:cNvSpPr/>
          <p:nvPr userDrawn="1"/>
        </p:nvSpPr>
        <p:spPr>
          <a:xfrm>
            <a:off x="3899341" y="5659011"/>
            <a:ext cx="3312000" cy="4655956"/>
          </a:xfrm>
          <a:prstGeom prst="roundRect">
            <a:avLst/>
          </a:prstGeom>
          <a:solidFill>
            <a:srgbClr val="000000">
              <a:alpha val="0"/>
            </a:srgbClr>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4054702" y="5806655"/>
            <a:ext cx="3001278" cy="750963"/>
          </a:xfrm>
          <a:prstGeom prst="rect">
            <a:avLst/>
          </a:prstGeom>
        </p:spPr>
        <p:txBody>
          <a:bodyPr/>
          <a:lstStyle>
            <a:lvl1pPr marL="0" indent="0">
              <a:buNone/>
              <a:defRPr sz="2400">
                <a:solidFill>
                  <a:schemeClr val="accent1"/>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503695" y="5788916"/>
            <a:ext cx="3017380" cy="721066"/>
          </a:xfrm>
          <a:prstGeom prst="rect">
            <a:avLst/>
          </a:prstGeom>
        </p:spPr>
        <p:txBody>
          <a:bodyPr/>
          <a:lstStyle>
            <a:lvl1pPr marL="0" indent="0" algn="l">
              <a:buNone/>
              <a:defRPr sz="2400">
                <a:solidFill>
                  <a:schemeClr val="accent2"/>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03695" y="1365267"/>
            <a:ext cx="3001244" cy="689956"/>
          </a:xfrm>
          <a:prstGeom prst="rect">
            <a:avLst/>
          </a:prstGeom>
        </p:spPr>
        <p:txBody>
          <a:bodyPr/>
          <a:lstStyle>
            <a:lvl1pPr marL="0" indent="0" algn="ctr">
              <a:buNone/>
              <a:defRPr sz="2400">
                <a:solidFill>
                  <a:schemeClr val="accent2"/>
                </a:solidFill>
                <a:latin typeface="+mj-lt"/>
              </a:defRPr>
            </a:lvl1pPr>
          </a:lstStyle>
          <a:p>
            <a:pPr lvl="0"/>
            <a:endParaRPr lang="fr-FR"/>
          </a:p>
        </p:txBody>
      </p:sp>
      <p:sp>
        <p:nvSpPr>
          <p:cNvPr id="51" name="Espace réservé du texte 44">
            <a:extLst>
              <a:ext uri="{FF2B5EF4-FFF2-40B4-BE49-F238E27FC236}">
                <a16:creationId xmlns:a16="http://schemas.microsoft.com/office/drawing/2014/main" id="{698E1972-C331-3810-B7A7-4A36A93A9A7B}"/>
              </a:ext>
            </a:extLst>
          </p:cNvPr>
          <p:cNvSpPr>
            <a:spLocks noGrp="1"/>
          </p:cNvSpPr>
          <p:nvPr userDrawn="1">
            <p:ph type="body" sz="quarter" idx="14"/>
          </p:nvPr>
        </p:nvSpPr>
        <p:spPr>
          <a:xfrm>
            <a:off x="4107960" y="400590"/>
            <a:ext cx="3001244" cy="779811"/>
          </a:xfrm>
          <a:prstGeom prst="rect">
            <a:avLst/>
          </a:prstGeom>
        </p:spPr>
        <p:txBody>
          <a:bodyPr/>
          <a:lstStyle>
            <a:lvl1pPr marL="0" indent="0" algn="ctr">
              <a:buNone/>
              <a:defRPr sz="2400">
                <a:solidFill>
                  <a:schemeClr val="accent2"/>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userDrawn="1">
            <p:ph type="body" sz="quarter" idx="19" hasCustomPrompt="1"/>
          </p:nvPr>
        </p:nvSpPr>
        <p:spPr>
          <a:xfrm>
            <a:off x="410757" y="219544"/>
            <a:ext cx="3300413" cy="712788"/>
          </a:xfrm>
          <a:prstGeom prst="rect">
            <a:avLst/>
          </a:prstGeom>
        </p:spPr>
        <p:txBody>
          <a:bodyPr/>
          <a:lstStyle>
            <a:lvl1pPr marL="0" indent="0">
              <a:buNone/>
              <a:defRPr sz="4000">
                <a:solidFill>
                  <a:schemeClr val="accent1"/>
                </a:solidFill>
                <a:latin typeface="+mj-lt"/>
              </a:defRPr>
            </a:lvl1pPr>
          </a:lstStyle>
          <a:p>
            <a:pPr lvl="0"/>
            <a:r>
              <a:rPr lang="fr-FR"/>
              <a:t>Titre</a:t>
            </a:r>
          </a:p>
        </p:txBody>
      </p:sp>
      <p:sp>
        <p:nvSpPr>
          <p:cNvPr id="5" name="Espace réservé du contenu 4">
            <a:extLst>
              <a:ext uri="{FF2B5EF4-FFF2-40B4-BE49-F238E27FC236}">
                <a16:creationId xmlns:a16="http://schemas.microsoft.com/office/drawing/2014/main" id="{B8241BD4-6CB3-0B94-D484-E9CF24CC0FF1}"/>
              </a:ext>
            </a:extLst>
          </p:cNvPr>
          <p:cNvSpPr>
            <a:spLocks noGrp="1"/>
          </p:cNvSpPr>
          <p:nvPr>
            <p:ph sz="quarter" idx="20" hasCustomPrompt="1"/>
          </p:nvPr>
        </p:nvSpPr>
        <p:spPr>
          <a:xfrm>
            <a:off x="503695" y="2173415"/>
            <a:ext cx="3017380" cy="3171697"/>
          </a:xfrm>
          <a:prstGeom prst="rect">
            <a:avLst/>
          </a:prstGeom>
        </p:spPr>
        <p:txBody>
          <a:bodyPr/>
          <a:lstStyle>
            <a:lvl1pPr marL="0" indent="0">
              <a:buNone/>
              <a:defRPr sz="1800">
                <a:solidFill>
                  <a:schemeClr val="bg1"/>
                </a:solidFill>
              </a:defRPr>
            </a:lvl1pPr>
          </a:lstStyle>
          <a:p>
            <a:pPr lvl="0"/>
            <a:r>
              <a:rPr lang="fr-FR"/>
              <a:t>Texte + images</a:t>
            </a:r>
          </a:p>
        </p:txBody>
      </p:sp>
      <p:sp>
        <p:nvSpPr>
          <p:cNvPr id="6" name="Espace réservé du contenu 4">
            <a:extLst>
              <a:ext uri="{FF2B5EF4-FFF2-40B4-BE49-F238E27FC236}">
                <a16:creationId xmlns:a16="http://schemas.microsoft.com/office/drawing/2014/main" id="{5CBA0E3C-AF0E-6708-D47A-8C85988AF641}"/>
              </a:ext>
            </a:extLst>
          </p:cNvPr>
          <p:cNvSpPr>
            <a:spLocks noGrp="1"/>
          </p:cNvSpPr>
          <p:nvPr>
            <p:ph sz="quarter" idx="21" hasCustomPrompt="1"/>
          </p:nvPr>
        </p:nvSpPr>
        <p:spPr>
          <a:xfrm>
            <a:off x="495627" y="6636284"/>
            <a:ext cx="3017380" cy="3517650"/>
          </a:xfrm>
          <a:prstGeom prst="rect">
            <a:avLst/>
          </a:prstGeom>
        </p:spPr>
        <p:txBody>
          <a:bodyPr/>
          <a:lstStyle>
            <a:lvl1pPr marL="0" indent="0">
              <a:buNone/>
              <a:defRPr sz="1800">
                <a:solidFill>
                  <a:schemeClr val="bg1"/>
                </a:solidFill>
              </a:defRPr>
            </a:lvl1pPr>
          </a:lstStyle>
          <a:p>
            <a:pPr lvl="0"/>
            <a:r>
              <a:rPr lang="fr-FR"/>
              <a:t>Texte + images</a:t>
            </a:r>
          </a:p>
        </p:txBody>
      </p:sp>
      <p:sp>
        <p:nvSpPr>
          <p:cNvPr id="7" name="Espace réservé du contenu 4">
            <a:extLst>
              <a:ext uri="{FF2B5EF4-FFF2-40B4-BE49-F238E27FC236}">
                <a16:creationId xmlns:a16="http://schemas.microsoft.com/office/drawing/2014/main" id="{CB21F698-C922-5FEC-37E1-C527E91133E4}"/>
              </a:ext>
            </a:extLst>
          </p:cNvPr>
          <p:cNvSpPr>
            <a:spLocks noGrp="1"/>
          </p:cNvSpPr>
          <p:nvPr>
            <p:ph sz="quarter" idx="22" hasCustomPrompt="1"/>
          </p:nvPr>
        </p:nvSpPr>
        <p:spPr>
          <a:xfrm>
            <a:off x="4096312" y="1316749"/>
            <a:ext cx="3017380" cy="4028363"/>
          </a:xfrm>
          <a:prstGeom prst="rect">
            <a:avLst/>
          </a:prstGeom>
        </p:spPr>
        <p:txBody>
          <a:bodyPr/>
          <a:lstStyle>
            <a:lvl1pPr marL="0" indent="0">
              <a:buNone/>
              <a:defRPr sz="1800">
                <a:solidFill>
                  <a:schemeClr val="bg1"/>
                </a:solidFill>
              </a:defRPr>
            </a:lvl1pPr>
          </a:lstStyle>
          <a:p>
            <a:pPr lvl="0"/>
            <a:r>
              <a:rPr lang="fr-FR"/>
              <a:t>Texte + images</a:t>
            </a:r>
          </a:p>
        </p:txBody>
      </p:sp>
      <p:sp>
        <p:nvSpPr>
          <p:cNvPr id="8" name="Espace réservé du contenu 4">
            <a:extLst>
              <a:ext uri="{FF2B5EF4-FFF2-40B4-BE49-F238E27FC236}">
                <a16:creationId xmlns:a16="http://schemas.microsoft.com/office/drawing/2014/main" id="{F332E010-915A-CEEC-5AFD-6C1E89BB5EFD}"/>
              </a:ext>
            </a:extLst>
          </p:cNvPr>
          <p:cNvSpPr>
            <a:spLocks noGrp="1"/>
          </p:cNvSpPr>
          <p:nvPr>
            <p:ph sz="quarter" idx="23" hasCustomPrompt="1"/>
          </p:nvPr>
        </p:nvSpPr>
        <p:spPr>
          <a:xfrm>
            <a:off x="4039602" y="6651837"/>
            <a:ext cx="3017380" cy="3502097"/>
          </a:xfrm>
          <a:prstGeom prst="rect">
            <a:avLst/>
          </a:prstGeom>
        </p:spPr>
        <p:txBody>
          <a:bodyPr/>
          <a:lstStyle>
            <a:lvl1pPr marL="0" indent="0">
              <a:buNone/>
              <a:defRPr sz="1800">
                <a:solidFill>
                  <a:srgbClr val="FFFFFF"/>
                </a:solidFill>
              </a:defRPr>
            </a:lvl1pPr>
          </a:lstStyle>
          <a:p>
            <a:pPr lvl="0"/>
            <a:r>
              <a:rPr lang="fr-FR"/>
              <a:t>Texte + images</a:t>
            </a:r>
          </a:p>
        </p:txBody>
      </p:sp>
    </p:spTree>
    <p:extLst>
      <p:ext uri="{BB962C8B-B14F-4D97-AF65-F5344CB8AC3E}">
        <p14:creationId xmlns:p14="http://schemas.microsoft.com/office/powerpoint/2010/main" val="36639833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ématique rose 4">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8" y="5659009"/>
            <a:ext cx="3206381" cy="4655955"/>
          </a:xfrm>
          <a:prstGeom prst="roundRect">
            <a:avLst/>
          </a:prstGeom>
          <a:solidFill>
            <a:schemeClr val="accent2"/>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14" name="Freeform 7">
            <a:extLst>
              <a:ext uri="{FF2B5EF4-FFF2-40B4-BE49-F238E27FC236}">
                <a16:creationId xmlns:a16="http://schemas.microsoft.com/office/drawing/2014/main" id="{B54D7997-D73F-2EA2-873A-EFA32A425FF1}"/>
              </a:ext>
            </a:extLst>
          </p:cNvPr>
          <p:cNvSpPr/>
          <p:nvPr/>
        </p:nvSpPr>
        <p:spPr>
          <a:xfrm>
            <a:off x="3956833" y="261947"/>
            <a:ext cx="3312000" cy="5187465"/>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accent2"/>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15" name="TextBox 8">
            <a:extLst>
              <a:ext uri="{FF2B5EF4-FFF2-40B4-BE49-F238E27FC236}">
                <a16:creationId xmlns:a16="http://schemas.microsoft.com/office/drawing/2014/main" id="{FD207226-6D90-AC1E-4426-77D484CE85EE}"/>
              </a:ext>
            </a:extLst>
          </p:cNvPr>
          <p:cNvSpPr txBox="1"/>
          <p:nvPr/>
        </p:nvSpPr>
        <p:spPr>
          <a:xfrm>
            <a:off x="4004960" y="116239"/>
            <a:ext cx="3206381" cy="533317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4021002" y="322171"/>
            <a:ext cx="3168000" cy="5040000"/>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3" name="TextBox 11">
            <a:extLst>
              <a:ext uri="{FF2B5EF4-FFF2-40B4-BE49-F238E27FC236}">
                <a16:creationId xmlns:a16="http://schemas.microsoft.com/office/drawing/2014/main" id="{2B762689-C323-141C-279E-90774427A3B5}"/>
              </a:ext>
            </a:extLst>
          </p:cNvPr>
          <p:cNvSpPr txBox="1"/>
          <p:nvPr userDrawn="1"/>
        </p:nvSpPr>
        <p:spPr>
          <a:xfrm>
            <a:off x="4004960" y="208546"/>
            <a:ext cx="3206381" cy="4283855"/>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1" name="TextBox 14">
            <a:extLst>
              <a:ext uri="{FF2B5EF4-FFF2-40B4-BE49-F238E27FC236}">
                <a16:creationId xmlns:a16="http://schemas.microsoft.com/office/drawing/2014/main" id="{6C52FD79-B46F-7F74-0FB7-7821F7F47368}"/>
              </a:ext>
            </a:extLst>
          </p:cNvPr>
          <p:cNvSpPr txBox="1"/>
          <p:nvPr/>
        </p:nvSpPr>
        <p:spPr>
          <a:xfrm>
            <a:off x="4029549" y="4105023"/>
            <a:ext cx="3157200" cy="383423"/>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33" name="Freeform 25">
            <a:extLst>
              <a:ext uri="{FF2B5EF4-FFF2-40B4-BE49-F238E27FC236}">
                <a16:creationId xmlns:a16="http://schemas.microsoft.com/office/drawing/2014/main" id="{024E2966-0868-E6B3-1939-EA600A179219}"/>
              </a:ext>
            </a:extLst>
          </p:cNvPr>
          <p:cNvSpPr/>
          <p:nvPr/>
        </p:nvSpPr>
        <p:spPr>
          <a:xfrm>
            <a:off x="410757" y="1324741"/>
            <a:ext cx="3222000" cy="4141383"/>
          </a:xfrm>
          <a:custGeom>
            <a:avLst/>
            <a:gdLst/>
            <a:ahLst/>
            <a:cxnLst/>
            <a:rect l="l" t="t" r="r" b="b"/>
            <a:pathLst>
              <a:path w="1149095" h="1200030">
                <a:moveTo>
                  <a:pt x="89338" y="0"/>
                </a:moveTo>
                <a:lnTo>
                  <a:pt x="1059757" y="0"/>
                </a:lnTo>
                <a:cubicBezTo>
                  <a:pt x="1083451" y="0"/>
                  <a:pt x="1106174" y="9412"/>
                  <a:pt x="1122928" y="26166"/>
                </a:cubicBezTo>
                <a:cubicBezTo>
                  <a:pt x="1139682" y="42921"/>
                  <a:pt x="1149095" y="65644"/>
                  <a:pt x="1149095" y="89338"/>
                </a:cubicBezTo>
                <a:lnTo>
                  <a:pt x="1149095" y="1110692"/>
                </a:lnTo>
                <a:cubicBezTo>
                  <a:pt x="1149095" y="1134386"/>
                  <a:pt x="1139682" y="1157110"/>
                  <a:pt x="1122928" y="1173864"/>
                </a:cubicBezTo>
                <a:cubicBezTo>
                  <a:pt x="1106174" y="1190618"/>
                  <a:pt x="1083451" y="1200030"/>
                  <a:pt x="1059757" y="1200030"/>
                </a:cubicBezTo>
                <a:lnTo>
                  <a:pt x="89338" y="1200030"/>
                </a:lnTo>
                <a:cubicBezTo>
                  <a:pt x="65644" y="1200030"/>
                  <a:pt x="42921" y="1190618"/>
                  <a:pt x="26166" y="1173864"/>
                </a:cubicBezTo>
                <a:cubicBezTo>
                  <a:pt x="9412" y="1157110"/>
                  <a:pt x="0" y="1134386"/>
                  <a:pt x="0" y="1110692"/>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1" name="Freeform 28">
            <a:extLst>
              <a:ext uri="{FF2B5EF4-FFF2-40B4-BE49-F238E27FC236}">
                <a16:creationId xmlns:a16="http://schemas.microsoft.com/office/drawing/2014/main" id="{35076F2F-56C1-D129-1114-317805231634}"/>
              </a:ext>
            </a:extLst>
          </p:cNvPr>
          <p:cNvSpPr/>
          <p:nvPr userDrawn="1"/>
        </p:nvSpPr>
        <p:spPr>
          <a:xfrm>
            <a:off x="410758" y="1314245"/>
            <a:ext cx="3206381" cy="792000"/>
          </a:xfrm>
          <a:custGeom>
            <a:avLst/>
            <a:gdLst/>
            <a:ahLst/>
            <a:cxnLst/>
            <a:rect l="l" t="t" r="r" b="b"/>
            <a:pathLst>
              <a:path w="1149095" h="285163">
                <a:moveTo>
                  <a:pt x="89338" y="0"/>
                </a:moveTo>
                <a:lnTo>
                  <a:pt x="1059757" y="0"/>
                </a:lnTo>
                <a:cubicBezTo>
                  <a:pt x="1083451" y="0"/>
                  <a:pt x="1106174" y="9412"/>
                  <a:pt x="1122928" y="26166"/>
                </a:cubicBezTo>
                <a:cubicBezTo>
                  <a:pt x="1139682" y="42921"/>
                  <a:pt x="1149095" y="65644"/>
                  <a:pt x="1149095" y="89338"/>
                </a:cubicBezTo>
                <a:lnTo>
                  <a:pt x="1149095" y="195826"/>
                </a:lnTo>
                <a:cubicBezTo>
                  <a:pt x="1149095" y="219519"/>
                  <a:pt x="1139682" y="242243"/>
                  <a:pt x="1122928" y="258997"/>
                </a:cubicBezTo>
                <a:cubicBezTo>
                  <a:pt x="1106174" y="275751"/>
                  <a:pt x="1083451" y="285163"/>
                  <a:pt x="1059757" y="285163"/>
                </a:cubicBezTo>
                <a:lnTo>
                  <a:pt x="89338" y="285163"/>
                </a:lnTo>
                <a:cubicBezTo>
                  <a:pt x="65644" y="285163"/>
                  <a:pt x="42921" y="275751"/>
                  <a:pt x="26166" y="258997"/>
                </a:cubicBezTo>
                <a:cubicBezTo>
                  <a:pt x="9412" y="242243"/>
                  <a:pt x="0" y="219519"/>
                  <a:pt x="0" y="195826"/>
                </a:cubicBezTo>
                <a:lnTo>
                  <a:pt x="0" y="89338"/>
                </a:lnTo>
                <a:cubicBezTo>
                  <a:pt x="0" y="65644"/>
                  <a:pt x="9412" y="42921"/>
                  <a:pt x="26166" y="26166"/>
                </a:cubicBezTo>
                <a:cubicBezTo>
                  <a:pt x="42921" y="9412"/>
                  <a:pt x="65644" y="0"/>
                  <a:pt x="89338" y="0"/>
                </a:cubicBezTo>
                <a:close/>
              </a:path>
            </a:pathLst>
          </a:custGeom>
          <a:solidFill>
            <a:schemeClr val="accent2"/>
          </a:solidFill>
          <a:ln>
            <a:solidFill>
              <a:schemeClr val="accent2"/>
            </a:solidFill>
          </a:ln>
        </p:spPr>
        <p:txBody>
          <a:bodyPr/>
          <a:lstStyle/>
          <a:p>
            <a:endParaRPr lang="fr-FR">
              <a:latin typeface="Aeonik MGEN" panose="020B0503030300000000" pitchFamily="34" charset="0"/>
            </a:endParaRPr>
          </a:p>
        </p:txBody>
      </p:sp>
      <p:grpSp>
        <p:nvGrpSpPr>
          <p:cNvPr id="24" name="Group 30">
            <a:extLst>
              <a:ext uri="{FF2B5EF4-FFF2-40B4-BE49-F238E27FC236}">
                <a16:creationId xmlns:a16="http://schemas.microsoft.com/office/drawing/2014/main" id="{C7A6894F-9125-B00B-060D-1355F25B4151}"/>
              </a:ext>
            </a:extLst>
          </p:cNvPr>
          <p:cNvGrpSpPr/>
          <p:nvPr userDrawn="1"/>
        </p:nvGrpSpPr>
        <p:grpSpPr>
          <a:xfrm>
            <a:off x="2954934" y="1802294"/>
            <a:ext cx="662205" cy="306000"/>
            <a:chOff x="0" y="-50140"/>
            <a:chExt cx="237319" cy="191418"/>
          </a:xfrm>
          <a:solidFill>
            <a:schemeClr val="accent2"/>
          </a:solidFill>
        </p:grpSpPr>
        <p:sp>
          <p:nvSpPr>
            <p:cNvPr id="29" name="Freeform 31">
              <a:extLst>
                <a:ext uri="{FF2B5EF4-FFF2-40B4-BE49-F238E27FC236}">
                  <a16:creationId xmlns:a16="http://schemas.microsoft.com/office/drawing/2014/main" id="{8D7278E4-E2EC-C902-110D-447681D5D823}"/>
                </a:ext>
              </a:extLst>
            </p:cNvPr>
            <p:cNvSpPr/>
            <p:nvPr/>
          </p:nvSpPr>
          <p:spPr>
            <a:xfrm>
              <a:off x="0" y="-50140"/>
              <a:ext cx="237319" cy="94716"/>
            </a:xfrm>
            <a:custGeom>
              <a:avLst/>
              <a:gdLst/>
              <a:ahLst/>
              <a:cxnLst/>
              <a:rect l="l" t="t" r="r" b="b"/>
              <a:pathLst>
                <a:path w="237319" h="141278">
                  <a:moveTo>
                    <a:pt x="0" y="0"/>
                  </a:moveTo>
                  <a:lnTo>
                    <a:pt x="237319" y="0"/>
                  </a:lnTo>
                  <a:lnTo>
                    <a:pt x="237319" y="141278"/>
                  </a:lnTo>
                  <a:lnTo>
                    <a:pt x="0" y="141278"/>
                  </a:lnTo>
                  <a:close/>
                </a:path>
              </a:pathLst>
            </a:custGeom>
            <a:grpFill/>
            <a:ln>
              <a:solidFill>
                <a:schemeClr val="accent2"/>
              </a:solidFill>
            </a:ln>
          </p:spPr>
          <p:txBody>
            <a:bodyPr/>
            <a:lstStyle/>
            <a:p>
              <a:endParaRPr lang="fr-FR">
                <a:latin typeface="Aeonik MGEN" panose="020B0503030300000000" pitchFamily="34" charset="0"/>
              </a:endParaRPr>
            </a:p>
          </p:txBody>
        </p:sp>
        <p:sp>
          <p:nvSpPr>
            <p:cNvPr id="30" name="TextBox 32">
              <a:extLst>
                <a:ext uri="{FF2B5EF4-FFF2-40B4-BE49-F238E27FC236}">
                  <a16:creationId xmlns:a16="http://schemas.microsoft.com/office/drawing/2014/main" id="{ECD74BC1-0815-8A6C-8F33-52826921383F}"/>
                </a:ext>
              </a:extLst>
            </p:cNvPr>
            <p:cNvSpPr txBox="1"/>
            <p:nvPr/>
          </p:nvSpPr>
          <p:spPr>
            <a:xfrm>
              <a:off x="0" y="-47625"/>
              <a:ext cx="237319" cy="188903"/>
            </a:xfrm>
            <a:prstGeom prst="rect">
              <a:avLst/>
            </a:prstGeom>
            <a:grpFill/>
            <a:ln>
              <a:solidFill>
                <a:schemeClr val="accent2"/>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5" name="Group 33">
            <a:extLst>
              <a:ext uri="{FF2B5EF4-FFF2-40B4-BE49-F238E27FC236}">
                <a16:creationId xmlns:a16="http://schemas.microsoft.com/office/drawing/2014/main" id="{0319A550-457F-FD1E-D899-9D7944918772}"/>
              </a:ext>
            </a:extLst>
          </p:cNvPr>
          <p:cNvGrpSpPr/>
          <p:nvPr userDrawn="1"/>
        </p:nvGrpSpPr>
        <p:grpSpPr>
          <a:xfrm>
            <a:off x="411250" y="1895458"/>
            <a:ext cx="662205" cy="212835"/>
            <a:chOff x="0" y="-64996"/>
            <a:chExt cx="237319" cy="163884"/>
          </a:xfrm>
          <a:solidFill>
            <a:schemeClr val="accent2"/>
          </a:solidFill>
        </p:grpSpPr>
        <p:sp>
          <p:nvSpPr>
            <p:cNvPr id="27" name="Freeform 34">
              <a:extLst>
                <a:ext uri="{FF2B5EF4-FFF2-40B4-BE49-F238E27FC236}">
                  <a16:creationId xmlns:a16="http://schemas.microsoft.com/office/drawing/2014/main" id="{2CBB004C-ED2C-7103-1F80-74C80B4AA369}"/>
                </a:ext>
              </a:extLst>
            </p:cNvPr>
            <p:cNvSpPr/>
            <p:nvPr/>
          </p:nvSpPr>
          <p:spPr>
            <a:xfrm>
              <a:off x="0" y="-64996"/>
              <a:ext cx="237319" cy="65507"/>
            </a:xfrm>
            <a:custGeom>
              <a:avLst/>
              <a:gdLst/>
              <a:ahLst/>
              <a:cxnLst/>
              <a:rect l="l" t="t" r="r" b="b"/>
              <a:pathLst>
                <a:path w="237319" h="98888">
                  <a:moveTo>
                    <a:pt x="0" y="0"/>
                  </a:moveTo>
                  <a:lnTo>
                    <a:pt x="237319" y="0"/>
                  </a:lnTo>
                  <a:lnTo>
                    <a:pt x="237319" y="98888"/>
                  </a:lnTo>
                  <a:lnTo>
                    <a:pt x="0" y="98888"/>
                  </a:lnTo>
                  <a:close/>
                </a:path>
              </a:pathLst>
            </a:custGeom>
            <a:grpFill/>
            <a:ln>
              <a:solidFill>
                <a:schemeClr val="accent2"/>
              </a:solidFill>
            </a:ln>
          </p:spPr>
          <p:txBody>
            <a:bodyPr/>
            <a:lstStyle/>
            <a:p>
              <a:endParaRPr lang="fr-FR">
                <a:latin typeface="Aeonik MGEN" panose="020B0503030300000000" pitchFamily="34" charset="0"/>
              </a:endParaRPr>
            </a:p>
          </p:txBody>
        </p:sp>
        <p:sp>
          <p:nvSpPr>
            <p:cNvPr id="28" name="TextBox 35">
              <a:extLst>
                <a:ext uri="{FF2B5EF4-FFF2-40B4-BE49-F238E27FC236}">
                  <a16:creationId xmlns:a16="http://schemas.microsoft.com/office/drawing/2014/main" id="{9AC0B464-8B42-6DC2-7BBF-4CC348F75021}"/>
                </a:ext>
              </a:extLst>
            </p:cNvPr>
            <p:cNvSpPr txBox="1"/>
            <p:nvPr/>
          </p:nvSpPr>
          <p:spPr>
            <a:xfrm>
              <a:off x="0" y="-47625"/>
              <a:ext cx="237319" cy="146513"/>
            </a:xfrm>
            <a:prstGeom prst="rect">
              <a:avLst/>
            </a:prstGeom>
            <a:grpFill/>
            <a:ln>
              <a:solidFill>
                <a:schemeClr val="accent2"/>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8" name="Freeform 40">
            <a:extLst>
              <a:ext uri="{FF2B5EF4-FFF2-40B4-BE49-F238E27FC236}">
                <a16:creationId xmlns:a16="http://schemas.microsoft.com/office/drawing/2014/main" id="{45A7CA2A-C9E9-F08D-5DA8-0C7C3DC7E39A}"/>
              </a:ext>
            </a:extLst>
          </p:cNvPr>
          <p:cNvSpPr/>
          <p:nvPr userDrawn="1"/>
        </p:nvSpPr>
        <p:spPr>
          <a:xfrm>
            <a:off x="3899341" y="5659011"/>
            <a:ext cx="3312000" cy="4655956"/>
          </a:xfrm>
          <a:prstGeom prst="roundRect">
            <a:avLst/>
          </a:prstGeom>
          <a:solidFill>
            <a:srgbClr val="000000">
              <a:alpha val="0"/>
            </a:srgbClr>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4054702" y="5806655"/>
            <a:ext cx="3001278" cy="750963"/>
          </a:xfrm>
          <a:prstGeom prst="rect">
            <a:avLst/>
          </a:prstGeom>
        </p:spPr>
        <p:txBody>
          <a:bodyPr/>
          <a:lstStyle>
            <a:lvl1pPr marL="0" indent="0">
              <a:buNone/>
              <a:defRPr sz="2400">
                <a:solidFill>
                  <a:schemeClr val="accent2"/>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503695" y="5788916"/>
            <a:ext cx="3017380" cy="721066"/>
          </a:xfrm>
          <a:prstGeom prst="rect">
            <a:avLst/>
          </a:prstGeom>
        </p:spPr>
        <p:txBody>
          <a:bodyPr/>
          <a:lstStyle>
            <a:lvl1pPr marL="0" indent="0" algn="l">
              <a:buNone/>
              <a:defRPr sz="2400">
                <a:solidFill>
                  <a:schemeClr val="accent1"/>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03695" y="1365267"/>
            <a:ext cx="3001244" cy="689956"/>
          </a:xfrm>
          <a:prstGeom prst="rect">
            <a:avLst/>
          </a:prstGeom>
          <a:solidFill>
            <a:schemeClr val="accent2"/>
          </a:solidFill>
          <a:ln>
            <a:solidFill>
              <a:schemeClr val="accent2"/>
            </a:solidFill>
          </a:ln>
        </p:spPr>
        <p:txBody>
          <a:bodyPr/>
          <a:lstStyle>
            <a:lvl1pPr marL="0" indent="0" algn="ctr">
              <a:buNone/>
              <a:defRPr sz="2400">
                <a:solidFill>
                  <a:schemeClr val="accent1"/>
                </a:solidFill>
                <a:latin typeface="+mj-lt"/>
              </a:defRPr>
            </a:lvl1pPr>
          </a:lstStyle>
          <a:p>
            <a:pPr lvl="0"/>
            <a:endParaRPr lang="fr-FR"/>
          </a:p>
        </p:txBody>
      </p:sp>
      <p:sp>
        <p:nvSpPr>
          <p:cNvPr id="51" name="Espace réservé du texte 44">
            <a:extLst>
              <a:ext uri="{FF2B5EF4-FFF2-40B4-BE49-F238E27FC236}">
                <a16:creationId xmlns:a16="http://schemas.microsoft.com/office/drawing/2014/main" id="{698E1972-C331-3810-B7A7-4A36A93A9A7B}"/>
              </a:ext>
            </a:extLst>
          </p:cNvPr>
          <p:cNvSpPr>
            <a:spLocks noGrp="1"/>
          </p:cNvSpPr>
          <p:nvPr userDrawn="1">
            <p:ph type="body" sz="quarter" idx="14"/>
          </p:nvPr>
        </p:nvSpPr>
        <p:spPr>
          <a:xfrm>
            <a:off x="4107960" y="400590"/>
            <a:ext cx="3001244" cy="779811"/>
          </a:xfrm>
          <a:prstGeom prst="rect">
            <a:avLst/>
          </a:prstGeom>
        </p:spPr>
        <p:txBody>
          <a:bodyPr/>
          <a:lstStyle>
            <a:lvl1pPr marL="0" indent="0" algn="ctr">
              <a:buNone/>
              <a:defRPr sz="2400">
                <a:solidFill>
                  <a:schemeClr val="accent2"/>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userDrawn="1">
            <p:ph type="body" sz="quarter" idx="19" hasCustomPrompt="1"/>
          </p:nvPr>
        </p:nvSpPr>
        <p:spPr>
          <a:xfrm>
            <a:off x="410757" y="219544"/>
            <a:ext cx="3300413" cy="712788"/>
          </a:xfrm>
          <a:prstGeom prst="rect">
            <a:avLst/>
          </a:prstGeom>
        </p:spPr>
        <p:txBody>
          <a:bodyPr/>
          <a:lstStyle>
            <a:lvl1pPr marL="0" indent="0">
              <a:buNone/>
              <a:defRPr sz="4000">
                <a:solidFill>
                  <a:schemeClr val="accent2"/>
                </a:solidFill>
                <a:latin typeface="+mj-lt"/>
              </a:defRPr>
            </a:lvl1pPr>
          </a:lstStyle>
          <a:p>
            <a:pPr lvl="0"/>
            <a:r>
              <a:rPr lang="fr-FR"/>
              <a:t>Titre</a:t>
            </a:r>
          </a:p>
        </p:txBody>
      </p:sp>
      <p:sp>
        <p:nvSpPr>
          <p:cNvPr id="5" name="Espace réservé du contenu 4">
            <a:extLst>
              <a:ext uri="{FF2B5EF4-FFF2-40B4-BE49-F238E27FC236}">
                <a16:creationId xmlns:a16="http://schemas.microsoft.com/office/drawing/2014/main" id="{B8241BD4-6CB3-0B94-D484-E9CF24CC0FF1}"/>
              </a:ext>
            </a:extLst>
          </p:cNvPr>
          <p:cNvSpPr>
            <a:spLocks noGrp="1"/>
          </p:cNvSpPr>
          <p:nvPr>
            <p:ph sz="quarter" idx="20" hasCustomPrompt="1"/>
          </p:nvPr>
        </p:nvSpPr>
        <p:spPr>
          <a:xfrm>
            <a:off x="503695" y="2173415"/>
            <a:ext cx="3017380" cy="3171697"/>
          </a:xfrm>
          <a:prstGeom prst="rect">
            <a:avLst/>
          </a:prstGeom>
        </p:spPr>
        <p:txBody>
          <a:bodyPr/>
          <a:lstStyle>
            <a:lvl1pPr marL="0" indent="0">
              <a:buNone/>
              <a:defRPr sz="1800">
                <a:solidFill>
                  <a:schemeClr val="bg1"/>
                </a:solidFill>
              </a:defRPr>
            </a:lvl1pPr>
          </a:lstStyle>
          <a:p>
            <a:pPr lvl="0"/>
            <a:r>
              <a:rPr lang="fr-FR"/>
              <a:t>Texte + images</a:t>
            </a:r>
          </a:p>
        </p:txBody>
      </p:sp>
      <p:sp>
        <p:nvSpPr>
          <p:cNvPr id="6" name="Espace réservé du contenu 4">
            <a:extLst>
              <a:ext uri="{FF2B5EF4-FFF2-40B4-BE49-F238E27FC236}">
                <a16:creationId xmlns:a16="http://schemas.microsoft.com/office/drawing/2014/main" id="{5CBA0E3C-AF0E-6708-D47A-8C85988AF641}"/>
              </a:ext>
            </a:extLst>
          </p:cNvPr>
          <p:cNvSpPr>
            <a:spLocks noGrp="1"/>
          </p:cNvSpPr>
          <p:nvPr>
            <p:ph sz="quarter" idx="21" hasCustomPrompt="1"/>
          </p:nvPr>
        </p:nvSpPr>
        <p:spPr>
          <a:xfrm>
            <a:off x="495627" y="6636284"/>
            <a:ext cx="3017380" cy="3517650"/>
          </a:xfrm>
          <a:prstGeom prst="rect">
            <a:avLst/>
          </a:prstGeom>
        </p:spPr>
        <p:txBody>
          <a:bodyPr/>
          <a:lstStyle>
            <a:lvl1pPr marL="0" indent="0">
              <a:buNone/>
              <a:defRPr sz="1800">
                <a:solidFill>
                  <a:srgbClr val="FFFFFF"/>
                </a:solidFill>
              </a:defRPr>
            </a:lvl1pPr>
          </a:lstStyle>
          <a:p>
            <a:pPr lvl="0"/>
            <a:r>
              <a:rPr lang="fr-FR"/>
              <a:t>Texte + images</a:t>
            </a:r>
          </a:p>
        </p:txBody>
      </p:sp>
      <p:sp>
        <p:nvSpPr>
          <p:cNvPr id="7" name="Espace réservé du contenu 4">
            <a:extLst>
              <a:ext uri="{FF2B5EF4-FFF2-40B4-BE49-F238E27FC236}">
                <a16:creationId xmlns:a16="http://schemas.microsoft.com/office/drawing/2014/main" id="{CB21F698-C922-5FEC-37E1-C527E91133E4}"/>
              </a:ext>
            </a:extLst>
          </p:cNvPr>
          <p:cNvSpPr>
            <a:spLocks noGrp="1"/>
          </p:cNvSpPr>
          <p:nvPr>
            <p:ph sz="quarter" idx="22" hasCustomPrompt="1"/>
          </p:nvPr>
        </p:nvSpPr>
        <p:spPr>
          <a:xfrm>
            <a:off x="4096312" y="1316749"/>
            <a:ext cx="3017380" cy="4028363"/>
          </a:xfrm>
          <a:prstGeom prst="rect">
            <a:avLst/>
          </a:prstGeom>
        </p:spPr>
        <p:txBody>
          <a:bodyPr/>
          <a:lstStyle>
            <a:lvl1pPr marL="0" indent="0">
              <a:buNone/>
              <a:defRPr sz="1800">
                <a:solidFill>
                  <a:schemeClr val="bg1"/>
                </a:solidFill>
              </a:defRPr>
            </a:lvl1pPr>
          </a:lstStyle>
          <a:p>
            <a:pPr lvl="0"/>
            <a:r>
              <a:rPr lang="fr-FR"/>
              <a:t>Texte + images</a:t>
            </a:r>
          </a:p>
        </p:txBody>
      </p:sp>
      <p:sp>
        <p:nvSpPr>
          <p:cNvPr id="8" name="Espace réservé du contenu 4">
            <a:extLst>
              <a:ext uri="{FF2B5EF4-FFF2-40B4-BE49-F238E27FC236}">
                <a16:creationId xmlns:a16="http://schemas.microsoft.com/office/drawing/2014/main" id="{F332E010-915A-CEEC-5AFD-6C1E89BB5EFD}"/>
              </a:ext>
            </a:extLst>
          </p:cNvPr>
          <p:cNvSpPr>
            <a:spLocks noGrp="1"/>
          </p:cNvSpPr>
          <p:nvPr>
            <p:ph sz="quarter" idx="23" hasCustomPrompt="1"/>
          </p:nvPr>
        </p:nvSpPr>
        <p:spPr>
          <a:xfrm>
            <a:off x="4039602" y="6651837"/>
            <a:ext cx="3017380" cy="3502097"/>
          </a:xfrm>
          <a:prstGeom prst="rect">
            <a:avLst/>
          </a:prstGeom>
        </p:spPr>
        <p:txBody>
          <a:bodyPr/>
          <a:lstStyle>
            <a:lvl1pPr marL="0" indent="0">
              <a:buNone/>
              <a:defRPr sz="1800">
                <a:solidFill>
                  <a:schemeClr val="bg1"/>
                </a:solidFill>
              </a:defRPr>
            </a:lvl1pPr>
          </a:lstStyle>
          <a:p>
            <a:pPr lvl="0"/>
            <a:r>
              <a:rPr lang="fr-FR"/>
              <a:t>Texte + images</a:t>
            </a:r>
          </a:p>
        </p:txBody>
      </p:sp>
    </p:spTree>
    <p:extLst>
      <p:ext uri="{BB962C8B-B14F-4D97-AF65-F5344CB8AC3E}">
        <p14:creationId xmlns:p14="http://schemas.microsoft.com/office/powerpoint/2010/main" val="8389626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ématique violet 4">
    <p:bg>
      <p:bgPr>
        <a:solidFill>
          <a:schemeClr val="accent6"/>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8" y="5659009"/>
            <a:ext cx="3206381" cy="4655955"/>
          </a:xfrm>
          <a:prstGeom prst="roundRect">
            <a:avLst/>
          </a:prstGeom>
          <a:solidFill>
            <a:schemeClr val="accent5"/>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14" name="Freeform 7">
            <a:extLst>
              <a:ext uri="{FF2B5EF4-FFF2-40B4-BE49-F238E27FC236}">
                <a16:creationId xmlns:a16="http://schemas.microsoft.com/office/drawing/2014/main" id="{B54D7997-D73F-2EA2-873A-EFA32A425FF1}"/>
              </a:ext>
            </a:extLst>
          </p:cNvPr>
          <p:cNvSpPr/>
          <p:nvPr/>
        </p:nvSpPr>
        <p:spPr>
          <a:xfrm>
            <a:off x="3956833" y="261947"/>
            <a:ext cx="3312000" cy="5187465"/>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accent5"/>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4021002" y="322171"/>
            <a:ext cx="3168000" cy="5040000"/>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3" name="TextBox 11">
            <a:extLst>
              <a:ext uri="{FF2B5EF4-FFF2-40B4-BE49-F238E27FC236}">
                <a16:creationId xmlns:a16="http://schemas.microsoft.com/office/drawing/2014/main" id="{2B762689-C323-141C-279E-90774427A3B5}"/>
              </a:ext>
            </a:extLst>
          </p:cNvPr>
          <p:cNvSpPr txBox="1"/>
          <p:nvPr userDrawn="1"/>
        </p:nvSpPr>
        <p:spPr>
          <a:xfrm>
            <a:off x="4004960" y="208546"/>
            <a:ext cx="3206381" cy="4283855"/>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1" name="TextBox 14">
            <a:extLst>
              <a:ext uri="{FF2B5EF4-FFF2-40B4-BE49-F238E27FC236}">
                <a16:creationId xmlns:a16="http://schemas.microsoft.com/office/drawing/2014/main" id="{6C52FD79-B46F-7F74-0FB7-7821F7F47368}"/>
              </a:ext>
            </a:extLst>
          </p:cNvPr>
          <p:cNvSpPr txBox="1"/>
          <p:nvPr/>
        </p:nvSpPr>
        <p:spPr>
          <a:xfrm>
            <a:off x="4029549" y="4105023"/>
            <a:ext cx="3157200" cy="383423"/>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33" name="Freeform 25">
            <a:extLst>
              <a:ext uri="{FF2B5EF4-FFF2-40B4-BE49-F238E27FC236}">
                <a16:creationId xmlns:a16="http://schemas.microsoft.com/office/drawing/2014/main" id="{024E2966-0868-E6B3-1939-EA600A179219}"/>
              </a:ext>
            </a:extLst>
          </p:cNvPr>
          <p:cNvSpPr/>
          <p:nvPr/>
        </p:nvSpPr>
        <p:spPr>
          <a:xfrm>
            <a:off x="410757" y="1324741"/>
            <a:ext cx="3222000" cy="4141383"/>
          </a:xfrm>
          <a:custGeom>
            <a:avLst/>
            <a:gdLst/>
            <a:ahLst/>
            <a:cxnLst/>
            <a:rect l="l" t="t" r="r" b="b"/>
            <a:pathLst>
              <a:path w="1149095" h="1200030">
                <a:moveTo>
                  <a:pt x="89338" y="0"/>
                </a:moveTo>
                <a:lnTo>
                  <a:pt x="1059757" y="0"/>
                </a:lnTo>
                <a:cubicBezTo>
                  <a:pt x="1083451" y="0"/>
                  <a:pt x="1106174" y="9412"/>
                  <a:pt x="1122928" y="26166"/>
                </a:cubicBezTo>
                <a:cubicBezTo>
                  <a:pt x="1139682" y="42921"/>
                  <a:pt x="1149095" y="65644"/>
                  <a:pt x="1149095" y="89338"/>
                </a:cubicBezTo>
                <a:lnTo>
                  <a:pt x="1149095" y="1110692"/>
                </a:lnTo>
                <a:cubicBezTo>
                  <a:pt x="1149095" y="1134386"/>
                  <a:pt x="1139682" y="1157110"/>
                  <a:pt x="1122928" y="1173864"/>
                </a:cubicBezTo>
                <a:cubicBezTo>
                  <a:pt x="1106174" y="1190618"/>
                  <a:pt x="1083451" y="1200030"/>
                  <a:pt x="1059757" y="1200030"/>
                </a:cubicBezTo>
                <a:lnTo>
                  <a:pt x="89338" y="1200030"/>
                </a:lnTo>
                <a:cubicBezTo>
                  <a:pt x="65644" y="1200030"/>
                  <a:pt x="42921" y="1190618"/>
                  <a:pt x="26166" y="1173864"/>
                </a:cubicBezTo>
                <a:cubicBezTo>
                  <a:pt x="9412" y="1157110"/>
                  <a:pt x="0" y="1134386"/>
                  <a:pt x="0" y="1110692"/>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1" name="Freeform 28">
            <a:extLst>
              <a:ext uri="{FF2B5EF4-FFF2-40B4-BE49-F238E27FC236}">
                <a16:creationId xmlns:a16="http://schemas.microsoft.com/office/drawing/2014/main" id="{35076F2F-56C1-D129-1114-317805231634}"/>
              </a:ext>
            </a:extLst>
          </p:cNvPr>
          <p:cNvSpPr/>
          <p:nvPr userDrawn="1"/>
        </p:nvSpPr>
        <p:spPr>
          <a:xfrm>
            <a:off x="410758" y="1314245"/>
            <a:ext cx="3206381" cy="792000"/>
          </a:xfrm>
          <a:custGeom>
            <a:avLst/>
            <a:gdLst/>
            <a:ahLst/>
            <a:cxnLst/>
            <a:rect l="l" t="t" r="r" b="b"/>
            <a:pathLst>
              <a:path w="1149095" h="285163">
                <a:moveTo>
                  <a:pt x="89338" y="0"/>
                </a:moveTo>
                <a:lnTo>
                  <a:pt x="1059757" y="0"/>
                </a:lnTo>
                <a:cubicBezTo>
                  <a:pt x="1083451" y="0"/>
                  <a:pt x="1106174" y="9412"/>
                  <a:pt x="1122928" y="26166"/>
                </a:cubicBezTo>
                <a:cubicBezTo>
                  <a:pt x="1139682" y="42921"/>
                  <a:pt x="1149095" y="65644"/>
                  <a:pt x="1149095" y="89338"/>
                </a:cubicBezTo>
                <a:lnTo>
                  <a:pt x="1149095" y="195826"/>
                </a:lnTo>
                <a:cubicBezTo>
                  <a:pt x="1149095" y="219519"/>
                  <a:pt x="1139682" y="242243"/>
                  <a:pt x="1122928" y="258997"/>
                </a:cubicBezTo>
                <a:cubicBezTo>
                  <a:pt x="1106174" y="275751"/>
                  <a:pt x="1083451" y="285163"/>
                  <a:pt x="1059757" y="285163"/>
                </a:cubicBezTo>
                <a:lnTo>
                  <a:pt x="89338" y="285163"/>
                </a:lnTo>
                <a:cubicBezTo>
                  <a:pt x="65644" y="285163"/>
                  <a:pt x="42921" y="275751"/>
                  <a:pt x="26166" y="258997"/>
                </a:cubicBezTo>
                <a:cubicBezTo>
                  <a:pt x="9412" y="242243"/>
                  <a:pt x="0" y="219519"/>
                  <a:pt x="0" y="195826"/>
                </a:cubicBezTo>
                <a:lnTo>
                  <a:pt x="0" y="89338"/>
                </a:lnTo>
                <a:cubicBezTo>
                  <a:pt x="0" y="65644"/>
                  <a:pt x="9412" y="42921"/>
                  <a:pt x="26166" y="26166"/>
                </a:cubicBezTo>
                <a:cubicBezTo>
                  <a:pt x="42921" y="9412"/>
                  <a:pt x="65644" y="0"/>
                  <a:pt x="89338" y="0"/>
                </a:cubicBezTo>
                <a:close/>
              </a:path>
            </a:pathLst>
          </a:custGeom>
          <a:solidFill>
            <a:schemeClr val="accent5"/>
          </a:solidFill>
          <a:ln>
            <a:solidFill>
              <a:schemeClr val="accent5"/>
            </a:solidFill>
          </a:ln>
        </p:spPr>
        <p:txBody>
          <a:bodyPr/>
          <a:lstStyle/>
          <a:p>
            <a:endParaRPr lang="fr-FR">
              <a:latin typeface="Aeonik MGEN" panose="020B0503030300000000" pitchFamily="34" charset="0"/>
            </a:endParaRPr>
          </a:p>
        </p:txBody>
      </p:sp>
      <p:grpSp>
        <p:nvGrpSpPr>
          <p:cNvPr id="24" name="Group 30">
            <a:extLst>
              <a:ext uri="{FF2B5EF4-FFF2-40B4-BE49-F238E27FC236}">
                <a16:creationId xmlns:a16="http://schemas.microsoft.com/office/drawing/2014/main" id="{C7A6894F-9125-B00B-060D-1355F25B4151}"/>
              </a:ext>
            </a:extLst>
          </p:cNvPr>
          <p:cNvGrpSpPr/>
          <p:nvPr userDrawn="1"/>
        </p:nvGrpSpPr>
        <p:grpSpPr>
          <a:xfrm>
            <a:off x="2954934" y="1802294"/>
            <a:ext cx="662205" cy="306000"/>
            <a:chOff x="0" y="-50140"/>
            <a:chExt cx="237319" cy="191418"/>
          </a:xfrm>
          <a:solidFill>
            <a:schemeClr val="accent5"/>
          </a:solidFill>
        </p:grpSpPr>
        <p:sp>
          <p:nvSpPr>
            <p:cNvPr id="29" name="Freeform 31">
              <a:extLst>
                <a:ext uri="{FF2B5EF4-FFF2-40B4-BE49-F238E27FC236}">
                  <a16:creationId xmlns:a16="http://schemas.microsoft.com/office/drawing/2014/main" id="{8D7278E4-E2EC-C902-110D-447681D5D823}"/>
                </a:ext>
              </a:extLst>
            </p:cNvPr>
            <p:cNvSpPr/>
            <p:nvPr/>
          </p:nvSpPr>
          <p:spPr>
            <a:xfrm>
              <a:off x="0" y="-50140"/>
              <a:ext cx="237319" cy="94716"/>
            </a:xfrm>
            <a:custGeom>
              <a:avLst/>
              <a:gdLst/>
              <a:ahLst/>
              <a:cxnLst/>
              <a:rect l="l" t="t" r="r" b="b"/>
              <a:pathLst>
                <a:path w="237319" h="141278">
                  <a:moveTo>
                    <a:pt x="0" y="0"/>
                  </a:moveTo>
                  <a:lnTo>
                    <a:pt x="237319" y="0"/>
                  </a:lnTo>
                  <a:lnTo>
                    <a:pt x="237319" y="141278"/>
                  </a:lnTo>
                  <a:lnTo>
                    <a:pt x="0" y="141278"/>
                  </a:lnTo>
                  <a:close/>
                </a:path>
              </a:pathLst>
            </a:custGeom>
            <a:grpFill/>
            <a:ln>
              <a:solidFill>
                <a:schemeClr val="accent5"/>
              </a:solidFill>
            </a:ln>
          </p:spPr>
          <p:txBody>
            <a:bodyPr/>
            <a:lstStyle/>
            <a:p>
              <a:endParaRPr lang="fr-FR">
                <a:latin typeface="Aeonik MGEN" panose="020B0503030300000000" pitchFamily="34" charset="0"/>
              </a:endParaRPr>
            </a:p>
          </p:txBody>
        </p:sp>
        <p:sp>
          <p:nvSpPr>
            <p:cNvPr id="30" name="TextBox 32">
              <a:extLst>
                <a:ext uri="{FF2B5EF4-FFF2-40B4-BE49-F238E27FC236}">
                  <a16:creationId xmlns:a16="http://schemas.microsoft.com/office/drawing/2014/main" id="{ECD74BC1-0815-8A6C-8F33-52826921383F}"/>
                </a:ext>
              </a:extLst>
            </p:cNvPr>
            <p:cNvSpPr txBox="1"/>
            <p:nvPr/>
          </p:nvSpPr>
          <p:spPr>
            <a:xfrm>
              <a:off x="0" y="-47625"/>
              <a:ext cx="237319" cy="188903"/>
            </a:xfrm>
            <a:prstGeom prst="rect">
              <a:avLst/>
            </a:prstGeom>
            <a:grpFill/>
            <a:ln>
              <a:solidFill>
                <a:schemeClr val="accent5"/>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5" name="Group 33">
            <a:extLst>
              <a:ext uri="{FF2B5EF4-FFF2-40B4-BE49-F238E27FC236}">
                <a16:creationId xmlns:a16="http://schemas.microsoft.com/office/drawing/2014/main" id="{0319A550-457F-FD1E-D899-9D7944918772}"/>
              </a:ext>
            </a:extLst>
          </p:cNvPr>
          <p:cNvGrpSpPr/>
          <p:nvPr userDrawn="1"/>
        </p:nvGrpSpPr>
        <p:grpSpPr>
          <a:xfrm>
            <a:off x="411250" y="1895458"/>
            <a:ext cx="662205" cy="212835"/>
            <a:chOff x="0" y="-64996"/>
            <a:chExt cx="237319" cy="163884"/>
          </a:xfrm>
          <a:solidFill>
            <a:schemeClr val="accent5"/>
          </a:solidFill>
        </p:grpSpPr>
        <p:sp>
          <p:nvSpPr>
            <p:cNvPr id="27" name="Freeform 34">
              <a:extLst>
                <a:ext uri="{FF2B5EF4-FFF2-40B4-BE49-F238E27FC236}">
                  <a16:creationId xmlns:a16="http://schemas.microsoft.com/office/drawing/2014/main" id="{2CBB004C-ED2C-7103-1F80-74C80B4AA369}"/>
                </a:ext>
              </a:extLst>
            </p:cNvPr>
            <p:cNvSpPr/>
            <p:nvPr/>
          </p:nvSpPr>
          <p:spPr>
            <a:xfrm>
              <a:off x="0" y="-64996"/>
              <a:ext cx="237319" cy="65507"/>
            </a:xfrm>
            <a:custGeom>
              <a:avLst/>
              <a:gdLst/>
              <a:ahLst/>
              <a:cxnLst/>
              <a:rect l="l" t="t" r="r" b="b"/>
              <a:pathLst>
                <a:path w="237319" h="98888">
                  <a:moveTo>
                    <a:pt x="0" y="0"/>
                  </a:moveTo>
                  <a:lnTo>
                    <a:pt x="237319" y="0"/>
                  </a:lnTo>
                  <a:lnTo>
                    <a:pt x="237319" y="98888"/>
                  </a:lnTo>
                  <a:lnTo>
                    <a:pt x="0" y="98888"/>
                  </a:lnTo>
                  <a:close/>
                </a:path>
              </a:pathLst>
            </a:custGeom>
            <a:grpFill/>
            <a:ln>
              <a:solidFill>
                <a:schemeClr val="accent5"/>
              </a:solidFill>
            </a:ln>
          </p:spPr>
          <p:txBody>
            <a:bodyPr/>
            <a:lstStyle/>
            <a:p>
              <a:endParaRPr lang="fr-FR">
                <a:latin typeface="Aeonik MGEN" panose="020B0503030300000000" pitchFamily="34" charset="0"/>
              </a:endParaRPr>
            </a:p>
          </p:txBody>
        </p:sp>
        <p:sp>
          <p:nvSpPr>
            <p:cNvPr id="28" name="TextBox 35">
              <a:extLst>
                <a:ext uri="{FF2B5EF4-FFF2-40B4-BE49-F238E27FC236}">
                  <a16:creationId xmlns:a16="http://schemas.microsoft.com/office/drawing/2014/main" id="{9AC0B464-8B42-6DC2-7BBF-4CC348F75021}"/>
                </a:ext>
              </a:extLst>
            </p:cNvPr>
            <p:cNvSpPr txBox="1"/>
            <p:nvPr/>
          </p:nvSpPr>
          <p:spPr>
            <a:xfrm>
              <a:off x="0" y="-47625"/>
              <a:ext cx="237319" cy="146513"/>
            </a:xfrm>
            <a:prstGeom prst="rect">
              <a:avLst/>
            </a:prstGeom>
            <a:grpFill/>
            <a:ln>
              <a:solidFill>
                <a:schemeClr val="accent5"/>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8" name="Freeform 40">
            <a:extLst>
              <a:ext uri="{FF2B5EF4-FFF2-40B4-BE49-F238E27FC236}">
                <a16:creationId xmlns:a16="http://schemas.microsoft.com/office/drawing/2014/main" id="{45A7CA2A-C9E9-F08D-5DA8-0C7C3DC7E39A}"/>
              </a:ext>
            </a:extLst>
          </p:cNvPr>
          <p:cNvSpPr/>
          <p:nvPr userDrawn="1"/>
        </p:nvSpPr>
        <p:spPr>
          <a:xfrm>
            <a:off x="3899341" y="5659011"/>
            <a:ext cx="3312000" cy="4655956"/>
          </a:xfrm>
          <a:prstGeom prst="roundRect">
            <a:avLst/>
          </a:prstGeom>
          <a:solidFill>
            <a:srgbClr val="000000">
              <a:alpha val="0"/>
            </a:srgbClr>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4054702" y="5806655"/>
            <a:ext cx="3001278" cy="750963"/>
          </a:xfrm>
          <a:prstGeom prst="rect">
            <a:avLst/>
          </a:prstGeom>
        </p:spPr>
        <p:txBody>
          <a:bodyPr/>
          <a:lstStyle>
            <a:lvl1pPr marL="0" indent="0">
              <a:buNone/>
              <a:defRPr sz="2400">
                <a:solidFill>
                  <a:schemeClr val="accent5"/>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503695" y="5788916"/>
            <a:ext cx="3017380" cy="721066"/>
          </a:xfrm>
          <a:prstGeom prst="rect">
            <a:avLst/>
          </a:prstGeom>
        </p:spPr>
        <p:txBody>
          <a:bodyPr/>
          <a:lstStyle>
            <a:lvl1pPr marL="0" indent="0" algn="l">
              <a:buNone/>
              <a:defRPr sz="2400">
                <a:solidFill>
                  <a:schemeClr val="accent6"/>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03695" y="1365267"/>
            <a:ext cx="3001244" cy="689956"/>
          </a:xfrm>
          <a:prstGeom prst="rect">
            <a:avLst/>
          </a:prstGeom>
          <a:solidFill>
            <a:schemeClr val="accent5"/>
          </a:solidFill>
          <a:ln>
            <a:solidFill>
              <a:schemeClr val="accent5"/>
            </a:solidFill>
          </a:ln>
        </p:spPr>
        <p:txBody>
          <a:bodyPr/>
          <a:lstStyle>
            <a:lvl1pPr marL="0" indent="0" algn="ctr">
              <a:buNone/>
              <a:defRPr sz="2400">
                <a:solidFill>
                  <a:schemeClr val="accent6"/>
                </a:solidFill>
                <a:latin typeface="+mj-lt"/>
              </a:defRPr>
            </a:lvl1pPr>
          </a:lstStyle>
          <a:p>
            <a:pPr lvl="0"/>
            <a:endParaRPr lang="fr-FR"/>
          </a:p>
        </p:txBody>
      </p:sp>
      <p:sp>
        <p:nvSpPr>
          <p:cNvPr id="51" name="Espace réservé du texte 44">
            <a:extLst>
              <a:ext uri="{FF2B5EF4-FFF2-40B4-BE49-F238E27FC236}">
                <a16:creationId xmlns:a16="http://schemas.microsoft.com/office/drawing/2014/main" id="{698E1972-C331-3810-B7A7-4A36A93A9A7B}"/>
              </a:ext>
            </a:extLst>
          </p:cNvPr>
          <p:cNvSpPr>
            <a:spLocks noGrp="1"/>
          </p:cNvSpPr>
          <p:nvPr userDrawn="1">
            <p:ph type="body" sz="quarter" idx="14"/>
          </p:nvPr>
        </p:nvSpPr>
        <p:spPr>
          <a:xfrm>
            <a:off x="4107960" y="400590"/>
            <a:ext cx="3001244" cy="779811"/>
          </a:xfrm>
          <a:prstGeom prst="rect">
            <a:avLst/>
          </a:prstGeom>
        </p:spPr>
        <p:txBody>
          <a:bodyPr/>
          <a:lstStyle>
            <a:lvl1pPr marL="0" indent="0" algn="ctr">
              <a:buNone/>
              <a:defRPr sz="2400">
                <a:solidFill>
                  <a:schemeClr val="accent6"/>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userDrawn="1">
            <p:ph type="body" sz="quarter" idx="19" hasCustomPrompt="1"/>
          </p:nvPr>
        </p:nvSpPr>
        <p:spPr>
          <a:xfrm>
            <a:off x="410757" y="219544"/>
            <a:ext cx="3300413" cy="712788"/>
          </a:xfrm>
          <a:prstGeom prst="rect">
            <a:avLst/>
          </a:prstGeom>
        </p:spPr>
        <p:txBody>
          <a:bodyPr/>
          <a:lstStyle>
            <a:lvl1pPr marL="0" indent="0">
              <a:buNone/>
              <a:defRPr sz="4000">
                <a:solidFill>
                  <a:schemeClr val="accent5"/>
                </a:solidFill>
                <a:latin typeface="+mj-lt"/>
              </a:defRPr>
            </a:lvl1pPr>
          </a:lstStyle>
          <a:p>
            <a:pPr lvl="0"/>
            <a:r>
              <a:rPr lang="fr-FR"/>
              <a:t>Titre</a:t>
            </a:r>
          </a:p>
        </p:txBody>
      </p:sp>
      <p:sp>
        <p:nvSpPr>
          <p:cNvPr id="5" name="Espace réservé du contenu 4">
            <a:extLst>
              <a:ext uri="{FF2B5EF4-FFF2-40B4-BE49-F238E27FC236}">
                <a16:creationId xmlns:a16="http://schemas.microsoft.com/office/drawing/2014/main" id="{B8241BD4-6CB3-0B94-D484-E9CF24CC0FF1}"/>
              </a:ext>
            </a:extLst>
          </p:cNvPr>
          <p:cNvSpPr>
            <a:spLocks noGrp="1"/>
          </p:cNvSpPr>
          <p:nvPr>
            <p:ph sz="quarter" idx="20" hasCustomPrompt="1"/>
          </p:nvPr>
        </p:nvSpPr>
        <p:spPr>
          <a:xfrm>
            <a:off x="503695" y="2173415"/>
            <a:ext cx="3017380" cy="3171697"/>
          </a:xfrm>
          <a:prstGeom prst="rect">
            <a:avLst/>
          </a:prstGeom>
        </p:spPr>
        <p:txBody>
          <a:bodyPr/>
          <a:lstStyle>
            <a:lvl1pPr marL="0" indent="0">
              <a:buNone/>
              <a:defRPr sz="1800">
                <a:solidFill>
                  <a:schemeClr val="bg1"/>
                </a:solidFill>
              </a:defRPr>
            </a:lvl1pPr>
          </a:lstStyle>
          <a:p>
            <a:pPr lvl="0"/>
            <a:r>
              <a:rPr lang="fr-FR"/>
              <a:t>Texte + images</a:t>
            </a:r>
          </a:p>
        </p:txBody>
      </p:sp>
      <p:sp>
        <p:nvSpPr>
          <p:cNvPr id="6" name="Espace réservé du contenu 4">
            <a:extLst>
              <a:ext uri="{FF2B5EF4-FFF2-40B4-BE49-F238E27FC236}">
                <a16:creationId xmlns:a16="http://schemas.microsoft.com/office/drawing/2014/main" id="{5CBA0E3C-AF0E-6708-D47A-8C85988AF641}"/>
              </a:ext>
            </a:extLst>
          </p:cNvPr>
          <p:cNvSpPr>
            <a:spLocks noGrp="1"/>
          </p:cNvSpPr>
          <p:nvPr>
            <p:ph sz="quarter" idx="21" hasCustomPrompt="1"/>
          </p:nvPr>
        </p:nvSpPr>
        <p:spPr>
          <a:xfrm>
            <a:off x="495627" y="6636284"/>
            <a:ext cx="3017380" cy="3517650"/>
          </a:xfrm>
          <a:prstGeom prst="rect">
            <a:avLst/>
          </a:prstGeom>
        </p:spPr>
        <p:txBody>
          <a:bodyPr/>
          <a:lstStyle>
            <a:lvl1pPr marL="0" indent="0">
              <a:buNone/>
              <a:defRPr sz="1800">
                <a:solidFill>
                  <a:schemeClr val="bg1"/>
                </a:solidFill>
              </a:defRPr>
            </a:lvl1pPr>
          </a:lstStyle>
          <a:p>
            <a:pPr lvl="0"/>
            <a:r>
              <a:rPr lang="fr-FR"/>
              <a:t>Texte + images</a:t>
            </a:r>
          </a:p>
        </p:txBody>
      </p:sp>
      <p:sp>
        <p:nvSpPr>
          <p:cNvPr id="7" name="Espace réservé du contenu 4">
            <a:extLst>
              <a:ext uri="{FF2B5EF4-FFF2-40B4-BE49-F238E27FC236}">
                <a16:creationId xmlns:a16="http://schemas.microsoft.com/office/drawing/2014/main" id="{CB21F698-C922-5FEC-37E1-C527E91133E4}"/>
              </a:ext>
            </a:extLst>
          </p:cNvPr>
          <p:cNvSpPr>
            <a:spLocks noGrp="1"/>
          </p:cNvSpPr>
          <p:nvPr>
            <p:ph sz="quarter" idx="22" hasCustomPrompt="1"/>
          </p:nvPr>
        </p:nvSpPr>
        <p:spPr>
          <a:xfrm>
            <a:off x="4096312" y="1316749"/>
            <a:ext cx="3017380" cy="4028363"/>
          </a:xfrm>
          <a:prstGeom prst="rect">
            <a:avLst/>
          </a:prstGeom>
        </p:spPr>
        <p:txBody>
          <a:bodyPr/>
          <a:lstStyle>
            <a:lvl1pPr marL="0" indent="0">
              <a:buNone/>
              <a:defRPr sz="1800">
                <a:solidFill>
                  <a:schemeClr val="bg1"/>
                </a:solidFill>
              </a:defRPr>
            </a:lvl1pPr>
          </a:lstStyle>
          <a:p>
            <a:pPr lvl="0"/>
            <a:r>
              <a:rPr lang="fr-FR"/>
              <a:t>Texte + images</a:t>
            </a:r>
          </a:p>
        </p:txBody>
      </p:sp>
      <p:sp>
        <p:nvSpPr>
          <p:cNvPr id="8" name="Espace réservé du contenu 4">
            <a:extLst>
              <a:ext uri="{FF2B5EF4-FFF2-40B4-BE49-F238E27FC236}">
                <a16:creationId xmlns:a16="http://schemas.microsoft.com/office/drawing/2014/main" id="{F332E010-915A-CEEC-5AFD-6C1E89BB5EFD}"/>
              </a:ext>
            </a:extLst>
          </p:cNvPr>
          <p:cNvSpPr>
            <a:spLocks noGrp="1"/>
          </p:cNvSpPr>
          <p:nvPr>
            <p:ph sz="quarter" idx="23" hasCustomPrompt="1"/>
          </p:nvPr>
        </p:nvSpPr>
        <p:spPr>
          <a:xfrm>
            <a:off x="4039602" y="6651837"/>
            <a:ext cx="3017380" cy="3502097"/>
          </a:xfrm>
          <a:prstGeom prst="rect">
            <a:avLst/>
          </a:prstGeom>
        </p:spPr>
        <p:txBody>
          <a:bodyPr/>
          <a:lstStyle>
            <a:lvl1pPr marL="0" indent="0">
              <a:buNone/>
              <a:defRPr sz="1800">
                <a:solidFill>
                  <a:srgbClr val="FFFFFF"/>
                </a:solidFill>
              </a:defRPr>
            </a:lvl1pPr>
          </a:lstStyle>
          <a:p>
            <a:pPr lvl="0"/>
            <a:r>
              <a:rPr lang="fr-FR"/>
              <a:t>Texte + images</a:t>
            </a:r>
          </a:p>
        </p:txBody>
      </p:sp>
    </p:spTree>
    <p:extLst>
      <p:ext uri="{BB962C8B-B14F-4D97-AF65-F5344CB8AC3E}">
        <p14:creationId xmlns:p14="http://schemas.microsoft.com/office/powerpoint/2010/main" val="8564471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ématique jaune 4">
    <p:bg>
      <p:bgPr>
        <a:solidFill>
          <a:schemeClr val="accent5"/>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8" y="5659009"/>
            <a:ext cx="3206381" cy="4655955"/>
          </a:xfrm>
          <a:prstGeom prst="roundRect">
            <a:avLst/>
          </a:prstGeom>
          <a:solidFill>
            <a:schemeClr val="accent6"/>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14" name="Freeform 7">
            <a:extLst>
              <a:ext uri="{FF2B5EF4-FFF2-40B4-BE49-F238E27FC236}">
                <a16:creationId xmlns:a16="http://schemas.microsoft.com/office/drawing/2014/main" id="{B54D7997-D73F-2EA2-873A-EFA32A425FF1}"/>
              </a:ext>
            </a:extLst>
          </p:cNvPr>
          <p:cNvSpPr/>
          <p:nvPr/>
        </p:nvSpPr>
        <p:spPr>
          <a:xfrm>
            <a:off x="3956833" y="261947"/>
            <a:ext cx="3312000" cy="5187465"/>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accent6"/>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15" name="TextBox 8">
            <a:extLst>
              <a:ext uri="{FF2B5EF4-FFF2-40B4-BE49-F238E27FC236}">
                <a16:creationId xmlns:a16="http://schemas.microsoft.com/office/drawing/2014/main" id="{FD207226-6D90-AC1E-4426-77D484CE85EE}"/>
              </a:ext>
            </a:extLst>
          </p:cNvPr>
          <p:cNvSpPr txBox="1"/>
          <p:nvPr/>
        </p:nvSpPr>
        <p:spPr>
          <a:xfrm>
            <a:off x="4004960" y="116239"/>
            <a:ext cx="3206381" cy="533317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4021002" y="322171"/>
            <a:ext cx="3168000" cy="5040000"/>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3" name="TextBox 11">
            <a:extLst>
              <a:ext uri="{FF2B5EF4-FFF2-40B4-BE49-F238E27FC236}">
                <a16:creationId xmlns:a16="http://schemas.microsoft.com/office/drawing/2014/main" id="{2B762689-C323-141C-279E-90774427A3B5}"/>
              </a:ext>
            </a:extLst>
          </p:cNvPr>
          <p:cNvSpPr txBox="1"/>
          <p:nvPr userDrawn="1"/>
        </p:nvSpPr>
        <p:spPr>
          <a:xfrm>
            <a:off x="4004960" y="208546"/>
            <a:ext cx="3206381" cy="4283855"/>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1" name="TextBox 14">
            <a:extLst>
              <a:ext uri="{FF2B5EF4-FFF2-40B4-BE49-F238E27FC236}">
                <a16:creationId xmlns:a16="http://schemas.microsoft.com/office/drawing/2014/main" id="{6C52FD79-B46F-7F74-0FB7-7821F7F47368}"/>
              </a:ext>
            </a:extLst>
          </p:cNvPr>
          <p:cNvSpPr txBox="1"/>
          <p:nvPr/>
        </p:nvSpPr>
        <p:spPr>
          <a:xfrm>
            <a:off x="4029549" y="4105023"/>
            <a:ext cx="3157200" cy="383423"/>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33" name="Freeform 25">
            <a:extLst>
              <a:ext uri="{FF2B5EF4-FFF2-40B4-BE49-F238E27FC236}">
                <a16:creationId xmlns:a16="http://schemas.microsoft.com/office/drawing/2014/main" id="{024E2966-0868-E6B3-1939-EA600A179219}"/>
              </a:ext>
            </a:extLst>
          </p:cNvPr>
          <p:cNvSpPr/>
          <p:nvPr/>
        </p:nvSpPr>
        <p:spPr>
          <a:xfrm>
            <a:off x="410757" y="1324741"/>
            <a:ext cx="3222000" cy="4141383"/>
          </a:xfrm>
          <a:custGeom>
            <a:avLst/>
            <a:gdLst/>
            <a:ahLst/>
            <a:cxnLst/>
            <a:rect l="l" t="t" r="r" b="b"/>
            <a:pathLst>
              <a:path w="1149095" h="1200030">
                <a:moveTo>
                  <a:pt x="89338" y="0"/>
                </a:moveTo>
                <a:lnTo>
                  <a:pt x="1059757" y="0"/>
                </a:lnTo>
                <a:cubicBezTo>
                  <a:pt x="1083451" y="0"/>
                  <a:pt x="1106174" y="9412"/>
                  <a:pt x="1122928" y="26166"/>
                </a:cubicBezTo>
                <a:cubicBezTo>
                  <a:pt x="1139682" y="42921"/>
                  <a:pt x="1149095" y="65644"/>
                  <a:pt x="1149095" y="89338"/>
                </a:cubicBezTo>
                <a:lnTo>
                  <a:pt x="1149095" y="1110692"/>
                </a:lnTo>
                <a:cubicBezTo>
                  <a:pt x="1149095" y="1134386"/>
                  <a:pt x="1139682" y="1157110"/>
                  <a:pt x="1122928" y="1173864"/>
                </a:cubicBezTo>
                <a:cubicBezTo>
                  <a:pt x="1106174" y="1190618"/>
                  <a:pt x="1083451" y="1200030"/>
                  <a:pt x="1059757" y="1200030"/>
                </a:cubicBezTo>
                <a:lnTo>
                  <a:pt x="89338" y="1200030"/>
                </a:lnTo>
                <a:cubicBezTo>
                  <a:pt x="65644" y="1200030"/>
                  <a:pt x="42921" y="1190618"/>
                  <a:pt x="26166" y="1173864"/>
                </a:cubicBezTo>
                <a:cubicBezTo>
                  <a:pt x="9412" y="1157110"/>
                  <a:pt x="0" y="1134386"/>
                  <a:pt x="0" y="1110692"/>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1" name="Freeform 28">
            <a:extLst>
              <a:ext uri="{FF2B5EF4-FFF2-40B4-BE49-F238E27FC236}">
                <a16:creationId xmlns:a16="http://schemas.microsoft.com/office/drawing/2014/main" id="{35076F2F-56C1-D129-1114-317805231634}"/>
              </a:ext>
            </a:extLst>
          </p:cNvPr>
          <p:cNvSpPr/>
          <p:nvPr userDrawn="1"/>
        </p:nvSpPr>
        <p:spPr>
          <a:xfrm>
            <a:off x="410758" y="1314245"/>
            <a:ext cx="3206381" cy="792000"/>
          </a:xfrm>
          <a:custGeom>
            <a:avLst/>
            <a:gdLst/>
            <a:ahLst/>
            <a:cxnLst/>
            <a:rect l="l" t="t" r="r" b="b"/>
            <a:pathLst>
              <a:path w="1149095" h="285163">
                <a:moveTo>
                  <a:pt x="89338" y="0"/>
                </a:moveTo>
                <a:lnTo>
                  <a:pt x="1059757" y="0"/>
                </a:lnTo>
                <a:cubicBezTo>
                  <a:pt x="1083451" y="0"/>
                  <a:pt x="1106174" y="9412"/>
                  <a:pt x="1122928" y="26166"/>
                </a:cubicBezTo>
                <a:cubicBezTo>
                  <a:pt x="1139682" y="42921"/>
                  <a:pt x="1149095" y="65644"/>
                  <a:pt x="1149095" y="89338"/>
                </a:cubicBezTo>
                <a:lnTo>
                  <a:pt x="1149095" y="195826"/>
                </a:lnTo>
                <a:cubicBezTo>
                  <a:pt x="1149095" y="219519"/>
                  <a:pt x="1139682" y="242243"/>
                  <a:pt x="1122928" y="258997"/>
                </a:cubicBezTo>
                <a:cubicBezTo>
                  <a:pt x="1106174" y="275751"/>
                  <a:pt x="1083451" y="285163"/>
                  <a:pt x="1059757" y="285163"/>
                </a:cubicBezTo>
                <a:lnTo>
                  <a:pt x="89338" y="285163"/>
                </a:lnTo>
                <a:cubicBezTo>
                  <a:pt x="65644" y="285163"/>
                  <a:pt x="42921" y="275751"/>
                  <a:pt x="26166" y="258997"/>
                </a:cubicBezTo>
                <a:cubicBezTo>
                  <a:pt x="9412" y="242243"/>
                  <a:pt x="0" y="219519"/>
                  <a:pt x="0" y="195826"/>
                </a:cubicBezTo>
                <a:lnTo>
                  <a:pt x="0" y="89338"/>
                </a:lnTo>
                <a:cubicBezTo>
                  <a:pt x="0" y="65644"/>
                  <a:pt x="9412" y="42921"/>
                  <a:pt x="26166" y="26166"/>
                </a:cubicBezTo>
                <a:cubicBezTo>
                  <a:pt x="42921" y="9412"/>
                  <a:pt x="65644" y="0"/>
                  <a:pt x="89338" y="0"/>
                </a:cubicBezTo>
                <a:close/>
              </a:path>
            </a:pathLst>
          </a:custGeom>
          <a:solidFill>
            <a:schemeClr val="accent6"/>
          </a:solidFill>
          <a:ln>
            <a:solidFill>
              <a:schemeClr val="accent6"/>
            </a:solidFill>
          </a:ln>
        </p:spPr>
        <p:txBody>
          <a:bodyPr/>
          <a:lstStyle/>
          <a:p>
            <a:endParaRPr lang="fr-FR">
              <a:latin typeface="Aeonik MGEN" panose="020B0503030300000000" pitchFamily="34" charset="0"/>
            </a:endParaRPr>
          </a:p>
        </p:txBody>
      </p:sp>
      <p:grpSp>
        <p:nvGrpSpPr>
          <p:cNvPr id="24" name="Group 30">
            <a:extLst>
              <a:ext uri="{FF2B5EF4-FFF2-40B4-BE49-F238E27FC236}">
                <a16:creationId xmlns:a16="http://schemas.microsoft.com/office/drawing/2014/main" id="{C7A6894F-9125-B00B-060D-1355F25B4151}"/>
              </a:ext>
            </a:extLst>
          </p:cNvPr>
          <p:cNvGrpSpPr/>
          <p:nvPr userDrawn="1"/>
        </p:nvGrpSpPr>
        <p:grpSpPr>
          <a:xfrm>
            <a:off x="2954934" y="1802294"/>
            <a:ext cx="662205" cy="306000"/>
            <a:chOff x="0" y="-50140"/>
            <a:chExt cx="237319" cy="191418"/>
          </a:xfrm>
          <a:solidFill>
            <a:schemeClr val="accent6"/>
          </a:solidFill>
        </p:grpSpPr>
        <p:sp>
          <p:nvSpPr>
            <p:cNvPr id="29" name="Freeform 31">
              <a:extLst>
                <a:ext uri="{FF2B5EF4-FFF2-40B4-BE49-F238E27FC236}">
                  <a16:creationId xmlns:a16="http://schemas.microsoft.com/office/drawing/2014/main" id="{8D7278E4-E2EC-C902-110D-447681D5D823}"/>
                </a:ext>
              </a:extLst>
            </p:cNvPr>
            <p:cNvSpPr/>
            <p:nvPr/>
          </p:nvSpPr>
          <p:spPr>
            <a:xfrm>
              <a:off x="0" y="-50140"/>
              <a:ext cx="237319" cy="94716"/>
            </a:xfrm>
            <a:custGeom>
              <a:avLst/>
              <a:gdLst/>
              <a:ahLst/>
              <a:cxnLst/>
              <a:rect l="l" t="t" r="r" b="b"/>
              <a:pathLst>
                <a:path w="237319" h="141278">
                  <a:moveTo>
                    <a:pt x="0" y="0"/>
                  </a:moveTo>
                  <a:lnTo>
                    <a:pt x="237319" y="0"/>
                  </a:lnTo>
                  <a:lnTo>
                    <a:pt x="237319" y="141278"/>
                  </a:lnTo>
                  <a:lnTo>
                    <a:pt x="0" y="141278"/>
                  </a:lnTo>
                  <a:close/>
                </a:path>
              </a:pathLst>
            </a:custGeom>
            <a:grpFill/>
            <a:ln>
              <a:solidFill>
                <a:schemeClr val="accent6"/>
              </a:solidFill>
            </a:ln>
          </p:spPr>
          <p:txBody>
            <a:bodyPr/>
            <a:lstStyle/>
            <a:p>
              <a:endParaRPr lang="fr-FR">
                <a:latin typeface="Aeonik MGEN" panose="020B0503030300000000" pitchFamily="34" charset="0"/>
              </a:endParaRPr>
            </a:p>
          </p:txBody>
        </p:sp>
        <p:sp>
          <p:nvSpPr>
            <p:cNvPr id="30" name="TextBox 32">
              <a:extLst>
                <a:ext uri="{FF2B5EF4-FFF2-40B4-BE49-F238E27FC236}">
                  <a16:creationId xmlns:a16="http://schemas.microsoft.com/office/drawing/2014/main" id="{ECD74BC1-0815-8A6C-8F33-52826921383F}"/>
                </a:ext>
              </a:extLst>
            </p:cNvPr>
            <p:cNvSpPr txBox="1"/>
            <p:nvPr/>
          </p:nvSpPr>
          <p:spPr>
            <a:xfrm>
              <a:off x="0" y="-47625"/>
              <a:ext cx="237319" cy="188903"/>
            </a:xfrm>
            <a:prstGeom prst="rect">
              <a:avLst/>
            </a:prstGeom>
            <a:grpFill/>
            <a:ln>
              <a:solidFill>
                <a:schemeClr val="accent6"/>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5" name="Group 33">
            <a:extLst>
              <a:ext uri="{FF2B5EF4-FFF2-40B4-BE49-F238E27FC236}">
                <a16:creationId xmlns:a16="http://schemas.microsoft.com/office/drawing/2014/main" id="{0319A550-457F-FD1E-D899-9D7944918772}"/>
              </a:ext>
            </a:extLst>
          </p:cNvPr>
          <p:cNvGrpSpPr/>
          <p:nvPr userDrawn="1"/>
        </p:nvGrpSpPr>
        <p:grpSpPr>
          <a:xfrm>
            <a:off x="411250" y="1895458"/>
            <a:ext cx="662205" cy="212835"/>
            <a:chOff x="0" y="-64996"/>
            <a:chExt cx="237319" cy="163884"/>
          </a:xfrm>
          <a:solidFill>
            <a:schemeClr val="accent6"/>
          </a:solidFill>
        </p:grpSpPr>
        <p:sp>
          <p:nvSpPr>
            <p:cNvPr id="27" name="Freeform 34">
              <a:extLst>
                <a:ext uri="{FF2B5EF4-FFF2-40B4-BE49-F238E27FC236}">
                  <a16:creationId xmlns:a16="http://schemas.microsoft.com/office/drawing/2014/main" id="{2CBB004C-ED2C-7103-1F80-74C80B4AA369}"/>
                </a:ext>
              </a:extLst>
            </p:cNvPr>
            <p:cNvSpPr/>
            <p:nvPr/>
          </p:nvSpPr>
          <p:spPr>
            <a:xfrm>
              <a:off x="0" y="-64996"/>
              <a:ext cx="237319" cy="65507"/>
            </a:xfrm>
            <a:custGeom>
              <a:avLst/>
              <a:gdLst/>
              <a:ahLst/>
              <a:cxnLst/>
              <a:rect l="l" t="t" r="r" b="b"/>
              <a:pathLst>
                <a:path w="237319" h="98888">
                  <a:moveTo>
                    <a:pt x="0" y="0"/>
                  </a:moveTo>
                  <a:lnTo>
                    <a:pt x="237319" y="0"/>
                  </a:lnTo>
                  <a:lnTo>
                    <a:pt x="237319" y="98888"/>
                  </a:lnTo>
                  <a:lnTo>
                    <a:pt x="0" y="98888"/>
                  </a:lnTo>
                  <a:close/>
                </a:path>
              </a:pathLst>
            </a:custGeom>
            <a:grpFill/>
            <a:ln>
              <a:solidFill>
                <a:schemeClr val="accent6"/>
              </a:solidFill>
            </a:ln>
          </p:spPr>
          <p:txBody>
            <a:bodyPr/>
            <a:lstStyle/>
            <a:p>
              <a:endParaRPr lang="fr-FR">
                <a:latin typeface="Aeonik MGEN" panose="020B0503030300000000" pitchFamily="34" charset="0"/>
              </a:endParaRPr>
            </a:p>
          </p:txBody>
        </p:sp>
        <p:sp>
          <p:nvSpPr>
            <p:cNvPr id="28" name="TextBox 35">
              <a:extLst>
                <a:ext uri="{FF2B5EF4-FFF2-40B4-BE49-F238E27FC236}">
                  <a16:creationId xmlns:a16="http://schemas.microsoft.com/office/drawing/2014/main" id="{9AC0B464-8B42-6DC2-7BBF-4CC348F75021}"/>
                </a:ext>
              </a:extLst>
            </p:cNvPr>
            <p:cNvSpPr txBox="1"/>
            <p:nvPr/>
          </p:nvSpPr>
          <p:spPr>
            <a:xfrm>
              <a:off x="0" y="-47625"/>
              <a:ext cx="237319" cy="146513"/>
            </a:xfrm>
            <a:prstGeom prst="rect">
              <a:avLst/>
            </a:prstGeom>
            <a:grpFill/>
            <a:ln>
              <a:solidFill>
                <a:schemeClr val="accent6"/>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8" name="Freeform 40">
            <a:extLst>
              <a:ext uri="{FF2B5EF4-FFF2-40B4-BE49-F238E27FC236}">
                <a16:creationId xmlns:a16="http://schemas.microsoft.com/office/drawing/2014/main" id="{45A7CA2A-C9E9-F08D-5DA8-0C7C3DC7E39A}"/>
              </a:ext>
            </a:extLst>
          </p:cNvPr>
          <p:cNvSpPr/>
          <p:nvPr userDrawn="1"/>
        </p:nvSpPr>
        <p:spPr>
          <a:xfrm>
            <a:off x="3899341" y="5659011"/>
            <a:ext cx="3312000" cy="4655956"/>
          </a:xfrm>
          <a:prstGeom prst="roundRect">
            <a:avLst/>
          </a:prstGeom>
          <a:solidFill>
            <a:srgbClr val="000000">
              <a:alpha val="0"/>
            </a:srgbClr>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4054702" y="5806655"/>
            <a:ext cx="3001278" cy="750963"/>
          </a:xfrm>
          <a:prstGeom prst="rect">
            <a:avLst/>
          </a:prstGeom>
        </p:spPr>
        <p:txBody>
          <a:bodyPr/>
          <a:lstStyle>
            <a:lvl1pPr marL="0" indent="0">
              <a:buNone/>
              <a:defRPr sz="2400">
                <a:solidFill>
                  <a:schemeClr val="accent6"/>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503695" y="5788916"/>
            <a:ext cx="3017380" cy="721066"/>
          </a:xfrm>
          <a:prstGeom prst="rect">
            <a:avLst/>
          </a:prstGeom>
        </p:spPr>
        <p:txBody>
          <a:bodyPr/>
          <a:lstStyle>
            <a:lvl1pPr marL="0" indent="0" algn="l">
              <a:buNone/>
              <a:defRPr sz="2400">
                <a:solidFill>
                  <a:schemeClr val="accent5"/>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03695" y="1365267"/>
            <a:ext cx="3001244" cy="689956"/>
          </a:xfrm>
          <a:prstGeom prst="rect">
            <a:avLst/>
          </a:prstGeom>
          <a:solidFill>
            <a:schemeClr val="accent6"/>
          </a:solidFill>
          <a:ln>
            <a:solidFill>
              <a:schemeClr val="accent6"/>
            </a:solidFill>
          </a:ln>
        </p:spPr>
        <p:txBody>
          <a:bodyPr/>
          <a:lstStyle>
            <a:lvl1pPr marL="0" indent="0" algn="ctr">
              <a:buNone/>
              <a:defRPr sz="2400">
                <a:solidFill>
                  <a:schemeClr val="accent5"/>
                </a:solidFill>
                <a:latin typeface="+mj-lt"/>
              </a:defRPr>
            </a:lvl1pPr>
          </a:lstStyle>
          <a:p>
            <a:pPr lvl="0"/>
            <a:endParaRPr lang="fr-FR"/>
          </a:p>
        </p:txBody>
      </p:sp>
      <p:sp>
        <p:nvSpPr>
          <p:cNvPr id="51" name="Espace réservé du texte 44">
            <a:extLst>
              <a:ext uri="{FF2B5EF4-FFF2-40B4-BE49-F238E27FC236}">
                <a16:creationId xmlns:a16="http://schemas.microsoft.com/office/drawing/2014/main" id="{698E1972-C331-3810-B7A7-4A36A93A9A7B}"/>
              </a:ext>
            </a:extLst>
          </p:cNvPr>
          <p:cNvSpPr>
            <a:spLocks noGrp="1"/>
          </p:cNvSpPr>
          <p:nvPr userDrawn="1">
            <p:ph type="body" sz="quarter" idx="14"/>
          </p:nvPr>
        </p:nvSpPr>
        <p:spPr>
          <a:xfrm>
            <a:off x="4107960" y="400590"/>
            <a:ext cx="3001244" cy="779811"/>
          </a:xfrm>
          <a:prstGeom prst="rect">
            <a:avLst/>
          </a:prstGeom>
        </p:spPr>
        <p:txBody>
          <a:bodyPr/>
          <a:lstStyle>
            <a:lvl1pPr marL="0" indent="0" algn="ctr">
              <a:buNone/>
              <a:defRPr sz="2400">
                <a:solidFill>
                  <a:schemeClr val="accent6"/>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userDrawn="1">
            <p:ph type="body" sz="quarter" idx="19" hasCustomPrompt="1"/>
          </p:nvPr>
        </p:nvSpPr>
        <p:spPr>
          <a:xfrm>
            <a:off x="410757" y="219544"/>
            <a:ext cx="3300413" cy="712788"/>
          </a:xfrm>
          <a:prstGeom prst="rect">
            <a:avLst/>
          </a:prstGeom>
        </p:spPr>
        <p:txBody>
          <a:bodyPr/>
          <a:lstStyle>
            <a:lvl1pPr marL="0" indent="0">
              <a:buNone/>
              <a:defRPr sz="4000">
                <a:solidFill>
                  <a:schemeClr val="accent6"/>
                </a:solidFill>
                <a:latin typeface="+mj-lt"/>
              </a:defRPr>
            </a:lvl1pPr>
          </a:lstStyle>
          <a:p>
            <a:pPr lvl="0"/>
            <a:r>
              <a:rPr lang="fr-FR"/>
              <a:t>Titre</a:t>
            </a:r>
          </a:p>
        </p:txBody>
      </p:sp>
      <p:sp>
        <p:nvSpPr>
          <p:cNvPr id="5" name="Espace réservé du contenu 4">
            <a:extLst>
              <a:ext uri="{FF2B5EF4-FFF2-40B4-BE49-F238E27FC236}">
                <a16:creationId xmlns:a16="http://schemas.microsoft.com/office/drawing/2014/main" id="{B8241BD4-6CB3-0B94-D484-E9CF24CC0FF1}"/>
              </a:ext>
            </a:extLst>
          </p:cNvPr>
          <p:cNvSpPr>
            <a:spLocks noGrp="1"/>
          </p:cNvSpPr>
          <p:nvPr>
            <p:ph sz="quarter" idx="20" hasCustomPrompt="1"/>
          </p:nvPr>
        </p:nvSpPr>
        <p:spPr>
          <a:xfrm>
            <a:off x="503695" y="2173415"/>
            <a:ext cx="3017380" cy="3171697"/>
          </a:xfrm>
          <a:prstGeom prst="rect">
            <a:avLst/>
          </a:prstGeom>
        </p:spPr>
        <p:txBody>
          <a:bodyPr/>
          <a:lstStyle>
            <a:lvl1pPr marL="0" indent="0">
              <a:buNone/>
              <a:defRPr sz="1800">
                <a:solidFill>
                  <a:schemeClr val="bg1"/>
                </a:solidFill>
              </a:defRPr>
            </a:lvl1pPr>
          </a:lstStyle>
          <a:p>
            <a:pPr lvl="0"/>
            <a:r>
              <a:rPr lang="fr-FR"/>
              <a:t>Texte + images</a:t>
            </a:r>
          </a:p>
        </p:txBody>
      </p:sp>
      <p:sp>
        <p:nvSpPr>
          <p:cNvPr id="6" name="Espace réservé du contenu 4">
            <a:extLst>
              <a:ext uri="{FF2B5EF4-FFF2-40B4-BE49-F238E27FC236}">
                <a16:creationId xmlns:a16="http://schemas.microsoft.com/office/drawing/2014/main" id="{5CBA0E3C-AF0E-6708-D47A-8C85988AF641}"/>
              </a:ext>
            </a:extLst>
          </p:cNvPr>
          <p:cNvSpPr>
            <a:spLocks noGrp="1"/>
          </p:cNvSpPr>
          <p:nvPr>
            <p:ph sz="quarter" idx="21" hasCustomPrompt="1"/>
          </p:nvPr>
        </p:nvSpPr>
        <p:spPr>
          <a:xfrm>
            <a:off x="495627" y="6636284"/>
            <a:ext cx="3017380" cy="3517650"/>
          </a:xfrm>
          <a:prstGeom prst="rect">
            <a:avLst/>
          </a:prstGeom>
        </p:spPr>
        <p:txBody>
          <a:bodyPr/>
          <a:lstStyle>
            <a:lvl1pPr marL="0" indent="0">
              <a:buNone/>
              <a:defRPr sz="1800">
                <a:solidFill>
                  <a:srgbClr val="FFFFFF"/>
                </a:solidFill>
              </a:defRPr>
            </a:lvl1pPr>
          </a:lstStyle>
          <a:p>
            <a:pPr lvl="0"/>
            <a:r>
              <a:rPr lang="fr-FR"/>
              <a:t>Texte + images</a:t>
            </a:r>
          </a:p>
        </p:txBody>
      </p:sp>
      <p:sp>
        <p:nvSpPr>
          <p:cNvPr id="7" name="Espace réservé du contenu 4">
            <a:extLst>
              <a:ext uri="{FF2B5EF4-FFF2-40B4-BE49-F238E27FC236}">
                <a16:creationId xmlns:a16="http://schemas.microsoft.com/office/drawing/2014/main" id="{CB21F698-C922-5FEC-37E1-C527E91133E4}"/>
              </a:ext>
            </a:extLst>
          </p:cNvPr>
          <p:cNvSpPr>
            <a:spLocks noGrp="1"/>
          </p:cNvSpPr>
          <p:nvPr>
            <p:ph sz="quarter" idx="22" hasCustomPrompt="1"/>
          </p:nvPr>
        </p:nvSpPr>
        <p:spPr>
          <a:xfrm>
            <a:off x="4096312" y="1316749"/>
            <a:ext cx="3017380" cy="4028363"/>
          </a:xfrm>
          <a:prstGeom prst="rect">
            <a:avLst/>
          </a:prstGeom>
        </p:spPr>
        <p:txBody>
          <a:bodyPr/>
          <a:lstStyle>
            <a:lvl1pPr marL="0" indent="0">
              <a:buNone/>
              <a:defRPr sz="1800">
                <a:solidFill>
                  <a:schemeClr val="bg1"/>
                </a:solidFill>
              </a:defRPr>
            </a:lvl1pPr>
          </a:lstStyle>
          <a:p>
            <a:pPr lvl="0"/>
            <a:r>
              <a:rPr lang="fr-FR"/>
              <a:t>Texte + images</a:t>
            </a:r>
          </a:p>
        </p:txBody>
      </p:sp>
      <p:sp>
        <p:nvSpPr>
          <p:cNvPr id="8" name="Espace réservé du contenu 4">
            <a:extLst>
              <a:ext uri="{FF2B5EF4-FFF2-40B4-BE49-F238E27FC236}">
                <a16:creationId xmlns:a16="http://schemas.microsoft.com/office/drawing/2014/main" id="{F332E010-915A-CEEC-5AFD-6C1E89BB5EFD}"/>
              </a:ext>
            </a:extLst>
          </p:cNvPr>
          <p:cNvSpPr>
            <a:spLocks noGrp="1"/>
          </p:cNvSpPr>
          <p:nvPr>
            <p:ph sz="quarter" idx="23" hasCustomPrompt="1"/>
          </p:nvPr>
        </p:nvSpPr>
        <p:spPr>
          <a:xfrm>
            <a:off x="4039602" y="6651837"/>
            <a:ext cx="3017380" cy="3502097"/>
          </a:xfrm>
          <a:prstGeom prst="rect">
            <a:avLst/>
          </a:prstGeom>
        </p:spPr>
        <p:txBody>
          <a:bodyPr/>
          <a:lstStyle>
            <a:lvl1pPr marL="0" indent="0">
              <a:buNone/>
              <a:defRPr sz="1800">
                <a:solidFill>
                  <a:schemeClr val="bg1"/>
                </a:solidFill>
              </a:defRPr>
            </a:lvl1pPr>
          </a:lstStyle>
          <a:p>
            <a:pPr lvl="0"/>
            <a:r>
              <a:rPr lang="fr-FR"/>
              <a:t>Texte + images</a:t>
            </a:r>
          </a:p>
        </p:txBody>
      </p:sp>
    </p:spTree>
    <p:extLst>
      <p:ext uri="{BB962C8B-B14F-4D97-AF65-F5344CB8AC3E}">
        <p14:creationId xmlns:p14="http://schemas.microsoft.com/office/powerpoint/2010/main" val="41683529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ématique bleu 4">
    <p:bg>
      <p:bgPr>
        <a:solidFill>
          <a:schemeClr val="accent4"/>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8" y="5659009"/>
            <a:ext cx="3206381" cy="4655955"/>
          </a:xfrm>
          <a:prstGeom prst="roundRect">
            <a:avLst/>
          </a:prstGeom>
          <a:solidFill>
            <a:schemeClr val="accent3"/>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14" name="Freeform 7">
            <a:extLst>
              <a:ext uri="{FF2B5EF4-FFF2-40B4-BE49-F238E27FC236}">
                <a16:creationId xmlns:a16="http://schemas.microsoft.com/office/drawing/2014/main" id="{B54D7997-D73F-2EA2-873A-EFA32A425FF1}"/>
              </a:ext>
            </a:extLst>
          </p:cNvPr>
          <p:cNvSpPr/>
          <p:nvPr/>
        </p:nvSpPr>
        <p:spPr>
          <a:xfrm>
            <a:off x="3956833" y="261947"/>
            <a:ext cx="3312000" cy="5187465"/>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accent3"/>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15" name="TextBox 8">
            <a:extLst>
              <a:ext uri="{FF2B5EF4-FFF2-40B4-BE49-F238E27FC236}">
                <a16:creationId xmlns:a16="http://schemas.microsoft.com/office/drawing/2014/main" id="{FD207226-6D90-AC1E-4426-77D484CE85EE}"/>
              </a:ext>
            </a:extLst>
          </p:cNvPr>
          <p:cNvSpPr txBox="1"/>
          <p:nvPr/>
        </p:nvSpPr>
        <p:spPr>
          <a:xfrm>
            <a:off x="4004960" y="116239"/>
            <a:ext cx="3206381" cy="533317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4021002" y="322171"/>
            <a:ext cx="3168000" cy="5040000"/>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3" name="TextBox 11">
            <a:extLst>
              <a:ext uri="{FF2B5EF4-FFF2-40B4-BE49-F238E27FC236}">
                <a16:creationId xmlns:a16="http://schemas.microsoft.com/office/drawing/2014/main" id="{2B762689-C323-141C-279E-90774427A3B5}"/>
              </a:ext>
            </a:extLst>
          </p:cNvPr>
          <p:cNvSpPr txBox="1"/>
          <p:nvPr userDrawn="1"/>
        </p:nvSpPr>
        <p:spPr>
          <a:xfrm>
            <a:off x="4004960" y="208546"/>
            <a:ext cx="3206381" cy="4283855"/>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1" name="TextBox 14">
            <a:extLst>
              <a:ext uri="{FF2B5EF4-FFF2-40B4-BE49-F238E27FC236}">
                <a16:creationId xmlns:a16="http://schemas.microsoft.com/office/drawing/2014/main" id="{6C52FD79-B46F-7F74-0FB7-7821F7F47368}"/>
              </a:ext>
            </a:extLst>
          </p:cNvPr>
          <p:cNvSpPr txBox="1"/>
          <p:nvPr/>
        </p:nvSpPr>
        <p:spPr>
          <a:xfrm>
            <a:off x="4029549" y="4105023"/>
            <a:ext cx="3157200" cy="383423"/>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33" name="Freeform 25">
            <a:extLst>
              <a:ext uri="{FF2B5EF4-FFF2-40B4-BE49-F238E27FC236}">
                <a16:creationId xmlns:a16="http://schemas.microsoft.com/office/drawing/2014/main" id="{024E2966-0868-E6B3-1939-EA600A179219}"/>
              </a:ext>
            </a:extLst>
          </p:cNvPr>
          <p:cNvSpPr/>
          <p:nvPr/>
        </p:nvSpPr>
        <p:spPr>
          <a:xfrm>
            <a:off x="410757" y="1324741"/>
            <a:ext cx="3222000" cy="4141383"/>
          </a:xfrm>
          <a:custGeom>
            <a:avLst/>
            <a:gdLst/>
            <a:ahLst/>
            <a:cxnLst/>
            <a:rect l="l" t="t" r="r" b="b"/>
            <a:pathLst>
              <a:path w="1149095" h="1200030">
                <a:moveTo>
                  <a:pt x="89338" y="0"/>
                </a:moveTo>
                <a:lnTo>
                  <a:pt x="1059757" y="0"/>
                </a:lnTo>
                <a:cubicBezTo>
                  <a:pt x="1083451" y="0"/>
                  <a:pt x="1106174" y="9412"/>
                  <a:pt x="1122928" y="26166"/>
                </a:cubicBezTo>
                <a:cubicBezTo>
                  <a:pt x="1139682" y="42921"/>
                  <a:pt x="1149095" y="65644"/>
                  <a:pt x="1149095" y="89338"/>
                </a:cubicBezTo>
                <a:lnTo>
                  <a:pt x="1149095" y="1110692"/>
                </a:lnTo>
                <a:cubicBezTo>
                  <a:pt x="1149095" y="1134386"/>
                  <a:pt x="1139682" y="1157110"/>
                  <a:pt x="1122928" y="1173864"/>
                </a:cubicBezTo>
                <a:cubicBezTo>
                  <a:pt x="1106174" y="1190618"/>
                  <a:pt x="1083451" y="1200030"/>
                  <a:pt x="1059757" y="1200030"/>
                </a:cubicBezTo>
                <a:lnTo>
                  <a:pt x="89338" y="1200030"/>
                </a:lnTo>
                <a:cubicBezTo>
                  <a:pt x="65644" y="1200030"/>
                  <a:pt x="42921" y="1190618"/>
                  <a:pt x="26166" y="1173864"/>
                </a:cubicBezTo>
                <a:cubicBezTo>
                  <a:pt x="9412" y="1157110"/>
                  <a:pt x="0" y="1134386"/>
                  <a:pt x="0" y="1110692"/>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1" name="Freeform 28">
            <a:extLst>
              <a:ext uri="{FF2B5EF4-FFF2-40B4-BE49-F238E27FC236}">
                <a16:creationId xmlns:a16="http://schemas.microsoft.com/office/drawing/2014/main" id="{35076F2F-56C1-D129-1114-317805231634}"/>
              </a:ext>
            </a:extLst>
          </p:cNvPr>
          <p:cNvSpPr/>
          <p:nvPr userDrawn="1"/>
        </p:nvSpPr>
        <p:spPr>
          <a:xfrm>
            <a:off x="410758" y="1314245"/>
            <a:ext cx="3206381" cy="792000"/>
          </a:xfrm>
          <a:custGeom>
            <a:avLst/>
            <a:gdLst/>
            <a:ahLst/>
            <a:cxnLst/>
            <a:rect l="l" t="t" r="r" b="b"/>
            <a:pathLst>
              <a:path w="1149095" h="285163">
                <a:moveTo>
                  <a:pt x="89338" y="0"/>
                </a:moveTo>
                <a:lnTo>
                  <a:pt x="1059757" y="0"/>
                </a:lnTo>
                <a:cubicBezTo>
                  <a:pt x="1083451" y="0"/>
                  <a:pt x="1106174" y="9412"/>
                  <a:pt x="1122928" y="26166"/>
                </a:cubicBezTo>
                <a:cubicBezTo>
                  <a:pt x="1139682" y="42921"/>
                  <a:pt x="1149095" y="65644"/>
                  <a:pt x="1149095" y="89338"/>
                </a:cubicBezTo>
                <a:lnTo>
                  <a:pt x="1149095" y="195826"/>
                </a:lnTo>
                <a:cubicBezTo>
                  <a:pt x="1149095" y="219519"/>
                  <a:pt x="1139682" y="242243"/>
                  <a:pt x="1122928" y="258997"/>
                </a:cubicBezTo>
                <a:cubicBezTo>
                  <a:pt x="1106174" y="275751"/>
                  <a:pt x="1083451" y="285163"/>
                  <a:pt x="1059757" y="285163"/>
                </a:cubicBezTo>
                <a:lnTo>
                  <a:pt x="89338" y="285163"/>
                </a:lnTo>
                <a:cubicBezTo>
                  <a:pt x="65644" y="285163"/>
                  <a:pt x="42921" y="275751"/>
                  <a:pt x="26166" y="258997"/>
                </a:cubicBezTo>
                <a:cubicBezTo>
                  <a:pt x="9412" y="242243"/>
                  <a:pt x="0" y="219519"/>
                  <a:pt x="0" y="195826"/>
                </a:cubicBezTo>
                <a:lnTo>
                  <a:pt x="0" y="89338"/>
                </a:lnTo>
                <a:cubicBezTo>
                  <a:pt x="0" y="65644"/>
                  <a:pt x="9412" y="42921"/>
                  <a:pt x="26166" y="26166"/>
                </a:cubicBezTo>
                <a:cubicBezTo>
                  <a:pt x="42921" y="9412"/>
                  <a:pt x="65644" y="0"/>
                  <a:pt x="89338" y="0"/>
                </a:cubicBezTo>
                <a:close/>
              </a:path>
            </a:pathLst>
          </a:custGeom>
          <a:solidFill>
            <a:schemeClr val="accent3"/>
          </a:solidFill>
          <a:ln>
            <a:solidFill>
              <a:schemeClr val="accent3"/>
            </a:solidFill>
          </a:ln>
        </p:spPr>
        <p:txBody>
          <a:bodyPr/>
          <a:lstStyle/>
          <a:p>
            <a:endParaRPr lang="fr-FR">
              <a:latin typeface="Aeonik MGEN" panose="020B0503030300000000" pitchFamily="34" charset="0"/>
            </a:endParaRPr>
          </a:p>
        </p:txBody>
      </p:sp>
      <p:grpSp>
        <p:nvGrpSpPr>
          <p:cNvPr id="24" name="Group 30">
            <a:extLst>
              <a:ext uri="{FF2B5EF4-FFF2-40B4-BE49-F238E27FC236}">
                <a16:creationId xmlns:a16="http://schemas.microsoft.com/office/drawing/2014/main" id="{C7A6894F-9125-B00B-060D-1355F25B4151}"/>
              </a:ext>
            </a:extLst>
          </p:cNvPr>
          <p:cNvGrpSpPr/>
          <p:nvPr userDrawn="1"/>
        </p:nvGrpSpPr>
        <p:grpSpPr>
          <a:xfrm>
            <a:off x="2954934" y="1802294"/>
            <a:ext cx="662205" cy="306000"/>
            <a:chOff x="0" y="-50140"/>
            <a:chExt cx="237319" cy="191418"/>
          </a:xfrm>
          <a:solidFill>
            <a:schemeClr val="accent3"/>
          </a:solidFill>
        </p:grpSpPr>
        <p:sp>
          <p:nvSpPr>
            <p:cNvPr id="29" name="Freeform 31">
              <a:extLst>
                <a:ext uri="{FF2B5EF4-FFF2-40B4-BE49-F238E27FC236}">
                  <a16:creationId xmlns:a16="http://schemas.microsoft.com/office/drawing/2014/main" id="{8D7278E4-E2EC-C902-110D-447681D5D823}"/>
                </a:ext>
              </a:extLst>
            </p:cNvPr>
            <p:cNvSpPr/>
            <p:nvPr/>
          </p:nvSpPr>
          <p:spPr>
            <a:xfrm>
              <a:off x="0" y="-50140"/>
              <a:ext cx="237319" cy="94716"/>
            </a:xfrm>
            <a:custGeom>
              <a:avLst/>
              <a:gdLst/>
              <a:ahLst/>
              <a:cxnLst/>
              <a:rect l="l" t="t" r="r" b="b"/>
              <a:pathLst>
                <a:path w="237319" h="141278">
                  <a:moveTo>
                    <a:pt x="0" y="0"/>
                  </a:moveTo>
                  <a:lnTo>
                    <a:pt x="237319" y="0"/>
                  </a:lnTo>
                  <a:lnTo>
                    <a:pt x="237319" y="141278"/>
                  </a:lnTo>
                  <a:lnTo>
                    <a:pt x="0" y="141278"/>
                  </a:lnTo>
                  <a:close/>
                </a:path>
              </a:pathLst>
            </a:custGeom>
            <a:grpFill/>
            <a:ln>
              <a:solidFill>
                <a:schemeClr val="accent3"/>
              </a:solidFill>
            </a:ln>
          </p:spPr>
          <p:txBody>
            <a:bodyPr/>
            <a:lstStyle/>
            <a:p>
              <a:endParaRPr lang="fr-FR">
                <a:latin typeface="Aeonik MGEN" panose="020B0503030300000000" pitchFamily="34" charset="0"/>
              </a:endParaRPr>
            </a:p>
          </p:txBody>
        </p:sp>
        <p:sp>
          <p:nvSpPr>
            <p:cNvPr id="30" name="TextBox 32">
              <a:extLst>
                <a:ext uri="{FF2B5EF4-FFF2-40B4-BE49-F238E27FC236}">
                  <a16:creationId xmlns:a16="http://schemas.microsoft.com/office/drawing/2014/main" id="{ECD74BC1-0815-8A6C-8F33-52826921383F}"/>
                </a:ext>
              </a:extLst>
            </p:cNvPr>
            <p:cNvSpPr txBox="1"/>
            <p:nvPr/>
          </p:nvSpPr>
          <p:spPr>
            <a:xfrm>
              <a:off x="0" y="-47625"/>
              <a:ext cx="237319" cy="188903"/>
            </a:xfrm>
            <a:prstGeom prst="rect">
              <a:avLst/>
            </a:prstGeom>
            <a:grpFill/>
            <a:ln>
              <a:solidFill>
                <a:schemeClr val="accent3"/>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5" name="Group 33">
            <a:extLst>
              <a:ext uri="{FF2B5EF4-FFF2-40B4-BE49-F238E27FC236}">
                <a16:creationId xmlns:a16="http://schemas.microsoft.com/office/drawing/2014/main" id="{0319A550-457F-FD1E-D899-9D7944918772}"/>
              </a:ext>
            </a:extLst>
          </p:cNvPr>
          <p:cNvGrpSpPr/>
          <p:nvPr userDrawn="1"/>
        </p:nvGrpSpPr>
        <p:grpSpPr>
          <a:xfrm>
            <a:off x="411250" y="1895458"/>
            <a:ext cx="662205" cy="212835"/>
            <a:chOff x="0" y="-64996"/>
            <a:chExt cx="237319" cy="163884"/>
          </a:xfrm>
          <a:solidFill>
            <a:schemeClr val="accent3"/>
          </a:solidFill>
        </p:grpSpPr>
        <p:sp>
          <p:nvSpPr>
            <p:cNvPr id="27" name="Freeform 34">
              <a:extLst>
                <a:ext uri="{FF2B5EF4-FFF2-40B4-BE49-F238E27FC236}">
                  <a16:creationId xmlns:a16="http://schemas.microsoft.com/office/drawing/2014/main" id="{2CBB004C-ED2C-7103-1F80-74C80B4AA369}"/>
                </a:ext>
              </a:extLst>
            </p:cNvPr>
            <p:cNvSpPr/>
            <p:nvPr/>
          </p:nvSpPr>
          <p:spPr>
            <a:xfrm>
              <a:off x="0" y="-64996"/>
              <a:ext cx="237319" cy="65507"/>
            </a:xfrm>
            <a:custGeom>
              <a:avLst/>
              <a:gdLst/>
              <a:ahLst/>
              <a:cxnLst/>
              <a:rect l="l" t="t" r="r" b="b"/>
              <a:pathLst>
                <a:path w="237319" h="98888">
                  <a:moveTo>
                    <a:pt x="0" y="0"/>
                  </a:moveTo>
                  <a:lnTo>
                    <a:pt x="237319" y="0"/>
                  </a:lnTo>
                  <a:lnTo>
                    <a:pt x="237319" y="98888"/>
                  </a:lnTo>
                  <a:lnTo>
                    <a:pt x="0" y="98888"/>
                  </a:lnTo>
                  <a:close/>
                </a:path>
              </a:pathLst>
            </a:custGeom>
            <a:grpFill/>
            <a:ln>
              <a:solidFill>
                <a:schemeClr val="accent3"/>
              </a:solidFill>
            </a:ln>
          </p:spPr>
          <p:txBody>
            <a:bodyPr/>
            <a:lstStyle/>
            <a:p>
              <a:endParaRPr lang="fr-FR">
                <a:latin typeface="Aeonik MGEN" panose="020B0503030300000000" pitchFamily="34" charset="0"/>
              </a:endParaRPr>
            </a:p>
          </p:txBody>
        </p:sp>
        <p:sp>
          <p:nvSpPr>
            <p:cNvPr id="28" name="TextBox 35">
              <a:extLst>
                <a:ext uri="{FF2B5EF4-FFF2-40B4-BE49-F238E27FC236}">
                  <a16:creationId xmlns:a16="http://schemas.microsoft.com/office/drawing/2014/main" id="{9AC0B464-8B42-6DC2-7BBF-4CC348F75021}"/>
                </a:ext>
              </a:extLst>
            </p:cNvPr>
            <p:cNvSpPr txBox="1"/>
            <p:nvPr/>
          </p:nvSpPr>
          <p:spPr>
            <a:xfrm>
              <a:off x="0" y="-47625"/>
              <a:ext cx="237319" cy="146513"/>
            </a:xfrm>
            <a:prstGeom prst="rect">
              <a:avLst/>
            </a:prstGeom>
            <a:grpFill/>
            <a:ln>
              <a:solidFill>
                <a:schemeClr val="accent3"/>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8" name="Freeform 40">
            <a:extLst>
              <a:ext uri="{FF2B5EF4-FFF2-40B4-BE49-F238E27FC236}">
                <a16:creationId xmlns:a16="http://schemas.microsoft.com/office/drawing/2014/main" id="{45A7CA2A-C9E9-F08D-5DA8-0C7C3DC7E39A}"/>
              </a:ext>
            </a:extLst>
          </p:cNvPr>
          <p:cNvSpPr/>
          <p:nvPr userDrawn="1"/>
        </p:nvSpPr>
        <p:spPr>
          <a:xfrm>
            <a:off x="3899341" y="5659011"/>
            <a:ext cx="3312000" cy="4655956"/>
          </a:xfrm>
          <a:prstGeom prst="roundRect">
            <a:avLst/>
          </a:prstGeom>
          <a:solidFill>
            <a:srgbClr val="000000">
              <a:alpha val="0"/>
            </a:srgbClr>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4054702" y="5806655"/>
            <a:ext cx="3001278" cy="750963"/>
          </a:xfrm>
          <a:prstGeom prst="rect">
            <a:avLst/>
          </a:prstGeom>
        </p:spPr>
        <p:txBody>
          <a:bodyPr/>
          <a:lstStyle>
            <a:lvl1pPr marL="0" indent="0">
              <a:buNone/>
              <a:defRPr sz="2400">
                <a:solidFill>
                  <a:schemeClr val="accent3"/>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503695" y="5788916"/>
            <a:ext cx="3017380" cy="721066"/>
          </a:xfrm>
          <a:prstGeom prst="rect">
            <a:avLst/>
          </a:prstGeom>
        </p:spPr>
        <p:txBody>
          <a:bodyPr/>
          <a:lstStyle>
            <a:lvl1pPr marL="0" indent="0" algn="l">
              <a:buNone/>
              <a:defRPr sz="2400">
                <a:solidFill>
                  <a:schemeClr val="accent4"/>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03695" y="1365267"/>
            <a:ext cx="3001244" cy="689956"/>
          </a:xfrm>
          <a:prstGeom prst="rect">
            <a:avLst/>
          </a:prstGeom>
          <a:solidFill>
            <a:schemeClr val="accent3"/>
          </a:solidFill>
          <a:ln>
            <a:solidFill>
              <a:schemeClr val="accent3"/>
            </a:solidFill>
          </a:ln>
        </p:spPr>
        <p:txBody>
          <a:bodyPr/>
          <a:lstStyle>
            <a:lvl1pPr marL="0" indent="0" algn="ctr">
              <a:buNone/>
              <a:defRPr sz="2400">
                <a:solidFill>
                  <a:schemeClr val="accent4"/>
                </a:solidFill>
                <a:latin typeface="+mj-lt"/>
              </a:defRPr>
            </a:lvl1pPr>
          </a:lstStyle>
          <a:p>
            <a:pPr lvl="0"/>
            <a:endParaRPr lang="fr-FR"/>
          </a:p>
        </p:txBody>
      </p:sp>
      <p:sp>
        <p:nvSpPr>
          <p:cNvPr id="51" name="Espace réservé du texte 44">
            <a:extLst>
              <a:ext uri="{FF2B5EF4-FFF2-40B4-BE49-F238E27FC236}">
                <a16:creationId xmlns:a16="http://schemas.microsoft.com/office/drawing/2014/main" id="{698E1972-C331-3810-B7A7-4A36A93A9A7B}"/>
              </a:ext>
            </a:extLst>
          </p:cNvPr>
          <p:cNvSpPr>
            <a:spLocks noGrp="1"/>
          </p:cNvSpPr>
          <p:nvPr userDrawn="1">
            <p:ph type="body" sz="quarter" idx="14"/>
          </p:nvPr>
        </p:nvSpPr>
        <p:spPr>
          <a:xfrm>
            <a:off x="4107960" y="400590"/>
            <a:ext cx="3001244" cy="779811"/>
          </a:xfrm>
          <a:prstGeom prst="rect">
            <a:avLst/>
          </a:prstGeom>
        </p:spPr>
        <p:txBody>
          <a:bodyPr/>
          <a:lstStyle>
            <a:lvl1pPr marL="0" indent="0" algn="ctr">
              <a:buNone/>
              <a:defRPr sz="2400">
                <a:solidFill>
                  <a:schemeClr val="accent4"/>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userDrawn="1">
            <p:ph type="body" sz="quarter" idx="19" hasCustomPrompt="1"/>
          </p:nvPr>
        </p:nvSpPr>
        <p:spPr>
          <a:xfrm>
            <a:off x="410757" y="219544"/>
            <a:ext cx="3300413" cy="712788"/>
          </a:xfrm>
          <a:prstGeom prst="rect">
            <a:avLst/>
          </a:prstGeom>
        </p:spPr>
        <p:txBody>
          <a:bodyPr/>
          <a:lstStyle>
            <a:lvl1pPr marL="0" indent="0">
              <a:buNone/>
              <a:defRPr sz="4000">
                <a:solidFill>
                  <a:schemeClr val="accent3"/>
                </a:solidFill>
                <a:latin typeface="+mj-lt"/>
              </a:defRPr>
            </a:lvl1pPr>
          </a:lstStyle>
          <a:p>
            <a:pPr lvl="0"/>
            <a:r>
              <a:rPr lang="fr-FR"/>
              <a:t>Titre</a:t>
            </a:r>
          </a:p>
        </p:txBody>
      </p:sp>
      <p:sp>
        <p:nvSpPr>
          <p:cNvPr id="5" name="Espace réservé du contenu 4">
            <a:extLst>
              <a:ext uri="{FF2B5EF4-FFF2-40B4-BE49-F238E27FC236}">
                <a16:creationId xmlns:a16="http://schemas.microsoft.com/office/drawing/2014/main" id="{B8241BD4-6CB3-0B94-D484-E9CF24CC0FF1}"/>
              </a:ext>
            </a:extLst>
          </p:cNvPr>
          <p:cNvSpPr>
            <a:spLocks noGrp="1"/>
          </p:cNvSpPr>
          <p:nvPr>
            <p:ph sz="quarter" idx="20" hasCustomPrompt="1"/>
          </p:nvPr>
        </p:nvSpPr>
        <p:spPr>
          <a:xfrm>
            <a:off x="503695" y="2173415"/>
            <a:ext cx="3017380" cy="3171697"/>
          </a:xfrm>
          <a:prstGeom prst="rect">
            <a:avLst/>
          </a:prstGeom>
        </p:spPr>
        <p:txBody>
          <a:bodyPr/>
          <a:lstStyle>
            <a:lvl1pPr marL="0" indent="0">
              <a:buNone/>
              <a:defRPr sz="1800">
                <a:solidFill>
                  <a:schemeClr val="bg1"/>
                </a:solidFill>
              </a:defRPr>
            </a:lvl1pPr>
          </a:lstStyle>
          <a:p>
            <a:pPr lvl="0"/>
            <a:r>
              <a:rPr lang="fr-FR"/>
              <a:t>Texte + images</a:t>
            </a:r>
          </a:p>
        </p:txBody>
      </p:sp>
      <p:sp>
        <p:nvSpPr>
          <p:cNvPr id="6" name="Espace réservé du contenu 4">
            <a:extLst>
              <a:ext uri="{FF2B5EF4-FFF2-40B4-BE49-F238E27FC236}">
                <a16:creationId xmlns:a16="http://schemas.microsoft.com/office/drawing/2014/main" id="{5CBA0E3C-AF0E-6708-D47A-8C85988AF641}"/>
              </a:ext>
            </a:extLst>
          </p:cNvPr>
          <p:cNvSpPr>
            <a:spLocks noGrp="1"/>
          </p:cNvSpPr>
          <p:nvPr>
            <p:ph sz="quarter" idx="21" hasCustomPrompt="1"/>
          </p:nvPr>
        </p:nvSpPr>
        <p:spPr>
          <a:xfrm>
            <a:off x="495627" y="6636284"/>
            <a:ext cx="3017380" cy="3517650"/>
          </a:xfrm>
          <a:prstGeom prst="rect">
            <a:avLst/>
          </a:prstGeom>
        </p:spPr>
        <p:txBody>
          <a:bodyPr/>
          <a:lstStyle>
            <a:lvl1pPr marL="0" indent="0">
              <a:buNone/>
              <a:defRPr sz="1800">
                <a:solidFill>
                  <a:schemeClr val="bg1"/>
                </a:solidFill>
              </a:defRPr>
            </a:lvl1pPr>
          </a:lstStyle>
          <a:p>
            <a:pPr lvl="0"/>
            <a:r>
              <a:rPr lang="fr-FR"/>
              <a:t>Texte + images</a:t>
            </a:r>
          </a:p>
        </p:txBody>
      </p:sp>
      <p:sp>
        <p:nvSpPr>
          <p:cNvPr id="7" name="Espace réservé du contenu 4">
            <a:extLst>
              <a:ext uri="{FF2B5EF4-FFF2-40B4-BE49-F238E27FC236}">
                <a16:creationId xmlns:a16="http://schemas.microsoft.com/office/drawing/2014/main" id="{CB21F698-C922-5FEC-37E1-C527E91133E4}"/>
              </a:ext>
            </a:extLst>
          </p:cNvPr>
          <p:cNvSpPr>
            <a:spLocks noGrp="1"/>
          </p:cNvSpPr>
          <p:nvPr>
            <p:ph sz="quarter" idx="22" hasCustomPrompt="1"/>
          </p:nvPr>
        </p:nvSpPr>
        <p:spPr>
          <a:xfrm>
            <a:off x="4096312" y="1316749"/>
            <a:ext cx="3017380" cy="4028363"/>
          </a:xfrm>
          <a:prstGeom prst="rect">
            <a:avLst/>
          </a:prstGeom>
        </p:spPr>
        <p:txBody>
          <a:bodyPr/>
          <a:lstStyle>
            <a:lvl1pPr marL="0" indent="0">
              <a:buNone/>
              <a:defRPr sz="1800">
                <a:solidFill>
                  <a:schemeClr val="bg1"/>
                </a:solidFill>
              </a:defRPr>
            </a:lvl1pPr>
          </a:lstStyle>
          <a:p>
            <a:pPr lvl="0"/>
            <a:r>
              <a:rPr lang="fr-FR"/>
              <a:t>Texte + images</a:t>
            </a:r>
          </a:p>
        </p:txBody>
      </p:sp>
      <p:sp>
        <p:nvSpPr>
          <p:cNvPr id="8" name="Espace réservé du contenu 4">
            <a:extLst>
              <a:ext uri="{FF2B5EF4-FFF2-40B4-BE49-F238E27FC236}">
                <a16:creationId xmlns:a16="http://schemas.microsoft.com/office/drawing/2014/main" id="{F332E010-915A-CEEC-5AFD-6C1E89BB5EFD}"/>
              </a:ext>
            </a:extLst>
          </p:cNvPr>
          <p:cNvSpPr>
            <a:spLocks noGrp="1"/>
          </p:cNvSpPr>
          <p:nvPr>
            <p:ph sz="quarter" idx="23" hasCustomPrompt="1"/>
          </p:nvPr>
        </p:nvSpPr>
        <p:spPr>
          <a:xfrm>
            <a:off x="4039602" y="6651837"/>
            <a:ext cx="3017380" cy="3502097"/>
          </a:xfrm>
          <a:prstGeom prst="rect">
            <a:avLst/>
          </a:prstGeom>
        </p:spPr>
        <p:txBody>
          <a:bodyPr/>
          <a:lstStyle>
            <a:lvl1pPr marL="0" indent="0">
              <a:buNone/>
              <a:defRPr sz="1800">
                <a:solidFill>
                  <a:srgbClr val="FFFFFF"/>
                </a:solidFill>
              </a:defRPr>
            </a:lvl1pPr>
          </a:lstStyle>
          <a:p>
            <a:pPr lvl="0"/>
            <a:r>
              <a:rPr lang="fr-FR"/>
              <a:t>Texte + images</a:t>
            </a:r>
          </a:p>
        </p:txBody>
      </p:sp>
    </p:spTree>
    <p:extLst>
      <p:ext uri="{BB962C8B-B14F-4D97-AF65-F5344CB8AC3E}">
        <p14:creationId xmlns:p14="http://schemas.microsoft.com/office/powerpoint/2010/main" val="40831524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ématique vert 4">
    <p:bg>
      <p:bgPr>
        <a:solidFill>
          <a:schemeClr val="accent3"/>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8" y="5659009"/>
            <a:ext cx="3206381" cy="4655955"/>
          </a:xfrm>
          <a:prstGeom prst="roundRect">
            <a:avLst/>
          </a:prstGeom>
          <a:solidFill>
            <a:schemeClr val="accent4"/>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14" name="Freeform 7">
            <a:extLst>
              <a:ext uri="{FF2B5EF4-FFF2-40B4-BE49-F238E27FC236}">
                <a16:creationId xmlns:a16="http://schemas.microsoft.com/office/drawing/2014/main" id="{B54D7997-D73F-2EA2-873A-EFA32A425FF1}"/>
              </a:ext>
            </a:extLst>
          </p:cNvPr>
          <p:cNvSpPr/>
          <p:nvPr/>
        </p:nvSpPr>
        <p:spPr>
          <a:xfrm>
            <a:off x="3956833" y="261947"/>
            <a:ext cx="3312000" cy="5187465"/>
          </a:xfrm>
          <a:custGeom>
            <a:avLst/>
            <a:gdLst/>
            <a:ahLst/>
            <a:cxnLst/>
            <a:rect l="l" t="t" r="r" b="b"/>
            <a:pathLst>
              <a:path w="1149095" h="1695530">
                <a:moveTo>
                  <a:pt x="89338" y="0"/>
                </a:moveTo>
                <a:lnTo>
                  <a:pt x="1059757" y="0"/>
                </a:lnTo>
                <a:cubicBezTo>
                  <a:pt x="1083451" y="0"/>
                  <a:pt x="1106174" y="9412"/>
                  <a:pt x="1122928" y="26166"/>
                </a:cubicBezTo>
                <a:cubicBezTo>
                  <a:pt x="1139682" y="42921"/>
                  <a:pt x="1149095" y="65644"/>
                  <a:pt x="1149095" y="89338"/>
                </a:cubicBezTo>
                <a:lnTo>
                  <a:pt x="1149095" y="1606192"/>
                </a:lnTo>
                <a:cubicBezTo>
                  <a:pt x="1149095" y="1629886"/>
                  <a:pt x="1139682" y="1652609"/>
                  <a:pt x="1122928" y="1669363"/>
                </a:cubicBezTo>
                <a:cubicBezTo>
                  <a:pt x="1106174" y="1686117"/>
                  <a:pt x="1083451" y="1695530"/>
                  <a:pt x="1059757" y="1695530"/>
                </a:cubicBezTo>
                <a:lnTo>
                  <a:pt x="89338" y="1695530"/>
                </a:lnTo>
                <a:cubicBezTo>
                  <a:pt x="65644" y="1695530"/>
                  <a:pt x="42921" y="1686117"/>
                  <a:pt x="26166" y="1669363"/>
                </a:cubicBezTo>
                <a:cubicBezTo>
                  <a:pt x="9412" y="1652609"/>
                  <a:pt x="0" y="1629886"/>
                  <a:pt x="0" y="1606192"/>
                </a:cubicBezTo>
                <a:lnTo>
                  <a:pt x="0" y="89338"/>
                </a:lnTo>
                <a:cubicBezTo>
                  <a:pt x="0" y="65644"/>
                  <a:pt x="9412" y="42921"/>
                  <a:pt x="26166" y="26166"/>
                </a:cubicBezTo>
                <a:cubicBezTo>
                  <a:pt x="42921" y="9412"/>
                  <a:pt x="65644" y="0"/>
                  <a:pt x="89338" y="0"/>
                </a:cubicBezTo>
                <a:close/>
              </a:path>
            </a:pathLst>
          </a:custGeom>
          <a:solidFill>
            <a:schemeClr val="accent4"/>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15" name="TextBox 8">
            <a:extLst>
              <a:ext uri="{FF2B5EF4-FFF2-40B4-BE49-F238E27FC236}">
                <a16:creationId xmlns:a16="http://schemas.microsoft.com/office/drawing/2014/main" id="{FD207226-6D90-AC1E-4426-77D484CE85EE}"/>
              </a:ext>
            </a:extLst>
          </p:cNvPr>
          <p:cNvSpPr txBox="1"/>
          <p:nvPr/>
        </p:nvSpPr>
        <p:spPr>
          <a:xfrm>
            <a:off x="4004960" y="116239"/>
            <a:ext cx="3206381" cy="5333174"/>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4021002" y="322171"/>
            <a:ext cx="3168000" cy="5040000"/>
          </a:xfrm>
          <a:custGeom>
            <a:avLst/>
            <a:gdLst/>
            <a:ahLst/>
            <a:cxnLst/>
            <a:rect l="l" t="t" r="r" b="b"/>
            <a:pathLst>
              <a:path w="1149095" h="1352558">
                <a:moveTo>
                  <a:pt x="89338" y="0"/>
                </a:moveTo>
                <a:lnTo>
                  <a:pt x="1059757" y="0"/>
                </a:lnTo>
                <a:cubicBezTo>
                  <a:pt x="1083451" y="0"/>
                  <a:pt x="1106174" y="9412"/>
                  <a:pt x="1122928" y="26166"/>
                </a:cubicBezTo>
                <a:cubicBezTo>
                  <a:pt x="1139682" y="42921"/>
                  <a:pt x="1149095" y="65644"/>
                  <a:pt x="1149095" y="89338"/>
                </a:cubicBezTo>
                <a:lnTo>
                  <a:pt x="1149095" y="1263220"/>
                </a:lnTo>
                <a:cubicBezTo>
                  <a:pt x="1149095" y="1286914"/>
                  <a:pt x="1139682" y="1309638"/>
                  <a:pt x="1122928" y="1326392"/>
                </a:cubicBezTo>
                <a:cubicBezTo>
                  <a:pt x="1106174" y="1343146"/>
                  <a:pt x="1083451" y="1352558"/>
                  <a:pt x="1059757" y="1352558"/>
                </a:cubicBezTo>
                <a:lnTo>
                  <a:pt x="89338" y="1352558"/>
                </a:lnTo>
                <a:cubicBezTo>
                  <a:pt x="65644" y="1352558"/>
                  <a:pt x="42921" y="1343146"/>
                  <a:pt x="26166" y="1326392"/>
                </a:cubicBezTo>
                <a:cubicBezTo>
                  <a:pt x="9412" y="1309638"/>
                  <a:pt x="0" y="1286914"/>
                  <a:pt x="0" y="1263220"/>
                </a:cubicBezTo>
                <a:lnTo>
                  <a:pt x="0" y="89338"/>
                </a:lnTo>
                <a:cubicBezTo>
                  <a:pt x="0" y="65644"/>
                  <a:pt x="9412" y="42921"/>
                  <a:pt x="26166" y="26166"/>
                </a:cubicBezTo>
                <a:cubicBezTo>
                  <a:pt x="42921" y="9412"/>
                  <a:pt x="65644" y="0"/>
                  <a:pt x="89338" y="0"/>
                </a:cubicBezTo>
                <a:close/>
              </a:path>
            </a:pathLst>
          </a:cu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3" name="TextBox 11">
            <a:extLst>
              <a:ext uri="{FF2B5EF4-FFF2-40B4-BE49-F238E27FC236}">
                <a16:creationId xmlns:a16="http://schemas.microsoft.com/office/drawing/2014/main" id="{2B762689-C323-141C-279E-90774427A3B5}"/>
              </a:ext>
            </a:extLst>
          </p:cNvPr>
          <p:cNvSpPr txBox="1"/>
          <p:nvPr userDrawn="1"/>
        </p:nvSpPr>
        <p:spPr>
          <a:xfrm>
            <a:off x="4004960" y="208546"/>
            <a:ext cx="3206381" cy="4283855"/>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11" name="TextBox 14">
            <a:extLst>
              <a:ext uri="{FF2B5EF4-FFF2-40B4-BE49-F238E27FC236}">
                <a16:creationId xmlns:a16="http://schemas.microsoft.com/office/drawing/2014/main" id="{6C52FD79-B46F-7F74-0FB7-7821F7F47368}"/>
              </a:ext>
            </a:extLst>
          </p:cNvPr>
          <p:cNvSpPr txBox="1"/>
          <p:nvPr/>
        </p:nvSpPr>
        <p:spPr>
          <a:xfrm>
            <a:off x="4029549" y="4105023"/>
            <a:ext cx="3157200" cy="383423"/>
          </a:xfrm>
          <a:prstGeom prst="rect">
            <a:avLst/>
          </a:prstGeom>
        </p:spPr>
        <p:txBody>
          <a:bodyPr lIns="50800" tIns="50800" rIns="50800" bIns="50800" rtlCol="0" anchor="ctr"/>
          <a:lstStyle/>
          <a:p>
            <a:pPr algn="ctr">
              <a:lnSpc>
                <a:spcPts val="1540"/>
              </a:lnSpc>
            </a:pPr>
            <a:endParaRPr lang="fr-FR">
              <a:latin typeface="Aeonik MGEN" panose="020B0503030300000000" pitchFamily="34" charset="0"/>
            </a:endParaRPr>
          </a:p>
        </p:txBody>
      </p:sp>
      <p:sp>
        <p:nvSpPr>
          <p:cNvPr id="33" name="Freeform 25">
            <a:extLst>
              <a:ext uri="{FF2B5EF4-FFF2-40B4-BE49-F238E27FC236}">
                <a16:creationId xmlns:a16="http://schemas.microsoft.com/office/drawing/2014/main" id="{024E2966-0868-E6B3-1939-EA600A179219}"/>
              </a:ext>
            </a:extLst>
          </p:cNvPr>
          <p:cNvSpPr/>
          <p:nvPr/>
        </p:nvSpPr>
        <p:spPr>
          <a:xfrm>
            <a:off x="410757" y="1324741"/>
            <a:ext cx="3222000" cy="4141383"/>
          </a:xfrm>
          <a:custGeom>
            <a:avLst/>
            <a:gdLst/>
            <a:ahLst/>
            <a:cxnLst/>
            <a:rect l="l" t="t" r="r" b="b"/>
            <a:pathLst>
              <a:path w="1149095" h="1200030">
                <a:moveTo>
                  <a:pt x="89338" y="0"/>
                </a:moveTo>
                <a:lnTo>
                  <a:pt x="1059757" y="0"/>
                </a:lnTo>
                <a:cubicBezTo>
                  <a:pt x="1083451" y="0"/>
                  <a:pt x="1106174" y="9412"/>
                  <a:pt x="1122928" y="26166"/>
                </a:cubicBezTo>
                <a:cubicBezTo>
                  <a:pt x="1139682" y="42921"/>
                  <a:pt x="1149095" y="65644"/>
                  <a:pt x="1149095" y="89338"/>
                </a:cubicBezTo>
                <a:lnTo>
                  <a:pt x="1149095" y="1110692"/>
                </a:lnTo>
                <a:cubicBezTo>
                  <a:pt x="1149095" y="1134386"/>
                  <a:pt x="1139682" y="1157110"/>
                  <a:pt x="1122928" y="1173864"/>
                </a:cubicBezTo>
                <a:cubicBezTo>
                  <a:pt x="1106174" y="1190618"/>
                  <a:pt x="1083451" y="1200030"/>
                  <a:pt x="1059757" y="1200030"/>
                </a:cubicBezTo>
                <a:lnTo>
                  <a:pt x="89338" y="1200030"/>
                </a:lnTo>
                <a:cubicBezTo>
                  <a:pt x="65644" y="1200030"/>
                  <a:pt x="42921" y="1190618"/>
                  <a:pt x="26166" y="1173864"/>
                </a:cubicBezTo>
                <a:cubicBezTo>
                  <a:pt x="9412" y="1157110"/>
                  <a:pt x="0" y="1134386"/>
                  <a:pt x="0" y="1110692"/>
                </a:cubicBezTo>
                <a:lnTo>
                  <a:pt x="0" y="89338"/>
                </a:lnTo>
                <a:cubicBezTo>
                  <a:pt x="0" y="65644"/>
                  <a:pt x="9412" y="42921"/>
                  <a:pt x="26166" y="26166"/>
                </a:cubicBezTo>
                <a:cubicBezTo>
                  <a:pt x="42921" y="9412"/>
                  <a:pt x="65644" y="0"/>
                  <a:pt x="89338" y="0"/>
                </a:cubicBezTo>
                <a:close/>
              </a:path>
            </a:pathLst>
          </a:cu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1" name="Freeform 28">
            <a:extLst>
              <a:ext uri="{FF2B5EF4-FFF2-40B4-BE49-F238E27FC236}">
                <a16:creationId xmlns:a16="http://schemas.microsoft.com/office/drawing/2014/main" id="{35076F2F-56C1-D129-1114-317805231634}"/>
              </a:ext>
            </a:extLst>
          </p:cNvPr>
          <p:cNvSpPr/>
          <p:nvPr userDrawn="1"/>
        </p:nvSpPr>
        <p:spPr>
          <a:xfrm>
            <a:off x="410758" y="1314245"/>
            <a:ext cx="3206381" cy="792000"/>
          </a:xfrm>
          <a:custGeom>
            <a:avLst/>
            <a:gdLst/>
            <a:ahLst/>
            <a:cxnLst/>
            <a:rect l="l" t="t" r="r" b="b"/>
            <a:pathLst>
              <a:path w="1149095" h="285163">
                <a:moveTo>
                  <a:pt x="89338" y="0"/>
                </a:moveTo>
                <a:lnTo>
                  <a:pt x="1059757" y="0"/>
                </a:lnTo>
                <a:cubicBezTo>
                  <a:pt x="1083451" y="0"/>
                  <a:pt x="1106174" y="9412"/>
                  <a:pt x="1122928" y="26166"/>
                </a:cubicBezTo>
                <a:cubicBezTo>
                  <a:pt x="1139682" y="42921"/>
                  <a:pt x="1149095" y="65644"/>
                  <a:pt x="1149095" y="89338"/>
                </a:cubicBezTo>
                <a:lnTo>
                  <a:pt x="1149095" y="195826"/>
                </a:lnTo>
                <a:cubicBezTo>
                  <a:pt x="1149095" y="219519"/>
                  <a:pt x="1139682" y="242243"/>
                  <a:pt x="1122928" y="258997"/>
                </a:cubicBezTo>
                <a:cubicBezTo>
                  <a:pt x="1106174" y="275751"/>
                  <a:pt x="1083451" y="285163"/>
                  <a:pt x="1059757" y="285163"/>
                </a:cubicBezTo>
                <a:lnTo>
                  <a:pt x="89338" y="285163"/>
                </a:lnTo>
                <a:cubicBezTo>
                  <a:pt x="65644" y="285163"/>
                  <a:pt x="42921" y="275751"/>
                  <a:pt x="26166" y="258997"/>
                </a:cubicBezTo>
                <a:cubicBezTo>
                  <a:pt x="9412" y="242243"/>
                  <a:pt x="0" y="219519"/>
                  <a:pt x="0" y="195826"/>
                </a:cubicBezTo>
                <a:lnTo>
                  <a:pt x="0" y="89338"/>
                </a:lnTo>
                <a:cubicBezTo>
                  <a:pt x="0" y="65644"/>
                  <a:pt x="9412" y="42921"/>
                  <a:pt x="26166" y="26166"/>
                </a:cubicBezTo>
                <a:cubicBezTo>
                  <a:pt x="42921" y="9412"/>
                  <a:pt x="65644" y="0"/>
                  <a:pt x="89338" y="0"/>
                </a:cubicBezTo>
                <a:close/>
              </a:path>
            </a:pathLst>
          </a:custGeom>
          <a:solidFill>
            <a:schemeClr val="accent4"/>
          </a:solidFill>
          <a:ln>
            <a:solidFill>
              <a:schemeClr val="accent4"/>
            </a:solidFill>
          </a:ln>
        </p:spPr>
        <p:txBody>
          <a:bodyPr/>
          <a:lstStyle/>
          <a:p>
            <a:endParaRPr lang="fr-FR">
              <a:latin typeface="Aeonik MGEN" panose="020B0503030300000000" pitchFamily="34" charset="0"/>
            </a:endParaRPr>
          </a:p>
        </p:txBody>
      </p:sp>
      <p:grpSp>
        <p:nvGrpSpPr>
          <p:cNvPr id="24" name="Group 30">
            <a:extLst>
              <a:ext uri="{FF2B5EF4-FFF2-40B4-BE49-F238E27FC236}">
                <a16:creationId xmlns:a16="http://schemas.microsoft.com/office/drawing/2014/main" id="{C7A6894F-9125-B00B-060D-1355F25B4151}"/>
              </a:ext>
            </a:extLst>
          </p:cNvPr>
          <p:cNvGrpSpPr/>
          <p:nvPr userDrawn="1"/>
        </p:nvGrpSpPr>
        <p:grpSpPr>
          <a:xfrm>
            <a:off x="2954934" y="1802294"/>
            <a:ext cx="662205" cy="306000"/>
            <a:chOff x="0" y="-50140"/>
            <a:chExt cx="237319" cy="191418"/>
          </a:xfrm>
          <a:solidFill>
            <a:schemeClr val="accent4"/>
          </a:solidFill>
        </p:grpSpPr>
        <p:sp>
          <p:nvSpPr>
            <p:cNvPr id="29" name="Freeform 31">
              <a:extLst>
                <a:ext uri="{FF2B5EF4-FFF2-40B4-BE49-F238E27FC236}">
                  <a16:creationId xmlns:a16="http://schemas.microsoft.com/office/drawing/2014/main" id="{8D7278E4-E2EC-C902-110D-447681D5D823}"/>
                </a:ext>
              </a:extLst>
            </p:cNvPr>
            <p:cNvSpPr/>
            <p:nvPr/>
          </p:nvSpPr>
          <p:spPr>
            <a:xfrm>
              <a:off x="0" y="-50140"/>
              <a:ext cx="237319" cy="94716"/>
            </a:xfrm>
            <a:custGeom>
              <a:avLst/>
              <a:gdLst/>
              <a:ahLst/>
              <a:cxnLst/>
              <a:rect l="l" t="t" r="r" b="b"/>
              <a:pathLst>
                <a:path w="237319" h="141278">
                  <a:moveTo>
                    <a:pt x="0" y="0"/>
                  </a:moveTo>
                  <a:lnTo>
                    <a:pt x="237319" y="0"/>
                  </a:lnTo>
                  <a:lnTo>
                    <a:pt x="237319" y="141278"/>
                  </a:lnTo>
                  <a:lnTo>
                    <a:pt x="0" y="141278"/>
                  </a:lnTo>
                  <a:close/>
                </a:path>
              </a:pathLst>
            </a:custGeom>
            <a:grpFill/>
            <a:ln>
              <a:solidFill>
                <a:schemeClr val="accent4"/>
              </a:solidFill>
            </a:ln>
          </p:spPr>
          <p:txBody>
            <a:bodyPr/>
            <a:lstStyle/>
            <a:p>
              <a:endParaRPr lang="fr-FR">
                <a:latin typeface="Aeonik MGEN" panose="020B0503030300000000" pitchFamily="34" charset="0"/>
              </a:endParaRPr>
            </a:p>
          </p:txBody>
        </p:sp>
        <p:sp>
          <p:nvSpPr>
            <p:cNvPr id="30" name="TextBox 32">
              <a:extLst>
                <a:ext uri="{FF2B5EF4-FFF2-40B4-BE49-F238E27FC236}">
                  <a16:creationId xmlns:a16="http://schemas.microsoft.com/office/drawing/2014/main" id="{ECD74BC1-0815-8A6C-8F33-52826921383F}"/>
                </a:ext>
              </a:extLst>
            </p:cNvPr>
            <p:cNvSpPr txBox="1"/>
            <p:nvPr/>
          </p:nvSpPr>
          <p:spPr>
            <a:xfrm>
              <a:off x="0" y="-47625"/>
              <a:ext cx="237319" cy="188903"/>
            </a:xfrm>
            <a:prstGeom prst="rect">
              <a:avLst/>
            </a:prstGeom>
            <a:grpFill/>
            <a:ln>
              <a:solidFill>
                <a:schemeClr val="accent4"/>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grpSp>
        <p:nvGrpSpPr>
          <p:cNvPr id="25" name="Group 33">
            <a:extLst>
              <a:ext uri="{FF2B5EF4-FFF2-40B4-BE49-F238E27FC236}">
                <a16:creationId xmlns:a16="http://schemas.microsoft.com/office/drawing/2014/main" id="{0319A550-457F-FD1E-D899-9D7944918772}"/>
              </a:ext>
            </a:extLst>
          </p:cNvPr>
          <p:cNvGrpSpPr/>
          <p:nvPr userDrawn="1"/>
        </p:nvGrpSpPr>
        <p:grpSpPr>
          <a:xfrm>
            <a:off x="411250" y="1895458"/>
            <a:ext cx="662205" cy="212835"/>
            <a:chOff x="0" y="-64996"/>
            <a:chExt cx="237319" cy="163884"/>
          </a:xfrm>
          <a:solidFill>
            <a:schemeClr val="accent4"/>
          </a:solidFill>
        </p:grpSpPr>
        <p:sp>
          <p:nvSpPr>
            <p:cNvPr id="27" name="Freeform 34">
              <a:extLst>
                <a:ext uri="{FF2B5EF4-FFF2-40B4-BE49-F238E27FC236}">
                  <a16:creationId xmlns:a16="http://schemas.microsoft.com/office/drawing/2014/main" id="{2CBB004C-ED2C-7103-1F80-74C80B4AA369}"/>
                </a:ext>
              </a:extLst>
            </p:cNvPr>
            <p:cNvSpPr/>
            <p:nvPr/>
          </p:nvSpPr>
          <p:spPr>
            <a:xfrm>
              <a:off x="0" y="-64996"/>
              <a:ext cx="237319" cy="65507"/>
            </a:xfrm>
            <a:custGeom>
              <a:avLst/>
              <a:gdLst/>
              <a:ahLst/>
              <a:cxnLst/>
              <a:rect l="l" t="t" r="r" b="b"/>
              <a:pathLst>
                <a:path w="237319" h="98888">
                  <a:moveTo>
                    <a:pt x="0" y="0"/>
                  </a:moveTo>
                  <a:lnTo>
                    <a:pt x="237319" y="0"/>
                  </a:lnTo>
                  <a:lnTo>
                    <a:pt x="237319" y="98888"/>
                  </a:lnTo>
                  <a:lnTo>
                    <a:pt x="0" y="98888"/>
                  </a:lnTo>
                  <a:close/>
                </a:path>
              </a:pathLst>
            </a:custGeom>
            <a:grpFill/>
            <a:ln>
              <a:solidFill>
                <a:schemeClr val="accent4"/>
              </a:solidFill>
            </a:ln>
          </p:spPr>
          <p:txBody>
            <a:bodyPr/>
            <a:lstStyle/>
            <a:p>
              <a:endParaRPr lang="fr-FR">
                <a:latin typeface="Aeonik MGEN" panose="020B0503030300000000" pitchFamily="34" charset="0"/>
              </a:endParaRPr>
            </a:p>
          </p:txBody>
        </p:sp>
        <p:sp>
          <p:nvSpPr>
            <p:cNvPr id="28" name="TextBox 35">
              <a:extLst>
                <a:ext uri="{FF2B5EF4-FFF2-40B4-BE49-F238E27FC236}">
                  <a16:creationId xmlns:a16="http://schemas.microsoft.com/office/drawing/2014/main" id="{9AC0B464-8B42-6DC2-7BBF-4CC348F75021}"/>
                </a:ext>
              </a:extLst>
            </p:cNvPr>
            <p:cNvSpPr txBox="1"/>
            <p:nvPr/>
          </p:nvSpPr>
          <p:spPr>
            <a:xfrm>
              <a:off x="0" y="-47625"/>
              <a:ext cx="237319" cy="146513"/>
            </a:xfrm>
            <a:prstGeom prst="rect">
              <a:avLst/>
            </a:prstGeom>
            <a:grpFill/>
            <a:ln>
              <a:solidFill>
                <a:schemeClr val="accent4"/>
              </a:solidFill>
            </a:ln>
          </p:spPr>
          <p:txBody>
            <a:bodyPr lIns="50800" tIns="50800" rIns="50800" bIns="50800" rtlCol="0" anchor="ctr"/>
            <a:lstStyle/>
            <a:p>
              <a:pPr algn="ctr">
                <a:lnSpc>
                  <a:spcPts val="1540"/>
                </a:lnSpc>
              </a:pPr>
              <a:endParaRPr lang="fr-FR">
                <a:latin typeface="Aeonik MGEN" panose="020B0503030300000000" pitchFamily="34" charset="0"/>
              </a:endParaRPr>
            </a:p>
          </p:txBody>
        </p:sp>
      </p:grpSp>
      <p:sp>
        <p:nvSpPr>
          <p:cNvPr id="38" name="Freeform 40">
            <a:extLst>
              <a:ext uri="{FF2B5EF4-FFF2-40B4-BE49-F238E27FC236}">
                <a16:creationId xmlns:a16="http://schemas.microsoft.com/office/drawing/2014/main" id="{45A7CA2A-C9E9-F08D-5DA8-0C7C3DC7E39A}"/>
              </a:ext>
            </a:extLst>
          </p:cNvPr>
          <p:cNvSpPr/>
          <p:nvPr userDrawn="1"/>
        </p:nvSpPr>
        <p:spPr>
          <a:xfrm>
            <a:off x="3899341" y="5659011"/>
            <a:ext cx="3312000" cy="4655956"/>
          </a:xfrm>
          <a:prstGeom prst="roundRect">
            <a:avLst/>
          </a:prstGeom>
          <a:solidFill>
            <a:srgbClr val="000000">
              <a:alpha val="0"/>
            </a:srgbClr>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4054702" y="5806655"/>
            <a:ext cx="3001278" cy="750963"/>
          </a:xfrm>
          <a:prstGeom prst="rect">
            <a:avLst/>
          </a:prstGeom>
        </p:spPr>
        <p:txBody>
          <a:bodyPr/>
          <a:lstStyle>
            <a:lvl1pPr marL="0" indent="0">
              <a:buNone/>
              <a:defRPr sz="2400">
                <a:solidFill>
                  <a:schemeClr val="accent4"/>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503695" y="5788916"/>
            <a:ext cx="3017380" cy="721066"/>
          </a:xfrm>
          <a:prstGeom prst="rect">
            <a:avLst/>
          </a:prstGeom>
        </p:spPr>
        <p:txBody>
          <a:bodyPr/>
          <a:lstStyle>
            <a:lvl1pPr marL="0" indent="0" algn="l">
              <a:buNone/>
              <a:defRPr sz="2400">
                <a:solidFill>
                  <a:schemeClr val="accent3"/>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03695" y="1365267"/>
            <a:ext cx="3001244" cy="689956"/>
          </a:xfrm>
          <a:prstGeom prst="rect">
            <a:avLst/>
          </a:prstGeom>
          <a:solidFill>
            <a:schemeClr val="accent4"/>
          </a:solidFill>
          <a:ln>
            <a:solidFill>
              <a:schemeClr val="accent4"/>
            </a:solidFill>
          </a:ln>
        </p:spPr>
        <p:txBody>
          <a:bodyPr/>
          <a:lstStyle>
            <a:lvl1pPr marL="0" indent="0" algn="ctr">
              <a:buNone/>
              <a:defRPr sz="2400">
                <a:solidFill>
                  <a:schemeClr val="accent3"/>
                </a:solidFill>
                <a:latin typeface="+mj-lt"/>
              </a:defRPr>
            </a:lvl1pPr>
          </a:lstStyle>
          <a:p>
            <a:pPr lvl="0"/>
            <a:endParaRPr lang="fr-FR"/>
          </a:p>
        </p:txBody>
      </p:sp>
      <p:sp>
        <p:nvSpPr>
          <p:cNvPr id="51" name="Espace réservé du texte 44">
            <a:extLst>
              <a:ext uri="{FF2B5EF4-FFF2-40B4-BE49-F238E27FC236}">
                <a16:creationId xmlns:a16="http://schemas.microsoft.com/office/drawing/2014/main" id="{698E1972-C331-3810-B7A7-4A36A93A9A7B}"/>
              </a:ext>
            </a:extLst>
          </p:cNvPr>
          <p:cNvSpPr>
            <a:spLocks noGrp="1"/>
          </p:cNvSpPr>
          <p:nvPr userDrawn="1">
            <p:ph type="body" sz="quarter" idx="14"/>
          </p:nvPr>
        </p:nvSpPr>
        <p:spPr>
          <a:xfrm>
            <a:off x="4107960" y="400590"/>
            <a:ext cx="3001244" cy="779811"/>
          </a:xfrm>
          <a:prstGeom prst="rect">
            <a:avLst/>
          </a:prstGeom>
        </p:spPr>
        <p:txBody>
          <a:bodyPr/>
          <a:lstStyle>
            <a:lvl1pPr marL="0" indent="0" algn="ctr">
              <a:buNone/>
              <a:defRPr sz="2400">
                <a:solidFill>
                  <a:schemeClr val="accent4"/>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userDrawn="1">
            <p:ph type="body" sz="quarter" idx="19" hasCustomPrompt="1"/>
          </p:nvPr>
        </p:nvSpPr>
        <p:spPr>
          <a:xfrm>
            <a:off x="410757" y="219544"/>
            <a:ext cx="3300413" cy="712788"/>
          </a:xfrm>
          <a:prstGeom prst="rect">
            <a:avLst/>
          </a:prstGeom>
        </p:spPr>
        <p:txBody>
          <a:bodyPr/>
          <a:lstStyle>
            <a:lvl1pPr marL="0" indent="0">
              <a:buNone/>
              <a:defRPr sz="4000">
                <a:solidFill>
                  <a:schemeClr val="accent4"/>
                </a:solidFill>
                <a:latin typeface="+mj-lt"/>
              </a:defRPr>
            </a:lvl1pPr>
          </a:lstStyle>
          <a:p>
            <a:pPr lvl="0"/>
            <a:r>
              <a:rPr lang="fr-FR"/>
              <a:t>Titre</a:t>
            </a:r>
          </a:p>
        </p:txBody>
      </p:sp>
      <p:sp>
        <p:nvSpPr>
          <p:cNvPr id="5" name="Espace réservé du contenu 4">
            <a:extLst>
              <a:ext uri="{FF2B5EF4-FFF2-40B4-BE49-F238E27FC236}">
                <a16:creationId xmlns:a16="http://schemas.microsoft.com/office/drawing/2014/main" id="{B8241BD4-6CB3-0B94-D484-E9CF24CC0FF1}"/>
              </a:ext>
            </a:extLst>
          </p:cNvPr>
          <p:cNvSpPr>
            <a:spLocks noGrp="1"/>
          </p:cNvSpPr>
          <p:nvPr>
            <p:ph sz="quarter" idx="20" hasCustomPrompt="1"/>
          </p:nvPr>
        </p:nvSpPr>
        <p:spPr>
          <a:xfrm>
            <a:off x="503695" y="2173415"/>
            <a:ext cx="3017380" cy="3171697"/>
          </a:xfrm>
          <a:prstGeom prst="rect">
            <a:avLst/>
          </a:prstGeom>
        </p:spPr>
        <p:txBody>
          <a:bodyPr/>
          <a:lstStyle>
            <a:lvl1pPr marL="0" indent="0">
              <a:buNone/>
              <a:defRPr sz="1800">
                <a:solidFill>
                  <a:schemeClr val="bg1"/>
                </a:solidFill>
              </a:defRPr>
            </a:lvl1pPr>
          </a:lstStyle>
          <a:p>
            <a:pPr lvl="0"/>
            <a:r>
              <a:rPr lang="fr-FR"/>
              <a:t>Texte + images</a:t>
            </a:r>
          </a:p>
        </p:txBody>
      </p:sp>
      <p:sp>
        <p:nvSpPr>
          <p:cNvPr id="6" name="Espace réservé du contenu 4">
            <a:extLst>
              <a:ext uri="{FF2B5EF4-FFF2-40B4-BE49-F238E27FC236}">
                <a16:creationId xmlns:a16="http://schemas.microsoft.com/office/drawing/2014/main" id="{5CBA0E3C-AF0E-6708-D47A-8C85988AF641}"/>
              </a:ext>
            </a:extLst>
          </p:cNvPr>
          <p:cNvSpPr>
            <a:spLocks noGrp="1"/>
          </p:cNvSpPr>
          <p:nvPr>
            <p:ph sz="quarter" idx="21" hasCustomPrompt="1"/>
          </p:nvPr>
        </p:nvSpPr>
        <p:spPr>
          <a:xfrm>
            <a:off x="495627" y="6636284"/>
            <a:ext cx="3017380" cy="3517650"/>
          </a:xfrm>
          <a:prstGeom prst="rect">
            <a:avLst/>
          </a:prstGeom>
        </p:spPr>
        <p:txBody>
          <a:bodyPr/>
          <a:lstStyle>
            <a:lvl1pPr marL="0" indent="0">
              <a:buNone/>
              <a:defRPr sz="1800">
                <a:solidFill>
                  <a:srgbClr val="FFFFFF"/>
                </a:solidFill>
              </a:defRPr>
            </a:lvl1pPr>
          </a:lstStyle>
          <a:p>
            <a:pPr lvl="0"/>
            <a:r>
              <a:rPr lang="fr-FR"/>
              <a:t>Texte + images</a:t>
            </a:r>
          </a:p>
        </p:txBody>
      </p:sp>
      <p:sp>
        <p:nvSpPr>
          <p:cNvPr id="7" name="Espace réservé du contenu 4">
            <a:extLst>
              <a:ext uri="{FF2B5EF4-FFF2-40B4-BE49-F238E27FC236}">
                <a16:creationId xmlns:a16="http://schemas.microsoft.com/office/drawing/2014/main" id="{CB21F698-C922-5FEC-37E1-C527E91133E4}"/>
              </a:ext>
            </a:extLst>
          </p:cNvPr>
          <p:cNvSpPr>
            <a:spLocks noGrp="1"/>
          </p:cNvSpPr>
          <p:nvPr>
            <p:ph sz="quarter" idx="22" hasCustomPrompt="1"/>
          </p:nvPr>
        </p:nvSpPr>
        <p:spPr>
          <a:xfrm>
            <a:off x="4096312" y="1316749"/>
            <a:ext cx="3017380" cy="4028363"/>
          </a:xfrm>
          <a:prstGeom prst="rect">
            <a:avLst/>
          </a:prstGeom>
        </p:spPr>
        <p:txBody>
          <a:bodyPr/>
          <a:lstStyle>
            <a:lvl1pPr marL="0" indent="0">
              <a:buNone/>
              <a:defRPr sz="1800">
                <a:solidFill>
                  <a:schemeClr val="bg1"/>
                </a:solidFill>
              </a:defRPr>
            </a:lvl1pPr>
          </a:lstStyle>
          <a:p>
            <a:pPr lvl="0"/>
            <a:r>
              <a:rPr lang="fr-FR"/>
              <a:t>Texte + images</a:t>
            </a:r>
          </a:p>
        </p:txBody>
      </p:sp>
      <p:sp>
        <p:nvSpPr>
          <p:cNvPr id="8" name="Espace réservé du contenu 4">
            <a:extLst>
              <a:ext uri="{FF2B5EF4-FFF2-40B4-BE49-F238E27FC236}">
                <a16:creationId xmlns:a16="http://schemas.microsoft.com/office/drawing/2014/main" id="{F332E010-915A-CEEC-5AFD-6C1E89BB5EFD}"/>
              </a:ext>
            </a:extLst>
          </p:cNvPr>
          <p:cNvSpPr>
            <a:spLocks noGrp="1"/>
          </p:cNvSpPr>
          <p:nvPr>
            <p:ph sz="quarter" idx="23" hasCustomPrompt="1"/>
          </p:nvPr>
        </p:nvSpPr>
        <p:spPr>
          <a:xfrm>
            <a:off x="4039602" y="6651837"/>
            <a:ext cx="3017380" cy="3502097"/>
          </a:xfrm>
          <a:prstGeom prst="rect">
            <a:avLst/>
          </a:prstGeom>
        </p:spPr>
        <p:txBody>
          <a:bodyPr/>
          <a:lstStyle>
            <a:lvl1pPr marL="0" indent="0">
              <a:buNone/>
              <a:defRPr sz="1800">
                <a:solidFill>
                  <a:schemeClr val="bg1"/>
                </a:solidFill>
              </a:defRPr>
            </a:lvl1pPr>
          </a:lstStyle>
          <a:p>
            <a:pPr lvl="0"/>
            <a:r>
              <a:rPr lang="fr-FR"/>
              <a:t>Texte + images</a:t>
            </a:r>
          </a:p>
        </p:txBody>
      </p:sp>
    </p:spTree>
    <p:extLst>
      <p:ext uri="{BB962C8B-B14F-4D97-AF65-F5344CB8AC3E}">
        <p14:creationId xmlns:p14="http://schemas.microsoft.com/office/powerpoint/2010/main" val="259528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ommaire +Edito - violet01">
    <p:bg>
      <p:bgPr>
        <a:solidFill>
          <a:schemeClr val="accent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70C2177-20B5-1B6B-6392-579760662FF6}"/>
              </a:ext>
            </a:extLst>
          </p:cNvPr>
          <p:cNvSpPr txBox="1"/>
          <p:nvPr userDrawn="1"/>
        </p:nvSpPr>
        <p:spPr>
          <a:xfrm>
            <a:off x="477671" y="409433"/>
            <a:ext cx="2756848" cy="707886"/>
          </a:xfrm>
          <a:prstGeom prst="rect">
            <a:avLst/>
          </a:prstGeom>
          <a:noFill/>
        </p:spPr>
        <p:txBody>
          <a:bodyPr wrap="square" rtlCol="0">
            <a:spAutoFit/>
          </a:bodyPr>
          <a:lstStyle/>
          <a:p>
            <a:r>
              <a:rPr lang="fr-FR" sz="4000">
                <a:solidFill>
                  <a:schemeClr val="accent5"/>
                </a:solidFill>
                <a:latin typeface="+mj-lt"/>
              </a:rPr>
              <a:t>Edito</a:t>
            </a:r>
          </a:p>
        </p:txBody>
      </p:sp>
      <p:sp>
        <p:nvSpPr>
          <p:cNvPr id="6" name="ZoneTexte 5">
            <a:extLst>
              <a:ext uri="{FF2B5EF4-FFF2-40B4-BE49-F238E27FC236}">
                <a16:creationId xmlns:a16="http://schemas.microsoft.com/office/drawing/2014/main" id="{AA93EECD-C257-301D-C348-831956CAE497}"/>
              </a:ext>
            </a:extLst>
          </p:cNvPr>
          <p:cNvSpPr txBox="1"/>
          <p:nvPr userDrawn="1"/>
        </p:nvSpPr>
        <p:spPr>
          <a:xfrm>
            <a:off x="477671" y="6744268"/>
            <a:ext cx="2756848" cy="707886"/>
          </a:xfrm>
          <a:prstGeom prst="rect">
            <a:avLst/>
          </a:prstGeom>
          <a:noFill/>
        </p:spPr>
        <p:txBody>
          <a:bodyPr wrap="square" rtlCol="0">
            <a:spAutoFit/>
          </a:bodyPr>
          <a:lstStyle/>
          <a:p>
            <a:r>
              <a:rPr lang="fr-FR" sz="4000">
                <a:solidFill>
                  <a:schemeClr val="accent5"/>
                </a:solidFill>
                <a:latin typeface="+mj-lt"/>
              </a:rPr>
              <a:t>Sommaire</a:t>
            </a:r>
          </a:p>
        </p:txBody>
      </p:sp>
      <p:sp>
        <p:nvSpPr>
          <p:cNvPr id="8" name="Espace réservé du texte 7">
            <a:extLst>
              <a:ext uri="{FF2B5EF4-FFF2-40B4-BE49-F238E27FC236}">
                <a16:creationId xmlns:a16="http://schemas.microsoft.com/office/drawing/2014/main" id="{1173D33D-9826-D6AD-246A-57DF1F0024F0}"/>
              </a:ext>
            </a:extLst>
          </p:cNvPr>
          <p:cNvSpPr>
            <a:spLocks noGrp="1"/>
          </p:cNvSpPr>
          <p:nvPr>
            <p:ph type="body" sz="quarter" idx="11"/>
          </p:nvPr>
        </p:nvSpPr>
        <p:spPr>
          <a:xfrm>
            <a:off x="587375" y="1487488"/>
            <a:ext cx="6508750" cy="4613275"/>
          </a:xfrm>
          <a:prstGeom prst="rect">
            <a:avLst/>
          </a:prstGeom>
        </p:spPr>
        <p:txBody>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10" name="Espace réservé du texte 9">
            <a:extLst>
              <a:ext uri="{FF2B5EF4-FFF2-40B4-BE49-F238E27FC236}">
                <a16:creationId xmlns:a16="http://schemas.microsoft.com/office/drawing/2014/main" id="{77CCEF3D-1DFB-D793-1EA9-03F13791F760}"/>
              </a:ext>
            </a:extLst>
          </p:cNvPr>
          <p:cNvSpPr>
            <a:spLocks noGrp="1"/>
          </p:cNvSpPr>
          <p:nvPr>
            <p:ph type="body" sz="quarter" idx="12"/>
          </p:nvPr>
        </p:nvSpPr>
        <p:spPr>
          <a:xfrm>
            <a:off x="1090388" y="7805880"/>
            <a:ext cx="5508188" cy="2476500"/>
          </a:xfrm>
          <a:prstGeom prst="rect">
            <a:avLst/>
          </a:prstGeom>
        </p:spPr>
        <p:txBody>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12" name="Freeform 6">
            <a:extLst>
              <a:ext uri="{FF2B5EF4-FFF2-40B4-BE49-F238E27FC236}">
                <a16:creationId xmlns:a16="http://schemas.microsoft.com/office/drawing/2014/main" id="{D4065200-431A-9202-7245-2A73F17C7652}"/>
              </a:ext>
            </a:extLst>
          </p:cNvPr>
          <p:cNvSpPr/>
          <p:nvPr userDrawn="1"/>
        </p:nvSpPr>
        <p:spPr>
          <a:xfrm>
            <a:off x="803650" y="7541491"/>
            <a:ext cx="6048000" cy="2980015"/>
          </a:xfrm>
          <a:custGeom>
            <a:avLst/>
            <a:gdLst/>
            <a:ahLst/>
            <a:cxnLst/>
            <a:rect l="l" t="t" r="r" b="b"/>
            <a:pathLst>
              <a:path w="6048000" h="2980015">
                <a:moveTo>
                  <a:pt x="0" y="0"/>
                </a:moveTo>
                <a:lnTo>
                  <a:pt x="6048000" y="0"/>
                </a:lnTo>
                <a:lnTo>
                  <a:pt x="6048000" y="2980015"/>
                </a:lnTo>
                <a:lnTo>
                  <a:pt x="0" y="29800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latin typeface="Aeonik MGEN" panose="020B0503030300000000" pitchFamily="34" charset="0"/>
            </a:endParaRPr>
          </a:p>
        </p:txBody>
      </p:sp>
      <p:sp>
        <p:nvSpPr>
          <p:cNvPr id="15" name="Espace réservé pour une image  14">
            <a:extLst>
              <a:ext uri="{FF2B5EF4-FFF2-40B4-BE49-F238E27FC236}">
                <a16:creationId xmlns:a16="http://schemas.microsoft.com/office/drawing/2014/main" id="{4E48774E-96A4-2CF5-E25B-1E7C5D748F0B}"/>
              </a:ext>
            </a:extLst>
          </p:cNvPr>
          <p:cNvSpPr>
            <a:spLocks noGrp="1"/>
          </p:cNvSpPr>
          <p:nvPr>
            <p:ph type="pic" sz="quarter" idx="13"/>
          </p:nvPr>
        </p:nvSpPr>
        <p:spPr>
          <a:xfrm>
            <a:off x="4876800" y="593725"/>
            <a:ext cx="2219325" cy="1812925"/>
          </a:xfrm>
          <a:prstGeom prst="roundRect">
            <a:avLst/>
          </a:prstGeom>
        </p:spPr>
        <p:txBody>
          <a:bodyPr/>
          <a:lstStyle>
            <a:lvl1pPr marL="0" indent="0">
              <a:buNone/>
              <a:defRPr/>
            </a:lvl1pPr>
          </a:lstStyle>
          <a:p>
            <a:endParaRPr lang="fr-FR"/>
          </a:p>
        </p:txBody>
      </p:sp>
    </p:spTree>
    <p:extLst>
      <p:ext uri="{BB962C8B-B14F-4D97-AF65-F5344CB8AC3E}">
        <p14:creationId xmlns:p14="http://schemas.microsoft.com/office/powerpoint/2010/main" val="40121913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hématique vert foncé 4bis">
    <p:bg>
      <p:bgPr>
        <a:solidFill>
          <a:schemeClr val="accent2"/>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7" y="5751742"/>
            <a:ext cx="2160000" cy="4655955"/>
          </a:xfrm>
          <a:prstGeom prst="roundRect">
            <a:avLst/>
          </a:prstGeom>
          <a:solidFill>
            <a:schemeClr val="accent1"/>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31" name="Freeform 28">
            <a:extLst>
              <a:ext uri="{FF2B5EF4-FFF2-40B4-BE49-F238E27FC236}">
                <a16:creationId xmlns:a16="http://schemas.microsoft.com/office/drawing/2014/main" id="{35076F2F-56C1-D129-1114-317805231634}"/>
              </a:ext>
            </a:extLst>
          </p:cNvPr>
          <p:cNvSpPr/>
          <p:nvPr userDrawn="1"/>
        </p:nvSpPr>
        <p:spPr>
          <a:xfrm>
            <a:off x="413643" y="1125216"/>
            <a:ext cx="6804000" cy="4347536"/>
          </a:xfrm>
          <a:prstGeom prst="roundRect">
            <a:avLst/>
          </a:prstGeom>
          <a:solidFill>
            <a:schemeClr val="accent1"/>
          </a:solidFill>
          <a:ln>
            <a:solidFill>
              <a:schemeClr val="accent1"/>
            </a:solidFill>
          </a:ln>
        </p:spPr>
        <p:txBody>
          <a:bodyPr/>
          <a:lstStyle/>
          <a:p>
            <a:endParaRPr lang="fr-FR">
              <a:latin typeface="Aeonik MGEN" panose="020B0503030300000000" pitchFamily="34" charset="0"/>
            </a:endParaRPr>
          </a:p>
        </p:txBody>
      </p:sp>
      <p:sp>
        <p:nvSpPr>
          <p:cNvPr id="33" name="Freeform 25">
            <a:extLst>
              <a:ext uri="{FF2B5EF4-FFF2-40B4-BE49-F238E27FC236}">
                <a16:creationId xmlns:a16="http://schemas.microsoft.com/office/drawing/2014/main" id="{024E2966-0868-E6B3-1939-EA600A179219}"/>
              </a:ext>
            </a:extLst>
          </p:cNvPr>
          <p:cNvSpPr/>
          <p:nvPr/>
        </p:nvSpPr>
        <p:spPr>
          <a:xfrm flipV="1">
            <a:off x="503695" y="1201906"/>
            <a:ext cx="6664462" cy="4212000"/>
          </a:xfrm>
          <a:prstGeom prst="roundRect">
            <a:avLst/>
          </a:pr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8" name="Freeform 40">
            <a:extLst>
              <a:ext uri="{FF2B5EF4-FFF2-40B4-BE49-F238E27FC236}">
                <a16:creationId xmlns:a16="http://schemas.microsoft.com/office/drawing/2014/main" id="{45A7CA2A-C9E9-F08D-5DA8-0C7C3DC7E39A}"/>
              </a:ext>
            </a:extLst>
          </p:cNvPr>
          <p:cNvSpPr/>
          <p:nvPr userDrawn="1"/>
        </p:nvSpPr>
        <p:spPr>
          <a:xfrm>
            <a:off x="2760505" y="5750931"/>
            <a:ext cx="2160000" cy="4655955"/>
          </a:xfrm>
          <a:prstGeom prst="roundRect">
            <a:avLst/>
          </a:prstGeom>
          <a:solidFill>
            <a:srgbClr val="000000">
              <a:alpha val="0"/>
            </a:srgbClr>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2826981" y="5804811"/>
            <a:ext cx="2027048" cy="714548"/>
          </a:xfrm>
          <a:prstGeom prst="rect">
            <a:avLst/>
          </a:prstGeom>
        </p:spPr>
        <p:txBody>
          <a:bodyPr/>
          <a:lstStyle>
            <a:lvl1pPr marL="0" indent="0">
              <a:buNone/>
              <a:defRPr sz="1800">
                <a:solidFill>
                  <a:schemeClr val="accent1"/>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476400" y="5788916"/>
            <a:ext cx="2052000" cy="721066"/>
          </a:xfrm>
          <a:prstGeom prst="rect">
            <a:avLst/>
          </a:prstGeom>
        </p:spPr>
        <p:txBody>
          <a:bodyPr/>
          <a:lstStyle>
            <a:lvl1pPr marL="0" indent="0" algn="l">
              <a:buNone/>
              <a:defRPr sz="1800">
                <a:solidFill>
                  <a:schemeClr val="accent2"/>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03695" y="1303252"/>
            <a:ext cx="6552285" cy="549964"/>
          </a:xfrm>
          <a:prstGeom prst="rect">
            <a:avLst/>
          </a:prstGeom>
        </p:spPr>
        <p:txBody>
          <a:bodyPr/>
          <a:lstStyle>
            <a:lvl1pPr marL="0" indent="0" algn="ctr">
              <a:buNone/>
              <a:defRPr sz="2400">
                <a:solidFill>
                  <a:schemeClr val="accent2"/>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userDrawn="1">
            <p:ph type="body" sz="quarter" idx="19" hasCustomPrompt="1"/>
          </p:nvPr>
        </p:nvSpPr>
        <p:spPr>
          <a:xfrm>
            <a:off x="410757" y="219544"/>
            <a:ext cx="6821504" cy="712788"/>
          </a:xfrm>
          <a:prstGeom prst="rect">
            <a:avLst/>
          </a:prstGeom>
        </p:spPr>
        <p:txBody>
          <a:bodyPr/>
          <a:lstStyle>
            <a:lvl1pPr marL="0" indent="0">
              <a:buNone/>
              <a:defRPr sz="4000">
                <a:solidFill>
                  <a:schemeClr val="accent1"/>
                </a:solidFill>
                <a:latin typeface="+mj-lt"/>
              </a:defRPr>
            </a:lvl1pPr>
          </a:lstStyle>
          <a:p>
            <a:pPr lvl="0"/>
            <a:r>
              <a:rPr lang="fr-FR"/>
              <a:t>Titre</a:t>
            </a:r>
          </a:p>
        </p:txBody>
      </p:sp>
      <p:sp>
        <p:nvSpPr>
          <p:cNvPr id="5" name="Espace réservé du contenu 4">
            <a:extLst>
              <a:ext uri="{FF2B5EF4-FFF2-40B4-BE49-F238E27FC236}">
                <a16:creationId xmlns:a16="http://schemas.microsoft.com/office/drawing/2014/main" id="{B8241BD4-6CB3-0B94-D484-E9CF24CC0FF1}"/>
              </a:ext>
            </a:extLst>
          </p:cNvPr>
          <p:cNvSpPr>
            <a:spLocks noGrp="1"/>
          </p:cNvSpPr>
          <p:nvPr>
            <p:ph sz="quarter" idx="20" hasCustomPrompt="1"/>
          </p:nvPr>
        </p:nvSpPr>
        <p:spPr>
          <a:xfrm>
            <a:off x="503694" y="2046101"/>
            <a:ext cx="6552285" cy="3299012"/>
          </a:xfrm>
          <a:prstGeom prst="rect">
            <a:avLst/>
          </a:prstGeom>
        </p:spPr>
        <p:txBody>
          <a:bodyPr/>
          <a:lstStyle>
            <a:lvl1pPr marL="0" indent="0">
              <a:buNone/>
              <a:defRPr sz="1800">
                <a:solidFill>
                  <a:schemeClr val="bg1"/>
                </a:solidFill>
              </a:defRPr>
            </a:lvl1pPr>
          </a:lstStyle>
          <a:p>
            <a:pPr lvl="0"/>
            <a:r>
              <a:rPr lang="fr-FR"/>
              <a:t>Texte + images</a:t>
            </a:r>
          </a:p>
        </p:txBody>
      </p:sp>
      <p:sp>
        <p:nvSpPr>
          <p:cNvPr id="6" name="Espace réservé du contenu 4">
            <a:extLst>
              <a:ext uri="{FF2B5EF4-FFF2-40B4-BE49-F238E27FC236}">
                <a16:creationId xmlns:a16="http://schemas.microsoft.com/office/drawing/2014/main" id="{5CBA0E3C-AF0E-6708-D47A-8C85988AF641}"/>
              </a:ext>
            </a:extLst>
          </p:cNvPr>
          <p:cNvSpPr>
            <a:spLocks noGrp="1"/>
          </p:cNvSpPr>
          <p:nvPr>
            <p:ph sz="quarter" idx="21" hasCustomPrompt="1"/>
          </p:nvPr>
        </p:nvSpPr>
        <p:spPr>
          <a:xfrm>
            <a:off x="478081" y="6547156"/>
            <a:ext cx="2050320" cy="3737567"/>
          </a:xfrm>
          <a:prstGeom prst="rect">
            <a:avLst/>
          </a:prstGeom>
        </p:spPr>
        <p:txBody>
          <a:bodyPr/>
          <a:lstStyle>
            <a:lvl1pPr marL="0" indent="0">
              <a:buNone/>
              <a:defRPr sz="1600">
                <a:solidFill>
                  <a:schemeClr val="bg1"/>
                </a:solidFill>
              </a:defRPr>
            </a:lvl1pPr>
          </a:lstStyle>
          <a:p>
            <a:pPr lvl="0"/>
            <a:r>
              <a:rPr lang="fr-FR"/>
              <a:t>Texte + images</a:t>
            </a:r>
          </a:p>
        </p:txBody>
      </p:sp>
      <p:sp>
        <p:nvSpPr>
          <p:cNvPr id="2" name="Freeform 3">
            <a:extLst>
              <a:ext uri="{FF2B5EF4-FFF2-40B4-BE49-F238E27FC236}">
                <a16:creationId xmlns:a16="http://schemas.microsoft.com/office/drawing/2014/main" id="{3CB5B6E0-0082-F407-5EDA-22AC198506A5}"/>
              </a:ext>
            </a:extLst>
          </p:cNvPr>
          <p:cNvSpPr/>
          <p:nvPr userDrawn="1"/>
        </p:nvSpPr>
        <p:spPr>
          <a:xfrm>
            <a:off x="5072262" y="5750931"/>
            <a:ext cx="2160000" cy="4655955"/>
          </a:xfrm>
          <a:prstGeom prst="roundRect">
            <a:avLst/>
          </a:prstGeom>
          <a:solidFill>
            <a:schemeClr val="accent1"/>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8" name="Espace réservé du contenu 4">
            <a:extLst>
              <a:ext uri="{FF2B5EF4-FFF2-40B4-BE49-F238E27FC236}">
                <a16:creationId xmlns:a16="http://schemas.microsoft.com/office/drawing/2014/main" id="{F332E010-915A-CEEC-5AFD-6C1E89BB5EFD}"/>
              </a:ext>
            </a:extLst>
          </p:cNvPr>
          <p:cNvSpPr>
            <a:spLocks noGrp="1"/>
          </p:cNvSpPr>
          <p:nvPr>
            <p:ph sz="quarter" idx="23" hasCustomPrompt="1"/>
          </p:nvPr>
        </p:nvSpPr>
        <p:spPr>
          <a:xfrm>
            <a:off x="2882582" y="6584387"/>
            <a:ext cx="1971447" cy="3700336"/>
          </a:xfrm>
          <a:prstGeom prst="rect">
            <a:avLst/>
          </a:prstGeom>
        </p:spPr>
        <p:txBody>
          <a:bodyPr/>
          <a:lstStyle>
            <a:lvl1pPr marL="0" indent="0">
              <a:buNone/>
              <a:defRPr sz="1600">
                <a:solidFill>
                  <a:srgbClr val="FFFFFF"/>
                </a:solidFill>
              </a:defRPr>
            </a:lvl1pPr>
          </a:lstStyle>
          <a:p>
            <a:pPr lvl="0"/>
            <a:r>
              <a:rPr lang="fr-FR"/>
              <a:t>Texte + images</a:t>
            </a: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5152157" y="5804811"/>
            <a:ext cx="2016000" cy="4536000"/>
          </a:xfrm>
          <a:prstGeom prst="roundRect">
            <a:avLst/>
          </a:pr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0" name="Espace réservé du contenu 4">
            <a:extLst>
              <a:ext uri="{FF2B5EF4-FFF2-40B4-BE49-F238E27FC236}">
                <a16:creationId xmlns:a16="http://schemas.microsoft.com/office/drawing/2014/main" id="{45C12B7F-4307-9D4B-720B-233DA68BCFC1}"/>
              </a:ext>
            </a:extLst>
          </p:cNvPr>
          <p:cNvSpPr>
            <a:spLocks noGrp="1"/>
          </p:cNvSpPr>
          <p:nvPr>
            <p:ph sz="quarter" idx="25" hasCustomPrompt="1"/>
          </p:nvPr>
        </p:nvSpPr>
        <p:spPr>
          <a:xfrm>
            <a:off x="5116793" y="6622372"/>
            <a:ext cx="2105053" cy="3662351"/>
          </a:xfrm>
          <a:prstGeom prst="rect">
            <a:avLst/>
          </a:prstGeom>
        </p:spPr>
        <p:txBody>
          <a:bodyPr/>
          <a:lstStyle>
            <a:lvl1pPr marL="0" indent="0">
              <a:buNone/>
              <a:defRPr sz="1600">
                <a:solidFill>
                  <a:schemeClr val="bg1"/>
                </a:solidFill>
              </a:defRPr>
            </a:lvl1pPr>
          </a:lstStyle>
          <a:p>
            <a:pPr lvl="0"/>
            <a:r>
              <a:rPr lang="fr-FR"/>
              <a:t>Texte + images</a:t>
            </a:r>
          </a:p>
        </p:txBody>
      </p:sp>
      <p:sp>
        <p:nvSpPr>
          <p:cNvPr id="9" name="Espace réservé du texte 44">
            <a:extLst>
              <a:ext uri="{FF2B5EF4-FFF2-40B4-BE49-F238E27FC236}">
                <a16:creationId xmlns:a16="http://schemas.microsoft.com/office/drawing/2014/main" id="{E03653B4-3377-48E8-146F-6FBFF75180D6}"/>
              </a:ext>
            </a:extLst>
          </p:cNvPr>
          <p:cNvSpPr>
            <a:spLocks noGrp="1"/>
          </p:cNvSpPr>
          <p:nvPr>
            <p:ph type="body" sz="quarter" idx="24"/>
          </p:nvPr>
        </p:nvSpPr>
        <p:spPr>
          <a:xfrm>
            <a:off x="5168026" y="5802168"/>
            <a:ext cx="2064235" cy="721066"/>
          </a:xfrm>
          <a:prstGeom prst="rect">
            <a:avLst/>
          </a:prstGeom>
        </p:spPr>
        <p:txBody>
          <a:bodyPr/>
          <a:lstStyle>
            <a:lvl1pPr marL="0" indent="0" algn="l">
              <a:buNone/>
              <a:defRPr sz="1800">
                <a:solidFill>
                  <a:schemeClr val="accent2"/>
                </a:solidFill>
                <a:latin typeface="+mj-lt"/>
              </a:defRPr>
            </a:lvl1pPr>
          </a:lstStyle>
          <a:p>
            <a:pPr lvl="0"/>
            <a:endParaRPr lang="fr-FR"/>
          </a:p>
        </p:txBody>
      </p:sp>
    </p:spTree>
    <p:extLst>
      <p:ext uri="{BB962C8B-B14F-4D97-AF65-F5344CB8AC3E}">
        <p14:creationId xmlns:p14="http://schemas.microsoft.com/office/powerpoint/2010/main" val="20128599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ématique rose 4bis">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7" y="5751742"/>
            <a:ext cx="2160000" cy="4655955"/>
          </a:xfrm>
          <a:prstGeom prst="roundRect">
            <a:avLst/>
          </a:prstGeom>
          <a:solidFill>
            <a:schemeClr val="accent2"/>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31" name="Freeform 28">
            <a:extLst>
              <a:ext uri="{FF2B5EF4-FFF2-40B4-BE49-F238E27FC236}">
                <a16:creationId xmlns:a16="http://schemas.microsoft.com/office/drawing/2014/main" id="{35076F2F-56C1-D129-1114-317805231634}"/>
              </a:ext>
            </a:extLst>
          </p:cNvPr>
          <p:cNvSpPr/>
          <p:nvPr userDrawn="1"/>
        </p:nvSpPr>
        <p:spPr>
          <a:xfrm>
            <a:off x="413643" y="1125216"/>
            <a:ext cx="6804000" cy="4347536"/>
          </a:xfrm>
          <a:prstGeom prst="roundRect">
            <a:avLst/>
          </a:prstGeom>
          <a:solidFill>
            <a:schemeClr val="accent2"/>
          </a:solidFill>
          <a:ln>
            <a:solidFill>
              <a:schemeClr val="accent2"/>
            </a:solidFill>
          </a:ln>
        </p:spPr>
        <p:txBody>
          <a:bodyPr/>
          <a:lstStyle/>
          <a:p>
            <a:endParaRPr lang="fr-FR">
              <a:latin typeface="Aeonik MGEN" panose="020B0503030300000000" pitchFamily="34" charset="0"/>
            </a:endParaRPr>
          </a:p>
        </p:txBody>
      </p:sp>
      <p:sp>
        <p:nvSpPr>
          <p:cNvPr id="33" name="Freeform 25">
            <a:extLst>
              <a:ext uri="{FF2B5EF4-FFF2-40B4-BE49-F238E27FC236}">
                <a16:creationId xmlns:a16="http://schemas.microsoft.com/office/drawing/2014/main" id="{024E2966-0868-E6B3-1939-EA600A179219}"/>
              </a:ext>
            </a:extLst>
          </p:cNvPr>
          <p:cNvSpPr/>
          <p:nvPr/>
        </p:nvSpPr>
        <p:spPr>
          <a:xfrm flipV="1">
            <a:off x="503695" y="1201906"/>
            <a:ext cx="6664462" cy="4212000"/>
          </a:xfrm>
          <a:prstGeom prst="roundRect">
            <a:avLst/>
          </a:pr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8" name="Freeform 40">
            <a:extLst>
              <a:ext uri="{FF2B5EF4-FFF2-40B4-BE49-F238E27FC236}">
                <a16:creationId xmlns:a16="http://schemas.microsoft.com/office/drawing/2014/main" id="{45A7CA2A-C9E9-F08D-5DA8-0C7C3DC7E39A}"/>
              </a:ext>
            </a:extLst>
          </p:cNvPr>
          <p:cNvSpPr/>
          <p:nvPr userDrawn="1"/>
        </p:nvSpPr>
        <p:spPr>
          <a:xfrm>
            <a:off x="2760505" y="5750931"/>
            <a:ext cx="2160000" cy="4655955"/>
          </a:xfrm>
          <a:prstGeom prst="roundRect">
            <a:avLst/>
          </a:prstGeom>
          <a:solidFill>
            <a:srgbClr val="000000">
              <a:alpha val="0"/>
            </a:srgbClr>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2826981" y="5804811"/>
            <a:ext cx="2027048" cy="714548"/>
          </a:xfrm>
          <a:prstGeom prst="rect">
            <a:avLst/>
          </a:prstGeom>
        </p:spPr>
        <p:txBody>
          <a:bodyPr/>
          <a:lstStyle>
            <a:lvl1pPr marL="0" indent="0">
              <a:buNone/>
              <a:defRPr sz="1800">
                <a:solidFill>
                  <a:schemeClr val="accent2"/>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476400" y="5788916"/>
            <a:ext cx="2052000" cy="721066"/>
          </a:xfrm>
          <a:prstGeom prst="rect">
            <a:avLst/>
          </a:prstGeom>
        </p:spPr>
        <p:txBody>
          <a:bodyPr/>
          <a:lstStyle>
            <a:lvl1pPr marL="0" indent="0" algn="l">
              <a:buNone/>
              <a:defRPr sz="1800">
                <a:solidFill>
                  <a:schemeClr val="accent1"/>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03695" y="1303252"/>
            <a:ext cx="6552285" cy="549964"/>
          </a:xfrm>
          <a:prstGeom prst="rect">
            <a:avLst/>
          </a:prstGeom>
        </p:spPr>
        <p:txBody>
          <a:bodyPr/>
          <a:lstStyle>
            <a:lvl1pPr marL="0" indent="0" algn="ctr">
              <a:buNone/>
              <a:defRPr sz="2400">
                <a:solidFill>
                  <a:schemeClr val="accent2"/>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userDrawn="1">
            <p:ph type="body" sz="quarter" idx="19" hasCustomPrompt="1"/>
          </p:nvPr>
        </p:nvSpPr>
        <p:spPr>
          <a:xfrm>
            <a:off x="410757" y="219544"/>
            <a:ext cx="6821504" cy="712788"/>
          </a:xfrm>
          <a:prstGeom prst="rect">
            <a:avLst/>
          </a:prstGeom>
        </p:spPr>
        <p:txBody>
          <a:bodyPr/>
          <a:lstStyle>
            <a:lvl1pPr marL="0" indent="0">
              <a:buNone/>
              <a:defRPr sz="4000">
                <a:solidFill>
                  <a:schemeClr val="accent2"/>
                </a:solidFill>
                <a:latin typeface="+mj-lt"/>
              </a:defRPr>
            </a:lvl1pPr>
          </a:lstStyle>
          <a:p>
            <a:pPr lvl="0"/>
            <a:r>
              <a:rPr lang="fr-FR"/>
              <a:t>Titre</a:t>
            </a:r>
          </a:p>
        </p:txBody>
      </p:sp>
      <p:sp>
        <p:nvSpPr>
          <p:cNvPr id="5" name="Espace réservé du contenu 4">
            <a:extLst>
              <a:ext uri="{FF2B5EF4-FFF2-40B4-BE49-F238E27FC236}">
                <a16:creationId xmlns:a16="http://schemas.microsoft.com/office/drawing/2014/main" id="{B8241BD4-6CB3-0B94-D484-E9CF24CC0FF1}"/>
              </a:ext>
            </a:extLst>
          </p:cNvPr>
          <p:cNvSpPr>
            <a:spLocks noGrp="1"/>
          </p:cNvSpPr>
          <p:nvPr>
            <p:ph sz="quarter" idx="20" hasCustomPrompt="1"/>
          </p:nvPr>
        </p:nvSpPr>
        <p:spPr>
          <a:xfrm>
            <a:off x="503694" y="2046101"/>
            <a:ext cx="6552285" cy="3299012"/>
          </a:xfrm>
          <a:prstGeom prst="rect">
            <a:avLst/>
          </a:prstGeom>
        </p:spPr>
        <p:txBody>
          <a:bodyPr/>
          <a:lstStyle>
            <a:lvl1pPr marL="0" indent="0">
              <a:buNone/>
              <a:defRPr sz="1800">
                <a:solidFill>
                  <a:schemeClr val="bg1"/>
                </a:solidFill>
              </a:defRPr>
            </a:lvl1pPr>
          </a:lstStyle>
          <a:p>
            <a:pPr lvl="0"/>
            <a:r>
              <a:rPr lang="fr-FR"/>
              <a:t>Texte + images</a:t>
            </a:r>
          </a:p>
        </p:txBody>
      </p:sp>
      <p:sp>
        <p:nvSpPr>
          <p:cNvPr id="6" name="Espace réservé du contenu 4">
            <a:extLst>
              <a:ext uri="{FF2B5EF4-FFF2-40B4-BE49-F238E27FC236}">
                <a16:creationId xmlns:a16="http://schemas.microsoft.com/office/drawing/2014/main" id="{5CBA0E3C-AF0E-6708-D47A-8C85988AF641}"/>
              </a:ext>
            </a:extLst>
          </p:cNvPr>
          <p:cNvSpPr>
            <a:spLocks noGrp="1"/>
          </p:cNvSpPr>
          <p:nvPr>
            <p:ph sz="quarter" idx="21" hasCustomPrompt="1"/>
          </p:nvPr>
        </p:nvSpPr>
        <p:spPr>
          <a:xfrm>
            <a:off x="478081" y="6547156"/>
            <a:ext cx="2050320" cy="3737567"/>
          </a:xfrm>
          <a:prstGeom prst="rect">
            <a:avLst/>
          </a:prstGeom>
        </p:spPr>
        <p:txBody>
          <a:bodyPr/>
          <a:lstStyle>
            <a:lvl1pPr marL="0" indent="0">
              <a:buNone/>
              <a:defRPr sz="1600">
                <a:solidFill>
                  <a:srgbClr val="FFFFFF"/>
                </a:solidFill>
              </a:defRPr>
            </a:lvl1pPr>
          </a:lstStyle>
          <a:p>
            <a:pPr lvl="0"/>
            <a:r>
              <a:rPr lang="fr-FR"/>
              <a:t>Texte + images</a:t>
            </a:r>
          </a:p>
        </p:txBody>
      </p:sp>
      <p:sp>
        <p:nvSpPr>
          <p:cNvPr id="2" name="Freeform 3">
            <a:extLst>
              <a:ext uri="{FF2B5EF4-FFF2-40B4-BE49-F238E27FC236}">
                <a16:creationId xmlns:a16="http://schemas.microsoft.com/office/drawing/2014/main" id="{3CB5B6E0-0082-F407-5EDA-22AC198506A5}"/>
              </a:ext>
            </a:extLst>
          </p:cNvPr>
          <p:cNvSpPr/>
          <p:nvPr userDrawn="1"/>
        </p:nvSpPr>
        <p:spPr>
          <a:xfrm>
            <a:off x="5072262" y="5750931"/>
            <a:ext cx="2160000" cy="4655955"/>
          </a:xfrm>
          <a:prstGeom prst="roundRect">
            <a:avLst/>
          </a:prstGeom>
          <a:solidFill>
            <a:schemeClr val="accent2"/>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8" name="Espace réservé du contenu 4">
            <a:extLst>
              <a:ext uri="{FF2B5EF4-FFF2-40B4-BE49-F238E27FC236}">
                <a16:creationId xmlns:a16="http://schemas.microsoft.com/office/drawing/2014/main" id="{F332E010-915A-CEEC-5AFD-6C1E89BB5EFD}"/>
              </a:ext>
            </a:extLst>
          </p:cNvPr>
          <p:cNvSpPr>
            <a:spLocks noGrp="1"/>
          </p:cNvSpPr>
          <p:nvPr>
            <p:ph sz="quarter" idx="23" hasCustomPrompt="1"/>
          </p:nvPr>
        </p:nvSpPr>
        <p:spPr>
          <a:xfrm>
            <a:off x="2882582" y="6584387"/>
            <a:ext cx="1971447" cy="3700336"/>
          </a:xfrm>
          <a:prstGeom prst="rect">
            <a:avLst/>
          </a:prstGeom>
        </p:spPr>
        <p:txBody>
          <a:bodyPr/>
          <a:lstStyle>
            <a:lvl1pPr marL="0" indent="0">
              <a:buNone/>
              <a:defRPr sz="1600">
                <a:solidFill>
                  <a:schemeClr val="bg1"/>
                </a:solidFill>
              </a:defRPr>
            </a:lvl1pPr>
          </a:lstStyle>
          <a:p>
            <a:pPr lvl="0"/>
            <a:r>
              <a:rPr lang="fr-FR"/>
              <a:t>Texte + images</a:t>
            </a: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5152157" y="5804811"/>
            <a:ext cx="2016000" cy="4536000"/>
          </a:xfrm>
          <a:prstGeom prst="roundRect">
            <a:avLst/>
          </a:pr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0" name="Espace réservé du contenu 4">
            <a:extLst>
              <a:ext uri="{FF2B5EF4-FFF2-40B4-BE49-F238E27FC236}">
                <a16:creationId xmlns:a16="http://schemas.microsoft.com/office/drawing/2014/main" id="{45C12B7F-4307-9D4B-720B-233DA68BCFC1}"/>
              </a:ext>
            </a:extLst>
          </p:cNvPr>
          <p:cNvSpPr>
            <a:spLocks noGrp="1"/>
          </p:cNvSpPr>
          <p:nvPr>
            <p:ph sz="quarter" idx="25" hasCustomPrompt="1"/>
          </p:nvPr>
        </p:nvSpPr>
        <p:spPr>
          <a:xfrm>
            <a:off x="5116793" y="6622372"/>
            <a:ext cx="2105053" cy="3662351"/>
          </a:xfrm>
          <a:prstGeom prst="rect">
            <a:avLst/>
          </a:prstGeom>
        </p:spPr>
        <p:txBody>
          <a:bodyPr/>
          <a:lstStyle>
            <a:lvl1pPr marL="0" indent="0">
              <a:buNone/>
              <a:defRPr sz="1600">
                <a:solidFill>
                  <a:schemeClr val="bg1"/>
                </a:solidFill>
              </a:defRPr>
            </a:lvl1pPr>
          </a:lstStyle>
          <a:p>
            <a:pPr lvl="0"/>
            <a:r>
              <a:rPr lang="fr-FR"/>
              <a:t>Texte + images</a:t>
            </a:r>
          </a:p>
        </p:txBody>
      </p:sp>
      <p:sp>
        <p:nvSpPr>
          <p:cNvPr id="9" name="Espace réservé du texte 44">
            <a:extLst>
              <a:ext uri="{FF2B5EF4-FFF2-40B4-BE49-F238E27FC236}">
                <a16:creationId xmlns:a16="http://schemas.microsoft.com/office/drawing/2014/main" id="{E03653B4-3377-48E8-146F-6FBFF75180D6}"/>
              </a:ext>
            </a:extLst>
          </p:cNvPr>
          <p:cNvSpPr>
            <a:spLocks noGrp="1"/>
          </p:cNvSpPr>
          <p:nvPr>
            <p:ph type="body" sz="quarter" idx="24"/>
          </p:nvPr>
        </p:nvSpPr>
        <p:spPr>
          <a:xfrm>
            <a:off x="5168026" y="5802168"/>
            <a:ext cx="2064235" cy="721066"/>
          </a:xfrm>
          <a:prstGeom prst="rect">
            <a:avLst/>
          </a:prstGeom>
        </p:spPr>
        <p:txBody>
          <a:bodyPr/>
          <a:lstStyle>
            <a:lvl1pPr marL="0" indent="0" algn="l">
              <a:buNone/>
              <a:defRPr sz="1800">
                <a:solidFill>
                  <a:schemeClr val="accent2"/>
                </a:solidFill>
                <a:latin typeface="+mj-lt"/>
              </a:defRPr>
            </a:lvl1pPr>
          </a:lstStyle>
          <a:p>
            <a:pPr lvl="0"/>
            <a:endParaRPr lang="fr-FR"/>
          </a:p>
        </p:txBody>
      </p:sp>
    </p:spTree>
    <p:extLst>
      <p:ext uri="{BB962C8B-B14F-4D97-AF65-F5344CB8AC3E}">
        <p14:creationId xmlns:p14="http://schemas.microsoft.com/office/powerpoint/2010/main" val="29927233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ématique violet 4bis">
    <p:bg>
      <p:bgPr>
        <a:solidFill>
          <a:schemeClr val="accent6"/>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7" y="5751742"/>
            <a:ext cx="2160000" cy="4655955"/>
          </a:xfrm>
          <a:prstGeom prst="roundRect">
            <a:avLst/>
          </a:prstGeom>
          <a:solidFill>
            <a:schemeClr val="accent5"/>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31" name="Freeform 28">
            <a:extLst>
              <a:ext uri="{FF2B5EF4-FFF2-40B4-BE49-F238E27FC236}">
                <a16:creationId xmlns:a16="http://schemas.microsoft.com/office/drawing/2014/main" id="{35076F2F-56C1-D129-1114-317805231634}"/>
              </a:ext>
            </a:extLst>
          </p:cNvPr>
          <p:cNvSpPr/>
          <p:nvPr userDrawn="1"/>
        </p:nvSpPr>
        <p:spPr>
          <a:xfrm>
            <a:off x="413643" y="1125216"/>
            <a:ext cx="6804000" cy="4347536"/>
          </a:xfrm>
          <a:prstGeom prst="roundRect">
            <a:avLst/>
          </a:prstGeom>
          <a:solidFill>
            <a:schemeClr val="accent5"/>
          </a:solidFill>
          <a:ln>
            <a:solidFill>
              <a:schemeClr val="accent5"/>
            </a:solidFill>
          </a:ln>
        </p:spPr>
        <p:txBody>
          <a:bodyPr/>
          <a:lstStyle/>
          <a:p>
            <a:endParaRPr lang="fr-FR">
              <a:latin typeface="Aeonik MGEN" panose="020B0503030300000000" pitchFamily="34" charset="0"/>
            </a:endParaRPr>
          </a:p>
        </p:txBody>
      </p:sp>
      <p:sp>
        <p:nvSpPr>
          <p:cNvPr id="33" name="Freeform 25">
            <a:extLst>
              <a:ext uri="{FF2B5EF4-FFF2-40B4-BE49-F238E27FC236}">
                <a16:creationId xmlns:a16="http://schemas.microsoft.com/office/drawing/2014/main" id="{024E2966-0868-E6B3-1939-EA600A179219}"/>
              </a:ext>
            </a:extLst>
          </p:cNvPr>
          <p:cNvSpPr/>
          <p:nvPr/>
        </p:nvSpPr>
        <p:spPr>
          <a:xfrm flipV="1">
            <a:off x="503695" y="1201906"/>
            <a:ext cx="6664462" cy="4212000"/>
          </a:xfrm>
          <a:prstGeom prst="roundRect">
            <a:avLst/>
          </a:pr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8" name="Freeform 40">
            <a:extLst>
              <a:ext uri="{FF2B5EF4-FFF2-40B4-BE49-F238E27FC236}">
                <a16:creationId xmlns:a16="http://schemas.microsoft.com/office/drawing/2014/main" id="{45A7CA2A-C9E9-F08D-5DA8-0C7C3DC7E39A}"/>
              </a:ext>
            </a:extLst>
          </p:cNvPr>
          <p:cNvSpPr/>
          <p:nvPr userDrawn="1"/>
        </p:nvSpPr>
        <p:spPr>
          <a:xfrm>
            <a:off x="2760505" y="5750931"/>
            <a:ext cx="2160000" cy="4655955"/>
          </a:xfrm>
          <a:prstGeom prst="roundRect">
            <a:avLst/>
          </a:prstGeom>
          <a:solidFill>
            <a:srgbClr val="000000">
              <a:alpha val="0"/>
            </a:srgbClr>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2826981" y="5804811"/>
            <a:ext cx="2027048" cy="714548"/>
          </a:xfrm>
          <a:prstGeom prst="rect">
            <a:avLst/>
          </a:prstGeom>
        </p:spPr>
        <p:txBody>
          <a:bodyPr/>
          <a:lstStyle>
            <a:lvl1pPr marL="0" indent="0">
              <a:buNone/>
              <a:defRPr sz="1800">
                <a:solidFill>
                  <a:schemeClr val="accent5"/>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476400" y="5788916"/>
            <a:ext cx="2052000" cy="721066"/>
          </a:xfrm>
          <a:prstGeom prst="rect">
            <a:avLst/>
          </a:prstGeom>
        </p:spPr>
        <p:txBody>
          <a:bodyPr/>
          <a:lstStyle>
            <a:lvl1pPr marL="0" indent="0" algn="l">
              <a:buNone/>
              <a:defRPr sz="1800">
                <a:solidFill>
                  <a:schemeClr val="accent6"/>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03695" y="1303252"/>
            <a:ext cx="6552285" cy="549964"/>
          </a:xfrm>
          <a:prstGeom prst="rect">
            <a:avLst/>
          </a:prstGeom>
        </p:spPr>
        <p:txBody>
          <a:bodyPr/>
          <a:lstStyle>
            <a:lvl1pPr marL="0" indent="0" algn="ctr">
              <a:buNone/>
              <a:defRPr sz="2400">
                <a:solidFill>
                  <a:schemeClr val="accent6"/>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userDrawn="1">
            <p:ph type="body" sz="quarter" idx="19" hasCustomPrompt="1"/>
          </p:nvPr>
        </p:nvSpPr>
        <p:spPr>
          <a:xfrm>
            <a:off x="410757" y="219544"/>
            <a:ext cx="6821504" cy="712788"/>
          </a:xfrm>
          <a:prstGeom prst="rect">
            <a:avLst/>
          </a:prstGeom>
        </p:spPr>
        <p:txBody>
          <a:bodyPr/>
          <a:lstStyle>
            <a:lvl1pPr marL="0" indent="0">
              <a:buNone/>
              <a:defRPr sz="4000">
                <a:solidFill>
                  <a:schemeClr val="accent5"/>
                </a:solidFill>
                <a:latin typeface="+mj-lt"/>
              </a:defRPr>
            </a:lvl1pPr>
          </a:lstStyle>
          <a:p>
            <a:pPr lvl="0"/>
            <a:r>
              <a:rPr lang="fr-FR"/>
              <a:t>Titre</a:t>
            </a:r>
          </a:p>
        </p:txBody>
      </p:sp>
      <p:sp>
        <p:nvSpPr>
          <p:cNvPr id="5" name="Espace réservé du contenu 4">
            <a:extLst>
              <a:ext uri="{FF2B5EF4-FFF2-40B4-BE49-F238E27FC236}">
                <a16:creationId xmlns:a16="http://schemas.microsoft.com/office/drawing/2014/main" id="{B8241BD4-6CB3-0B94-D484-E9CF24CC0FF1}"/>
              </a:ext>
            </a:extLst>
          </p:cNvPr>
          <p:cNvSpPr>
            <a:spLocks noGrp="1"/>
          </p:cNvSpPr>
          <p:nvPr>
            <p:ph sz="quarter" idx="20" hasCustomPrompt="1"/>
          </p:nvPr>
        </p:nvSpPr>
        <p:spPr>
          <a:xfrm>
            <a:off x="503694" y="2046101"/>
            <a:ext cx="6552285" cy="3299012"/>
          </a:xfrm>
          <a:prstGeom prst="rect">
            <a:avLst/>
          </a:prstGeom>
        </p:spPr>
        <p:txBody>
          <a:bodyPr/>
          <a:lstStyle>
            <a:lvl1pPr marL="0" indent="0">
              <a:buNone/>
              <a:defRPr sz="1800">
                <a:solidFill>
                  <a:schemeClr val="bg1"/>
                </a:solidFill>
              </a:defRPr>
            </a:lvl1pPr>
          </a:lstStyle>
          <a:p>
            <a:pPr lvl="0"/>
            <a:r>
              <a:rPr lang="fr-FR"/>
              <a:t>Texte + images</a:t>
            </a:r>
          </a:p>
        </p:txBody>
      </p:sp>
      <p:sp>
        <p:nvSpPr>
          <p:cNvPr id="6" name="Espace réservé du contenu 4">
            <a:extLst>
              <a:ext uri="{FF2B5EF4-FFF2-40B4-BE49-F238E27FC236}">
                <a16:creationId xmlns:a16="http://schemas.microsoft.com/office/drawing/2014/main" id="{5CBA0E3C-AF0E-6708-D47A-8C85988AF641}"/>
              </a:ext>
            </a:extLst>
          </p:cNvPr>
          <p:cNvSpPr>
            <a:spLocks noGrp="1"/>
          </p:cNvSpPr>
          <p:nvPr>
            <p:ph sz="quarter" idx="21" hasCustomPrompt="1"/>
          </p:nvPr>
        </p:nvSpPr>
        <p:spPr>
          <a:xfrm>
            <a:off x="478081" y="6547156"/>
            <a:ext cx="2050320" cy="3737567"/>
          </a:xfrm>
          <a:prstGeom prst="rect">
            <a:avLst/>
          </a:prstGeom>
        </p:spPr>
        <p:txBody>
          <a:bodyPr/>
          <a:lstStyle>
            <a:lvl1pPr marL="0" indent="0">
              <a:buNone/>
              <a:defRPr sz="1600">
                <a:solidFill>
                  <a:schemeClr val="bg1"/>
                </a:solidFill>
              </a:defRPr>
            </a:lvl1pPr>
          </a:lstStyle>
          <a:p>
            <a:pPr lvl="0"/>
            <a:r>
              <a:rPr lang="fr-FR"/>
              <a:t>Texte + images</a:t>
            </a:r>
          </a:p>
        </p:txBody>
      </p:sp>
      <p:sp>
        <p:nvSpPr>
          <p:cNvPr id="2" name="Freeform 3">
            <a:extLst>
              <a:ext uri="{FF2B5EF4-FFF2-40B4-BE49-F238E27FC236}">
                <a16:creationId xmlns:a16="http://schemas.microsoft.com/office/drawing/2014/main" id="{3CB5B6E0-0082-F407-5EDA-22AC198506A5}"/>
              </a:ext>
            </a:extLst>
          </p:cNvPr>
          <p:cNvSpPr/>
          <p:nvPr userDrawn="1"/>
        </p:nvSpPr>
        <p:spPr>
          <a:xfrm>
            <a:off x="5072262" y="5750931"/>
            <a:ext cx="2160000" cy="4655955"/>
          </a:xfrm>
          <a:prstGeom prst="roundRect">
            <a:avLst/>
          </a:prstGeom>
          <a:solidFill>
            <a:schemeClr val="accent5"/>
          </a:solidFill>
          <a:ln w="38100" cap="rnd">
            <a:solidFill>
              <a:schemeClr val="accent5"/>
            </a:solidFill>
            <a:prstDash val="solid"/>
            <a:round/>
          </a:ln>
        </p:spPr>
        <p:txBody>
          <a:bodyPr/>
          <a:lstStyle/>
          <a:p>
            <a:endParaRPr lang="fr-FR">
              <a:latin typeface="Aeonik MGEN" panose="020B0503030300000000" pitchFamily="34" charset="0"/>
            </a:endParaRPr>
          </a:p>
        </p:txBody>
      </p:sp>
      <p:sp>
        <p:nvSpPr>
          <p:cNvPr id="8" name="Espace réservé du contenu 4">
            <a:extLst>
              <a:ext uri="{FF2B5EF4-FFF2-40B4-BE49-F238E27FC236}">
                <a16:creationId xmlns:a16="http://schemas.microsoft.com/office/drawing/2014/main" id="{F332E010-915A-CEEC-5AFD-6C1E89BB5EFD}"/>
              </a:ext>
            </a:extLst>
          </p:cNvPr>
          <p:cNvSpPr>
            <a:spLocks noGrp="1"/>
          </p:cNvSpPr>
          <p:nvPr>
            <p:ph sz="quarter" idx="23" hasCustomPrompt="1"/>
          </p:nvPr>
        </p:nvSpPr>
        <p:spPr>
          <a:xfrm>
            <a:off x="2882582" y="6584387"/>
            <a:ext cx="1971447" cy="3700336"/>
          </a:xfrm>
          <a:prstGeom prst="rect">
            <a:avLst/>
          </a:prstGeom>
        </p:spPr>
        <p:txBody>
          <a:bodyPr/>
          <a:lstStyle>
            <a:lvl1pPr marL="0" indent="0">
              <a:buNone/>
              <a:defRPr sz="1600">
                <a:solidFill>
                  <a:srgbClr val="FFFFFF"/>
                </a:solidFill>
              </a:defRPr>
            </a:lvl1pPr>
          </a:lstStyle>
          <a:p>
            <a:pPr lvl="0"/>
            <a:r>
              <a:rPr lang="fr-FR"/>
              <a:t>Texte + images</a:t>
            </a: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5152157" y="5804811"/>
            <a:ext cx="2016000" cy="4536000"/>
          </a:xfrm>
          <a:prstGeom prst="roundRect">
            <a:avLst/>
          </a:pr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0" name="Espace réservé du contenu 4">
            <a:extLst>
              <a:ext uri="{FF2B5EF4-FFF2-40B4-BE49-F238E27FC236}">
                <a16:creationId xmlns:a16="http://schemas.microsoft.com/office/drawing/2014/main" id="{45C12B7F-4307-9D4B-720B-233DA68BCFC1}"/>
              </a:ext>
            </a:extLst>
          </p:cNvPr>
          <p:cNvSpPr>
            <a:spLocks noGrp="1"/>
          </p:cNvSpPr>
          <p:nvPr>
            <p:ph sz="quarter" idx="25" hasCustomPrompt="1"/>
          </p:nvPr>
        </p:nvSpPr>
        <p:spPr>
          <a:xfrm>
            <a:off x="5116793" y="6622372"/>
            <a:ext cx="2105053" cy="3662351"/>
          </a:xfrm>
          <a:prstGeom prst="rect">
            <a:avLst/>
          </a:prstGeom>
        </p:spPr>
        <p:txBody>
          <a:bodyPr/>
          <a:lstStyle>
            <a:lvl1pPr marL="0" indent="0">
              <a:buNone/>
              <a:defRPr sz="1600">
                <a:solidFill>
                  <a:schemeClr val="bg1"/>
                </a:solidFill>
              </a:defRPr>
            </a:lvl1pPr>
          </a:lstStyle>
          <a:p>
            <a:pPr lvl="0"/>
            <a:r>
              <a:rPr lang="fr-FR"/>
              <a:t>Texte + images</a:t>
            </a:r>
          </a:p>
        </p:txBody>
      </p:sp>
      <p:sp>
        <p:nvSpPr>
          <p:cNvPr id="9" name="Espace réservé du texte 44">
            <a:extLst>
              <a:ext uri="{FF2B5EF4-FFF2-40B4-BE49-F238E27FC236}">
                <a16:creationId xmlns:a16="http://schemas.microsoft.com/office/drawing/2014/main" id="{E03653B4-3377-48E8-146F-6FBFF75180D6}"/>
              </a:ext>
            </a:extLst>
          </p:cNvPr>
          <p:cNvSpPr>
            <a:spLocks noGrp="1"/>
          </p:cNvSpPr>
          <p:nvPr>
            <p:ph type="body" sz="quarter" idx="24"/>
          </p:nvPr>
        </p:nvSpPr>
        <p:spPr>
          <a:xfrm>
            <a:off x="5168026" y="5802168"/>
            <a:ext cx="2064235" cy="721066"/>
          </a:xfrm>
          <a:prstGeom prst="rect">
            <a:avLst/>
          </a:prstGeom>
        </p:spPr>
        <p:txBody>
          <a:bodyPr/>
          <a:lstStyle>
            <a:lvl1pPr marL="0" indent="0" algn="l">
              <a:buNone/>
              <a:defRPr sz="1800">
                <a:solidFill>
                  <a:schemeClr val="accent6"/>
                </a:solidFill>
                <a:latin typeface="+mj-lt"/>
              </a:defRPr>
            </a:lvl1pPr>
          </a:lstStyle>
          <a:p>
            <a:pPr lvl="0"/>
            <a:endParaRPr lang="fr-FR"/>
          </a:p>
        </p:txBody>
      </p:sp>
    </p:spTree>
    <p:extLst>
      <p:ext uri="{BB962C8B-B14F-4D97-AF65-F5344CB8AC3E}">
        <p14:creationId xmlns:p14="http://schemas.microsoft.com/office/powerpoint/2010/main" val="33041913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ématique jaune 4bis">
    <p:bg>
      <p:bgPr>
        <a:solidFill>
          <a:schemeClr val="accent5"/>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7" y="5751742"/>
            <a:ext cx="2160000" cy="4655955"/>
          </a:xfrm>
          <a:prstGeom prst="roundRect">
            <a:avLst/>
          </a:prstGeom>
          <a:solidFill>
            <a:schemeClr val="accent6"/>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31" name="Freeform 28">
            <a:extLst>
              <a:ext uri="{FF2B5EF4-FFF2-40B4-BE49-F238E27FC236}">
                <a16:creationId xmlns:a16="http://schemas.microsoft.com/office/drawing/2014/main" id="{35076F2F-56C1-D129-1114-317805231634}"/>
              </a:ext>
            </a:extLst>
          </p:cNvPr>
          <p:cNvSpPr/>
          <p:nvPr userDrawn="1"/>
        </p:nvSpPr>
        <p:spPr>
          <a:xfrm>
            <a:off x="413643" y="1125216"/>
            <a:ext cx="6804000" cy="4347536"/>
          </a:xfrm>
          <a:prstGeom prst="roundRect">
            <a:avLst/>
          </a:prstGeom>
          <a:solidFill>
            <a:schemeClr val="accent6"/>
          </a:solidFill>
          <a:ln>
            <a:solidFill>
              <a:schemeClr val="accent6"/>
            </a:solidFill>
          </a:ln>
        </p:spPr>
        <p:txBody>
          <a:bodyPr/>
          <a:lstStyle/>
          <a:p>
            <a:endParaRPr lang="fr-FR">
              <a:latin typeface="Aeonik MGEN" panose="020B0503030300000000" pitchFamily="34" charset="0"/>
            </a:endParaRPr>
          </a:p>
        </p:txBody>
      </p:sp>
      <p:sp>
        <p:nvSpPr>
          <p:cNvPr id="33" name="Freeform 25">
            <a:extLst>
              <a:ext uri="{FF2B5EF4-FFF2-40B4-BE49-F238E27FC236}">
                <a16:creationId xmlns:a16="http://schemas.microsoft.com/office/drawing/2014/main" id="{024E2966-0868-E6B3-1939-EA600A179219}"/>
              </a:ext>
            </a:extLst>
          </p:cNvPr>
          <p:cNvSpPr/>
          <p:nvPr/>
        </p:nvSpPr>
        <p:spPr>
          <a:xfrm flipV="1">
            <a:off x="503695" y="1201906"/>
            <a:ext cx="6664462" cy="4212000"/>
          </a:xfrm>
          <a:prstGeom prst="roundRect">
            <a:avLst/>
          </a:pr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8" name="Freeform 40">
            <a:extLst>
              <a:ext uri="{FF2B5EF4-FFF2-40B4-BE49-F238E27FC236}">
                <a16:creationId xmlns:a16="http://schemas.microsoft.com/office/drawing/2014/main" id="{45A7CA2A-C9E9-F08D-5DA8-0C7C3DC7E39A}"/>
              </a:ext>
            </a:extLst>
          </p:cNvPr>
          <p:cNvSpPr/>
          <p:nvPr userDrawn="1"/>
        </p:nvSpPr>
        <p:spPr>
          <a:xfrm>
            <a:off x="2760505" y="5750931"/>
            <a:ext cx="2160000" cy="4655955"/>
          </a:xfrm>
          <a:prstGeom prst="roundRect">
            <a:avLst/>
          </a:prstGeom>
          <a:solidFill>
            <a:srgbClr val="000000">
              <a:alpha val="0"/>
            </a:srgbClr>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2826981" y="5804811"/>
            <a:ext cx="2027048" cy="714548"/>
          </a:xfrm>
          <a:prstGeom prst="rect">
            <a:avLst/>
          </a:prstGeom>
        </p:spPr>
        <p:txBody>
          <a:bodyPr/>
          <a:lstStyle>
            <a:lvl1pPr marL="0" indent="0">
              <a:buNone/>
              <a:defRPr sz="1800">
                <a:solidFill>
                  <a:schemeClr val="accent6"/>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476400" y="5788916"/>
            <a:ext cx="2052000" cy="721066"/>
          </a:xfrm>
          <a:prstGeom prst="rect">
            <a:avLst/>
          </a:prstGeom>
        </p:spPr>
        <p:txBody>
          <a:bodyPr/>
          <a:lstStyle>
            <a:lvl1pPr marL="0" indent="0" algn="l">
              <a:buNone/>
              <a:defRPr sz="1800">
                <a:solidFill>
                  <a:schemeClr val="accent5"/>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03695" y="1303252"/>
            <a:ext cx="6552285" cy="549964"/>
          </a:xfrm>
          <a:prstGeom prst="rect">
            <a:avLst/>
          </a:prstGeom>
        </p:spPr>
        <p:txBody>
          <a:bodyPr/>
          <a:lstStyle>
            <a:lvl1pPr marL="0" indent="0" algn="ctr">
              <a:buNone/>
              <a:defRPr sz="2400">
                <a:solidFill>
                  <a:schemeClr val="accent6"/>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userDrawn="1">
            <p:ph type="body" sz="quarter" idx="19" hasCustomPrompt="1"/>
          </p:nvPr>
        </p:nvSpPr>
        <p:spPr>
          <a:xfrm>
            <a:off x="410757" y="219544"/>
            <a:ext cx="6821504" cy="712788"/>
          </a:xfrm>
          <a:prstGeom prst="rect">
            <a:avLst/>
          </a:prstGeom>
        </p:spPr>
        <p:txBody>
          <a:bodyPr/>
          <a:lstStyle>
            <a:lvl1pPr marL="0" indent="0">
              <a:buNone/>
              <a:defRPr sz="4000">
                <a:solidFill>
                  <a:schemeClr val="accent6"/>
                </a:solidFill>
                <a:latin typeface="+mj-lt"/>
              </a:defRPr>
            </a:lvl1pPr>
          </a:lstStyle>
          <a:p>
            <a:pPr lvl="0"/>
            <a:r>
              <a:rPr lang="fr-FR"/>
              <a:t>Titre</a:t>
            </a:r>
          </a:p>
        </p:txBody>
      </p:sp>
      <p:sp>
        <p:nvSpPr>
          <p:cNvPr id="5" name="Espace réservé du contenu 4">
            <a:extLst>
              <a:ext uri="{FF2B5EF4-FFF2-40B4-BE49-F238E27FC236}">
                <a16:creationId xmlns:a16="http://schemas.microsoft.com/office/drawing/2014/main" id="{B8241BD4-6CB3-0B94-D484-E9CF24CC0FF1}"/>
              </a:ext>
            </a:extLst>
          </p:cNvPr>
          <p:cNvSpPr>
            <a:spLocks noGrp="1"/>
          </p:cNvSpPr>
          <p:nvPr>
            <p:ph sz="quarter" idx="20" hasCustomPrompt="1"/>
          </p:nvPr>
        </p:nvSpPr>
        <p:spPr>
          <a:xfrm>
            <a:off x="503694" y="2046101"/>
            <a:ext cx="6552285" cy="3299012"/>
          </a:xfrm>
          <a:prstGeom prst="rect">
            <a:avLst/>
          </a:prstGeom>
        </p:spPr>
        <p:txBody>
          <a:bodyPr/>
          <a:lstStyle>
            <a:lvl1pPr marL="0" indent="0">
              <a:buNone/>
              <a:defRPr sz="1800">
                <a:solidFill>
                  <a:schemeClr val="bg1"/>
                </a:solidFill>
              </a:defRPr>
            </a:lvl1pPr>
          </a:lstStyle>
          <a:p>
            <a:pPr lvl="0"/>
            <a:r>
              <a:rPr lang="fr-FR"/>
              <a:t>Texte + images</a:t>
            </a:r>
          </a:p>
        </p:txBody>
      </p:sp>
      <p:sp>
        <p:nvSpPr>
          <p:cNvPr id="6" name="Espace réservé du contenu 4">
            <a:extLst>
              <a:ext uri="{FF2B5EF4-FFF2-40B4-BE49-F238E27FC236}">
                <a16:creationId xmlns:a16="http://schemas.microsoft.com/office/drawing/2014/main" id="{5CBA0E3C-AF0E-6708-D47A-8C85988AF641}"/>
              </a:ext>
            </a:extLst>
          </p:cNvPr>
          <p:cNvSpPr>
            <a:spLocks noGrp="1"/>
          </p:cNvSpPr>
          <p:nvPr>
            <p:ph sz="quarter" idx="21" hasCustomPrompt="1"/>
          </p:nvPr>
        </p:nvSpPr>
        <p:spPr>
          <a:xfrm>
            <a:off x="478081" y="6547156"/>
            <a:ext cx="2050320" cy="3737567"/>
          </a:xfrm>
          <a:prstGeom prst="rect">
            <a:avLst/>
          </a:prstGeom>
        </p:spPr>
        <p:txBody>
          <a:bodyPr/>
          <a:lstStyle>
            <a:lvl1pPr marL="0" indent="0">
              <a:buNone/>
              <a:defRPr sz="1600">
                <a:solidFill>
                  <a:srgbClr val="FFFFFF"/>
                </a:solidFill>
              </a:defRPr>
            </a:lvl1pPr>
          </a:lstStyle>
          <a:p>
            <a:pPr lvl="0"/>
            <a:r>
              <a:rPr lang="fr-FR"/>
              <a:t>Texte + images</a:t>
            </a:r>
          </a:p>
        </p:txBody>
      </p:sp>
      <p:sp>
        <p:nvSpPr>
          <p:cNvPr id="2" name="Freeform 3">
            <a:extLst>
              <a:ext uri="{FF2B5EF4-FFF2-40B4-BE49-F238E27FC236}">
                <a16:creationId xmlns:a16="http://schemas.microsoft.com/office/drawing/2014/main" id="{3CB5B6E0-0082-F407-5EDA-22AC198506A5}"/>
              </a:ext>
            </a:extLst>
          </p:cNvPr>
          <p:cNvSpPr/>
          <p:nvPr userDrawn="1"/>
        </p:nvSpPr>
        <p:spPr>
          <a:xfrm>
            <a:off x="5072262" y="5750931"/>
            <a:ext cx="2160000" cy="4655955"/>
          </a:xfrm>
          <a:prstGeom prst="roundRect">
            <a:avLst/>
          </a:prstGeom>
          <a:solidFill>
            <a:schemeClr val="accent6"/>
          </a:solidFill>
          <a:ln w="38100" cap="rnd">
            <a:solidFill>
              <a:schemeClr val="accent6"/>
            </a:solidFill>
            <a:prstDash val="solid"/>
            <a:round/>
          </a:ln>
        </p:spPr>
        <p:txBody>
          <a:bodyPr/>
          <a:lstStyle/>
          <a:p>
            <a:endParaRPr lang="fr-FR">
              <a:latin typeface="Aeonik MGEN" panose="020B0503030300000000" pitchFamily="34" charset="0"/>
            </a:endParaRPr>
          </a:p>
        </p:txBody>
      </p:sp>
      <p:sp>
        <p:nvSpPr>
          <p:cNvPr id="8" name="Espace réservé du contenu 4">
            <a:extLst>
              <a:ext uri="{FF2B5EF4-FFF2-40B4-BE49-F238E27FC236}">
                <a16:creationId xmlns:a16="http://schemas.microsoft.com/office/drawing/2014/main" id="{F332E010-915A-CEEC-5AFD-6C1E89BB5EFD}"/>
              </a:ext>
            </a:extLst>
          </p:cNvPr>
          <p:cNvSpPr>
            <a:spLocks noGrp="1"/>
          </p:cNvSpPr>
          <p:nvPr>
            <p:ph sz="quarter" idx="23" hasCustomPrompt="1"/>
          </p:nvPr>
        </p:nvSpPr>
        <p:spPr>
          <a:xfrm>
            <a:off x="2882582" y="6584387"/>
            <a:ext cx="1971447" cy="3700336"/>
          </a:xfrm>
          <a:prstGeom prst="rect">
            <a:avLst/>
          </a:prstGeom>
        </p:spPr>
        <p:txBody>
          <a:bodyPr/>
          <a:lstStyle>
            <a:lvl1pPr marL="0" indent="0">
              <a:buNone/>
              <a:defRPr sz="1600">
                <a:solidFill>
                  <a:schemeClr val="bg1"/>
                </a:solidFill>
              </a:defRPr>
            </a:lvl1pPr>
          </a:lstStyle>
          <a:p>
            <a:pPr lvl="0"/>
            <a:r>
              <a:rPr lang="fr-FR"/>
              <a:t>Texte + images</a:t>
            </a: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5152157" y="5804811"/>
            <a:ext cx="2016000" cy="4536000"/>
          </a:xfrm>
          <a:prstGeom prst="roundRect">
            <a:avLst/>
          </a:pr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0" name="Espace réservé du contenu 4">
            <a:extLst>
              <a:ext uri="{FF2B5EF4-FFF2-40B4-BE49-F238E27FC236}">
                <a16:creationId xmlns:a16="http://schemas.microsoft.com/office/drawing/2014/main" id="{45C12B7F-4307-9D4B-720B-233DA68BCFC1}"/>
              </a:ext>
            </a:extLst>
          </p:cNvPr>
          <p:cNvSpPr>
            <a:spLocks noGrp="1"/>
          </p:cNvSpPr>
          <p:nvPr>
            <p:ph sz="quarter" idx="25" hasCustomPrompt="1"/>
          </p:nvPr>
        </p:nvSpPr>
        <p:spPr>
          <a:xfrm>
            <a:off x="5116793" y="6622372"/>
            <a:ext cx="2105053" cy="3662351"/>
          </a:xfrm>
          <a:prstGeom prst="rect">
            <a:avLst/>
          </a:prstGeom>
        </p:spPr>
        <p:txBody>
          <a:bodyPr/>
          <a:lstStyle>
            <a:lvl1pPr marL="0" indent="0">
              <a:buNone/>
              <a:defRPr sz="1600">
                <a:solidFill>
                  <a:schemeClr val="bg1"/>
                </a:solidFill>
              </a:defRPr>
            </a:lvl1pPr>
          </a:lstStyle>
          <a:p>
            <a:pPr lvl="0"/>
            <a:r>
              <a:rPr lang="fr-FR"/>
              <a:t>Texte + images</a:t>
            </a:r>
          </a:p>
        </p:txBody>
      </p:sp>
      <p:sp>
        <p:nvSpPr>
          <p:cNvPr id="9" name="Espace réservé du texte 44">
            <a:extLst>
              <a:ext uri="{FF2B5EF4-FFF2-40B4-BE49-F238E27FC236}">
                <a16:creationId xmlns:a16="http://schemas.microsoft.com/office/drawing/2014/main" id="{E03653B4-3377-48E8-146F-6FBFF75180D6}"/>
              </a:ext>
            </a:extLst>
          </p:cNvPr>
          <p:cNvSpPr>
            <a:spLocks noGrp="1"/>
          </p:cNvSpPr>
          <p:nvPr>
            <p:ph type="body" sz="quarter" idx="24"/>
          </p:nvPr>
        </p:nvSpPr>
        <p:spPr>
          <a:xfrm>
            <a:off x="5168026" y="5802168"/>
            <a:ext cx="2064235" cy="721066"/>
          </a:xfrm>
          <a:prstGeom prst="rect">
            <a:avLst/>
          </a:prstGeom>
        </p:spPr>
        <p:txBody>
          <a:bodyPr/>
          <a:lstStyle>
            <a:lvl1pPr marL="0" indent="0" algn="l">
              <a:buNone/>
              <a:defRPr sz="1800">
                <a:solidFill>
                  <a:schemeClr val="accent6"/>
                </a:solidFill>
                <a:latin typeface="+mj-lt"/>
              </a:defRPr>
            </a:lvl1pPr>
          </a:lstStyle>
          <a:p>
            <a:pPr lvl="0"/>
            <a:endParaRPr lang="fr-FR"/>
          </a:p>
        </p:txBody>
      </p:sp>
    </p:spTree>
    <p:extLst>
      <p:ext uri="{BB962C8B-B14F-4D97-AF65-F5344CB8AC3E}">
        <p14:creationId xmlns:p14="http://schemas.microsoft.com/office/powerpoint/2010/main" val="134917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hématique bleu 4bis">
    <p:bg>
      <p:bgPr>
        <a:solidFill>
          <a:schemeClr val="accent4"/>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7" y="5751742"/>
            <a:ext cx="2160000" cy="4655955"/>
          </a:xfrm>
          <a:prstGeom prst="roundRect">
            <a:avLst/>
          </a:prstGeom>
          <a:solidFill>
            <a:schemeClr val="accent3"/>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31" name="Freeform 28">
            <a:extLst>
              <a:ext uri="{FF2B5EF4-FFF2-40B4-BE49-F238E27FC236}">
                <a16:creationId xmlns:a16="http://schemas.microsoft.com/office/drawing/2014/main" id="{35076F2F-56C1-D129-1114-317805231634}"/>
              </a:ext>
            </a:extLst>
          </p:cNvPr>
          <p:cNvSpPr/>
          <p:nvPr userDrawn="1"/>
        </p:nvSpPr>
        <p:spPr>
          <a:xfrm>
            <a:off x="413643" y="1125216"/>
            <a:ext cx="6804000" cy="4347536"/>
          </a:xfrm>
          <a:prstGeom prst="roundRect">
            <a:avLst/>
          </a:prstGeom>
          <a:solidFill>
            <a:schemeClr val="accent3"/>
          </a:solidFill>
          <a:ln>
            <a:solidFill>
              <a:schemeClr val="accent3"/>
            </a:solidFill>
          </a:ln>
        </p:spPr>
        <p:txBody>
          <a:bodyPr/>
          <a:lstStyle/>
          <a:p>
            <a:endParaRPr lang="fr-FR">
              <a:latin typeface="Aeonik MGEN" panose="020B0503030300000000" pitchFamily="34" charset="0"/>
            </a:endParaRPr>
          </a:p>
        </p:txBody>
      </p:sp>
      <p:sp>
        <p:nvSpPr>
          <p:cNvPr id="33" name="Freeform 25">
            <a:extLst>
              <a:ext uri="{FF2B5EF4-FFF2-40B4-BE49-F238E27FC236}">
                <a16:creationId xmlns:a16="http://schemas.microsoft.com/office/drawing/2014/main" id="{024E2966-0868-E6B3-1939-EA600A179219}"/>
              </a:ext>
            </a:extLst>
          </p:cNvPr>
          <p:cNvSpPr/>
          <p:nvPr/>
        </p:nvSpPr>
        <p:spPr>
          <a:xfrm flipV="1">
            <a:off x="503695" y="1201906"/>
            <a:ext cx="6664462" cy="4212000"/>
          </a:xfrm>
          <a:prstGeom prst="roundRect">
            <a:avLst/>
          </a:pr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8" name="Freeform 40">
            <a:extLst>
              <a:ext uri="{FF2B5EF4-FFF2-40B4-BE49-F238E27FC236}">
                <a16:creationId xmlns:a16="http://schemas.microsoft.com/office/drawing/2014/main" id="{45A7CA2A-C9E9-F08D-5DA8-0C7C3DC7E39A}"/>
              </a:ext>
            </a:extLst>
          </p:cNvPr>
          <p:cNvSpPr/>
          <p:nvPr userDrawn="1"/>
        </p:nvSpPr>
        <p:spPr>
          <a:xfrm>
            <a:off x="2760505" y="5750931"/>
            <a:ext cx="2160000" cy="4655955"/>
          </a:xfrm>
          <a:prstGeom prst="roundRect">
            <a:avLst/>
          </a:prstGeom>
          <a:solidFill>
            <a:srgbClr val="000000">
              <a:alpha val="0"/>
            </a:srgbClr>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2826981" y="5804811"/>
            <a:ext cx="2027048" cy="714548"/>
          </a:xfrm>
          <a:prstGeom prst="rect">
            <a:avLst/>
          </a:prstGeom>
        </p:spPr>
        <p:txBody>
          <a:bodyPr/>
          <a:lstStyle>
            <a:lvl1pPr marL="0" indent="0">
              <a:buNone/>
              <a:defRPr sz="1800">
                <a:solidFill>
                  <a:schemeClr val="accent3"/>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476400" y="5788916"/>
            <a:ext cx="2052000" cy="721066"/>
          </a:xfrm>
          <a:prstGeom prst="rect">
            <a:avLst/>
          </a:prstGeom>
        </p:spPr>
        <p:txBody>
          <a:bodyPr/>
          <a:lstStyle>
            <a:lvl1pPr marL="0" indent="0" algn="l">
              <a:buNone/>
              <a:defRPr sz="1800">
                <a:solidFill>
                  <a:schemeClr val="accent4"/>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03695" y="1303252"/>
            <a:ext cx="6552285" cy="549964"/>
          </a:xfrm>
          <a:prstGeom prst="rect">
            <a:avLst/>
          </a:prstGeom>
        </p:spPr>
        <p:txBody>
          <a:bodyPr/>
          <a:lstStyle>
            <a:lvl1pPr marL="0" indent="0" algn="ctr">
              <a:buNone/>
              <a:defRPr sz="2400">
                <a:solidFill>
                  <a:schemeClr val="accent4"/>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userDrawn="1">
            <p:ph type="body" sz="quarter" idx="19" hasCustomPrompt="1"/>
          </p:nvPr>
        </p:nvSpPr>
        <p:spPr>
          <a:xfrm>
            <a:off x="410757" y="219544"/>
            <a:ext cx="6821504" cy="712788"/>
          </a:xfrm>
          <a:prstGeom prst="rect">
            <a:avLst/>
          </a:prstGeom>
        </p:spPr>
        <p:txBody>
          <a:bodyPr/>
          <a:lstStyle>
            <a:lvl1pPr marL="0" indent="0">
              <a:buNone/>
              <a:defRPr sz="4000">
                <a:solidFill>
                  <a:schemeClr val="accent3"/>
                </a:solidFill>
                <a:latin typeface="+mj-lt"/>
              </a:defRPr>
            </a:lvl1pPr>
          </a:lstStyle>
          <a:p>
            <a:pPr lvl="0"/>
            <a:r>
              <a:rPr lang="fr-FR"/>
              <a:t>Titre</a:t>
            </a:r>
          </a:p>
        </p:txBody>
      </p:sp>
      <p:sp>
        <p:nvSpPr>
          <p:cNvPr id="5" name="Espace réservé du contenu 4">
            <a:extLst>
              <a:ext uri="{FF2B5EF4-FFF2-40B4-BE49-F238E27FC236}">
                <a16:creationId xmlns:a16="http://schemas.microsoft.com/office/drawing/2014/main" id="{B8241BD4-6CB3-0B94-D484-E9CF24CC0FF1}"/>
              </a:ext>
            </a:extLst>
          </p:cNvPr>
          <p:cNvSpPr>
            <a:spLocks noGrp="1"/>
          </p:cNvSpPr>
          <p:nvPr>
            <p:ph sz="quarter" idx="20" hasCustomPrompt="1"/>
          </p:nvPr>
        </p:nvSpPr>
        <p:spPr>
          <a:xfrm>
            <a:off x="503694" y="2046101"/>
            <a:ext cx="6552285" cy="3299012"/>
          </a:xfrm>
          <a:prstGeom prst="rect">
            <a:avLst/>
          </a:prstGeom>
        </p:spPr>
        <p:txBody>
          <a:bodyPr/>
          <a:lstStyle>
            <a:lvl1pPr marL="0" indent="0">
              <a:buNone/>
              <a:defRPr sz="1800">
                <a:solidFill>
                  <a:schemeClr val="bg1"/>
                </a:solidFill>
              </a:defRPr>
            </a:lvl1pPr>
          </a:lstStyle>
          <a:p>
            <a:pPr lvl="0"/>
            <a:r>
              <a:rPr lang="fr-FR"/>
              <a:t>Texte + images</a:t>
            </a:r>
          </a:p>
        </p:txBody>
      </p:sp>
      <p:sp>
        <p:nvSpPr>
          <p:cNvPr id="6" name="Espace réservé du contenu 4">
            <a:extLst>
              <a:ext uri="{FF2B5EF4-FFF2-40B4-BE49-F238E27FC236}">
                <a16:creationId xmlns:a16="http://schemas.microsoft.com/office/drawing/2014/main" id="{5CBA0E3C-AF0E-6708-D47A-8C85988AF641}"/>
              </a:ext>
            </a:extLst>
          </p:cNvPr>
          <p:cNvSpPr>
            <a:spLocks noGrp="1"/>
          </p:cNvSpPr>
          <p:nvPr>
            <p:ph sz="quarter" idx="21" hasCustomPrompt="1"/>
          </p:nvPr>
        </p:nvSpPr>
        <p:spPr>
          <a:xfrm>
            <a:off x="478081" y="6547156"/>
            <a:ext cx="2050320" cy="3737567"/>
          </a:xfrm>
          <a:prstGeom prst="rect">
            <a:avLst/>
          </a:prstGeom>
        </p:spPr>
        <p:txBody>
          <a:bodyPr/>
          <a:lstStyle>
            <a:lvl1pPr marL="0" indent="0">
              <a:buNone/>
              <a:defRPr sz="1600">
                <a:solidFill>
                  <a:schemeClr val="bg1"/>
                </a:solidFill>
              </a:defRPr>
            </a:lvl1pPr>
          </a:lstStyle>
          <a:p>
            <a:pPr lvl="0"/>
            <a:r>
              <a:rPr lang="fr-FR"/>
              <a:t>Texte + images</a:t>
            </a:r>
          </a:p>
        </p:txBody>
      </p:sp>
      <p:sp>
        <p:nvSpPr>
          <p:cNvPr id="2" name="Freeform 3">
            <a:extLst>
              <a:ext uri="{FF2B5EF4-FFF2-40B4-BE49-F238E27FC236}">
                <a16:creationId xmlns:a16="http://schemas.microsoft.com/office/drawing/2014/main" id="{3CB5B6E0-0082-F407-5EDA-22AC198506A5}"/>
              </a:ext>
            </a:extLst>
          </p:cNvPr>
          <p:cNvSpPr/>
          <p:nvPr userDrawn="1"/>
        </p:nvSpPr>
        <p:spPr>
          <a:xfrm>
            <a:off x="5072262" y="5750931"/>
            <a:ext cx="2160000" cy="4655955"/>
          </a:xfrm>
          <a:prstGeom prst="roundRect">
            <a:avLst/>
          </a:prstGeom>
          <a:solidFill>
            <a:schemeClr val="accent3"/>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8" name="Espace réservé du contenu 4">
            <a:extLst>
              <a:ext uri="{FF2B5EF4-FFF2-40B4-BE49-F238E27FC236}">
                <a16:creationId xmlns:a16="http://schemas.microsoft.com/office/drawing/2014/main" id="{F332E010-915A-CEEC-5AFD-6C1E89BB5EFD}"/>
              </a:ext>
            </a:extLst>
          </p:cNvPr>
          <p:cNvSpPr>
            <a:spLocks noGrp="1"/>
          </p:cNvSpPr>
          <p:nvPr>
            <p:ph sz="quarter" idx="23" hasCustomPrompt="1"/>
          </p:nvPr>
        </p:nvSpPr>
        <p:spPr>
          <a:xfrm>
            <a:off x="2882582" y="6584387"/>
            <a:ext cx="1971447" cy="3700336"/>
          </a:xfrm>
          <a:prstGeom prst="rect">
            <a:avLst/>
          </a:prstGeom>
        </p:spPr>
        <p:txBody>
          <a:bodyPr/>
          <a:lstStyle>
            <a:lvl1pPr marL="0" indent="0">
              <a:buNone/>
              <a:defRPr sz="1600">
                <a:solidFill>
                  <a:srgbClr val="FFFFFF"/>
                </a:solidFill>
              </a:defRPr>
            </a:lvl1pPr>
          </a:lstStyle>
          <a:p>
            <a:pPr lvl="0"/>
            <a:r>
              <a:rPr lang="fr-FR"/>
              <a:t>Texte + images</a:t>
            </a: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5152157" y="5804811"/>
            <a:ext cx="2016000" cy="4536000"/>
          </a:xfrm>
          <a:prstGeom prst="roundRect">
            <a:avLst/>
          </a:pr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0" name="Espace réservé du contenu 4">
            <a:extLst>
              <a:ext uri="{FF2B5EF4-FFF2-40B4-BE49-F238E27FC236}">
                <a16:creationId xmlns:a16="http://schemas.microsoft.com/office/drawing/2014/main" id="{45C12B7F-4307-9D4B-720B-233DA68BCFC1}"/>
              </a:ext>
            </a:extLst>
          </p:cNvPr>
          <p:cNvSpPr>
            <a:spLocks noGrp="1"/>
          </p:cNvSpPr>
          <p:nvPr>
            <p:ph sz="quarter" idx="25" hasCustomPrompt="1"/>
          </p:nvPr>
        </p:nvSpPr>
        <p:spPr>
          <a:xfrm>
            <a:off x="5116793" y="6622372"/>
            <a:ext cx="2105053" cy="3662351"/>
          </a:xfrm>
          <a:prstGeom prst="rect">
            <a:avLst/>
          </a:prstGeom>
        </p:spPr>
        <p:txBody>
          <a:bodyPr/>
          <a:lstStyle>
            <a:lvl1pPr marL="0" indent="0">
              <a:buNone/>
              <a:defRPr sz="1600">
                <a:solidFill>
                  <a:schemeClr val="bg1"/>
                </a:solidFill>
              </a:defRPr>
            </a:lvl1pPr>
          </a:lstStyle>
          <a:p>
            <a:pPr lvl="0"/>
            <a:r>
              <a:rPr lang="fr-FR"/>
              <a:t>Texte + images</a:t>
            </a:r>
          </a:p>
        </p:txBody>
      </p:sp>
      <p:sp>
        <p:nvSpPr>
          <p:cNvPr id="9" name="Espace réservé du texte 44">
            <a:extLst>
              <a:ext uri="{FF2B5EF4-FFF2-40B4-BE49-F238E27FC236}">
                <a16:creationId xmlns:a16="http://schemas.microsoft.com/office/drawing/2014/main" id="{E03653B4-3377-48E8-146F-6FBFF75180D6}"/>
              </a:ext>
            </a:extLst>
          </p:cNvPr>
          <p:cNvSpPr>
            <a:spLocks noGrp="1"/>
          </p:cNvSpPr>
          <p:nvPr>
            <p:ph type="body" sz="quarter" idx="24"/>
          </p:nvPr>
        </p:nvSpPr>
        <p:spPr>
          <a:xfrm>
            <a:off x="5168026" y="5802168"/>
            <a:ext cx="2064235" cy="721066"/>
          </a:xfrm>
          <a:prstGeom prst="rect">
            <a:avLst/>
          </a:prstGeom>
        </p:spPr>
        <p:txBody>
          <a:bodyPr/>
          <a:lstStyle>
            <a:lvl1pPr marL="0" indent="0" algn="l">
              <a:buNone/>
              <a:defRPr sz="1800">
                <a:solidFill>
                  <a:schemeClr val="accent4"/>
                </a:solidFill>
                <a:latin typeface="+mj-lt"/>
              </a:defRPr>
            </a:lvl1pPr>
          </a:lstStyle>
          <a:p>
            <a:pPr lvl="0"/>
            <a:endParaRPr lang="fr-FR"/>
          </a:p>
        </p:txBody>
      </p:sp>
    </p:spTree>
    <p:extLst>
      <p:ext uri="{BB962C8B-B14F-4D97-AF65-F5344CB8AC3E}">
        <p14:creationId xmlns:p14="http://schemas.microsoft.com/office/powerpoint/2010/main" val="5445962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hématique vert 4bis">
    <p:bg>
      <p:bgPr>
        <a:solidFill>
          <a:schemeClr val="accent3"/>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578C389-A282-C581-2AC2-2D3C4E5D0700}"/>
              </a:ext>
            </a:extLst>
          </p:cNvPr>
          <p:cNvSpPr/>
          <p:nvPr/>
        </p:nvSpPr>
        <p:spPr>
          <a:xfrm>
            <a:off x="410757" y="5751742"/>
            <a:ext cx="2160000" cy="4655955"/>
          </a:xfrm>
          <a:prstGeom prst="roundRect">
            <a:avLst/>
          </a:prstGeom>
          <a:solidFill>
            <a:schemeClr val="accent4"/>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31" name="Freeform 28">
            <a:extLst>
              <a:ext uri="{FF2B5EF4-FFF2-40B4-BE49-F238E27FC236}">
                <a16:creationId xmlns:a16="http://schemas.microsoft.com/office/drawing/2014/main" id="{35076F2F-56C1-D129-1114-317805231634}"/>
              </a:ext>
            </a:extLst>
          </p:cNvPr>
          <p:cNvSpPr/>
          <p:nvPr userDrawn="1"/>
        </p:nvSpPr>
        <p:spPr>
          <a:xfrm>
            <a:off x="413643" y="1125216"/>
            <a:ext cx="6804000" cy="4347536"/>
          </a:xfrm>
          <a:prstGeom prst="roundRect">
            <a:avLst/>
          </a:prstGeom>
          <a:solidFill>
            <a:schemeClr val="accent4"/>
          </a:solidFill>
          <a:ln>
            <a:solidFill>
              <a:schemeClr val="accent4"/>
            </a:solidFill>
          </a:ln>
        </p:spPr>
        <p:txBody>
          <a:bodyPr/>
          <a:lstStyle/>
          <a:p>
            <a:endParaRPr lang="fr-FR">
              <a:latin typeface="Aeonik MGEN" panose="020B0503030300000000" pitchFamily="34" charset="0"/>
            </a:endParaRPr>
          </a:p>
        </p:txBody>
      </p:sp>
      <p:sp>
        <p:nvSpPr>
          <p:cNvPr id="33" name="Freeform 25">
            <a:extLst>
              <a:ext uri="{FF2B5EF4-FFF2-40B4-BE49-F238E27FC236}">
                <a16:creationId xmlns:a16="http://schemas.microsoft.com/office/drawing/2014/main" id="{024E2966-0868-E6B3-1939-EA600A179219}"/>
              </a:ext>
            </a:extLst>
          </p:cNvPr>
          <p:cNvSpPr/>
          <p:nvPr/>
        </p:nvSpPr>
        <p:spPr>
          <a:xfrm flipV="1">
            <a:off x="503695" y="1201906"/>
            <a:ext cx="6664462" cy="4212000"/>
          </a:xfrm>
          <a:prstGeom prst="roundRect">
            <a:avLst/>
          </a:prstGeom>
          <a:solidFill>
            <a:srgbClr val="FFFFFF"/>
          </a:solidFill>
          <a:ln w="38100" cap="rnd">
            <a:noFill/>
            <a:prstDash val="solid"/>
            <a:round/>
          </a:ln>
        </p:spPr>
        <p:txBody>
          <a:bodyPr/>
          <a:lstStyle/>
          <a:p>
            <a:endParaRPr lang="fr-FR">
              <a:latin typeface="Aeonik MGEN" panose="020B0503030300000000" pitchFamily="34" charset="0"/>
            </a:endParaRPr>
          </a:p>
        </p:txBody>
      </p:sp>
      <p:sp>
        <p:nvSpPr>
          <p:cNvPr id="38" name="Freeform 40">
            <a:extLst>
              <a:ext uri="{FF2B5EF4-FFF2-40B4-BE49-F238E27FC236}">
                <a16:creationId xmlns:a16="http://schemas.microsoft.com/office/drawing/2014/main" id="{45A7CA2A-C9E9-F08D-5DA8-0C7C3DC7E39A}"/>
              </a:ext>
            </a:extLst>
          </p:cNvPr>
          <p:cNvSpPr/>
          <p:nvPr userDrawn="1"/>
        </p:nvSpPr>
        <p:spPr>
          <a:xfrm>
            <a:off x="2760505" y="5750931"/>
            <a:ext cx="2160000" cy="4655955"/>
          </a:xfrm>
          <a:prstGeom prst="roundRect">
            <a:avLst/>
          </a:prstGeom>
          <a:solidFill>
            <a:schemeClr val="accent4">
              <a:alpha val="0"/>
            </a:schemeClr>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45" name="Espace réservé du texte 44">
            <a:extLst>
              <a:ext uri="{FF2B5EF4-FFF2-40B4-BE49-F238E27FC236}">
                <a16:creationId xmlns:a16="http://schemas.microsoft.com/office/drawing/2014/main" id="{1AD6C8CD-6B73-CA7F-CD48-44DDE66FC304}"/>
              </a:ext>
            </a:extLst>
          </p:cNvPr>
          <p:cNvSpPr>
            <a:spLocks noGrp="1"/>
          </p:cNvSpPr>
          <p:nvPr userDrawn="1">
            <p:ph type="body" sz="quarter" idx="11"/>
          </p:nvPr>
        </p:nvSpPr>
        <p:spPr>
          <a:xfrm>
            <a:off x="2826981" y="5804811"/>
            <a:ext cx="2027048" cy="714548"/>
          </a:xfrm>
          <a:prstGeom prst="rect">
            <a:avLst/>
          </a:prstGeom>
        </p:spPr>
        <p:txBody>
          <a:bodyPr/>
          <a:lstStyle>
            <a:lvl1pPr marL="0" indent="0">
              <a:buNone/>
              <a:defRPr sz="1800">
                <a:solidFill>
                  <a:schemeClr val="accent4"/>
                </a:solidFill>
                <a:latin typeface="+mj-lt"/>
              </a:defRPr>
            </a:lvl1pPr>
          </a:lstStyle>
          <a:p>
            <a:pPr lvl="0"/>
            <a:endParaRPr lang="fr-FR"/>
          </a:p>
        </p:txBody>
      </p:sp>
      <p:sp>
        <p:nvSpPr>
          <p:cNvPr id="46" name="Espace réservé du texte 44">
            <a:extLst>
              <a:ext uri="{FF2B5EF4-FFF2-40B4-BE49-F238E27FC236}">
                <a16:creationId xmlns:a16="http://schemas.microsoft.com/office/drawing/2014/main" id="{5CB1DA3E-5487-3785-0B3C-FC7389C203BC}"/>
              </a:ext>
            </a:extLst>
          </p:cNvPr>
          <p:cNvSpPr>
            <a:spLocks noGrp="1"/>
          </p:cNvSpPr>
          <p:nvPr userDrawn="1">
            <p:ph type="body" sz="quarter" idx="12"/>
          </p:nvPr>
        </p:nvSpPr>
        <p:spPr>
          <a:xfrm>
            <a:off x="476400" y="5788916"/>
            <a:ext cx="2052000" cy="721066"/>
          </a:xfrm>
          <a:prstGeom prst="rect">
            <a:avLst/>
          </a:prstGeom>
        </p:spPr>
        <p:txBody>
          <a:bodyPr/>
          <a:lstStyle>
            <a:lvl1pPr marL="0" indent="0" algn="l">
              <a:buNone/>
              <a:defRPr sz="1800">
                <a:solidFill>
                  <a:schemeClr val="accent3"/>
                </a:solidFill>
                <a:latin typeface="+mj-lt"/>
              </a:defRPr>
            </a:lvl1pPr>
          </a:lstStyle>
          <a:p>
            <a:pPr lvl="0"/>
            <a:endParaRPr lang="fr-FR"/>
          </a:p>
        </p:txBody>
      </p:sp>
      <p:sp>
        <p:nvSpPr>
          <p:cNvPr id="50" name="Espace réservé du texte 44">
            <a:extLst>
              <a:ext uri="{FF2B5EF4-FFF2-40B4-BE49-F238E27FC236}">
                <a16:creationId xmlns:a16="http://schemas.microsoft.com/office/drawing/2014/main" id="{35AFDC1F-5C4B-6F07-0EC6-98371D4E6869}"/>
              </a:ext>
            </a:extLst>
          </p:cNvPr>
          <p:cNvSpPr>
            <a:spLocks noGrp="1"/>
          </p:cNvSpPr>
          <p:nvPr userDrawn="1">
            <p:ph type="body" sz="quarter" idx="13"/>
          </p:nvPr>
        </p:nvSpPr>
        <p:spPr>
          <a:xfrm>
            <a:off x="503695" y="1303252"/>
            <a:ext cx="6552285" cy="549964"/>
          </a:xfrm>
          <a:prstGeom prst="rect">
            <a:avLst/>
          </a:prstGeom>
        </p:spPr>
        <p:txBody>
          <a:bodyPr/>
          <a:lstStyle>
            <a:lvl1pPr marL="0" indent="0" algn="ctr">
              <a:buNone/>
              <a:defRPr sz="2400">
                <a:solidFill>
                  <a:schemeClr val="accent4"/>
                </a:solidFill>
                <a:latin typeface="+mj-lt"/>
              </a:defRPr>
            </a:lvl1pPr>
          </a:lstStyle>
          <a:p>
            <a:pPr lvl="0"/>
            <a:endParaRPr lang="fr-FR"/>
          </a:p>
        </p:txBody>
      </p:sp>
      <p:sp>
        <p:nvSpPr>
          <p:cNvPr id="3" name="Espace réservé du texte 2">
            <a:extLst>
              <a:ext uri="{FF2B5EF4-FFF2-40B4-BE49-F238E27FC236}">
                <a16:creationId xmlns:a16="http://schemas.microsoft.com/office/drawing/2014/main" id="{A90B7800-0262-E756-CB90-A5CB244C2B26}"/>
              </a:ext>
            </a:extLst>
          </p:cNvPr>
          <p:cNvSpPr>
            <a:spLocks noGrp="1"/>
          </p:cNvSpPr>
          <p:nvPr userDrawn="1">
            <p:ph type="body" sz="quarter" idx="19" hasCustomPrompt="1"/>
          </p:nvPr>
        </p:nvSpPr>
        <p:spPr>
          <a:xfrm>
            <a:off x="410757" y="219544"/>
            <a:ext cx="6821504" cy="712788"/>
          </a:xfrm>
          <a:prstGeom prst="rect">
            <a:avLst/>
          </a:prstGeom>
        </p:spPr>
        <p:txBody>
          <a:bodyPr/>
          <a:lstStyle>
            <a:lvl1pPr marL="0" indent="0">
              <a:buNone/>
              <a:defRPr sz="4000">
                <a:solidFill>
                  <a:schemeClr val="accent4"/>
                </a:solidFill>
                <a:latin typeface="+mj-lt"/>
              </a:defRPr>
            </a:lvl1pPr>
          </a:lstStyle>
          <a:p>
            <a:pPr lvl="0"/>
            <a:r>
              <a:rPr lang="fr-FR"/>
              <a:t>Titre</a:t>
            </a:r>
          </a:p>
        </p:txBody>
      </p:sp>
      <p:sp>
        <p:nvSpPr>
          <p:cNvPr id="5" name="Espace réservé du contenu 4">
            <a:extLst>
              <a:ext uri="{FF2B5EF4-FFF2-40B4-BE49-F238E27FC236}">
                <a16:creationId xmlns:a16="http://schemas.microsoft.com/office/drawing/2014/main" id="{B8241BD4-6CB3-0B94-D484-E9CF24CC0FF1}"/>
              </a:ext>
            </a:extLst>
          </p:cNvPr>
          <p:cNvSpPr>
            <a:spLocks noGrp="1"/>
          </p:cNvSpPr>
          <p:nvPr>
            <p:ph sz="quarter" idx="20" hasCustomPrompt="1"/>
          </p:nvPr>
        </p:nvSpPr>
        <p:spPr>
          <a:xfrm>
            <a:off x="503694" y="2046101"/>
            <a:ext cx="6552285" cy="3299012"/>
          </a:xfrm>
          <a:prstGeom prst="rect">
            <a:avLst/>
          </a:prstGeom>
        </p:spPr>
        <p:txBody>
          <a:bodyPr/>
          <a:lstStyle>
            <a:lvl1pPr marL="0" indent="0">
              <a:buNone/>
              <a:defRPr sz="1800">
                <a:solidFill>
                  <a:schemeClr val="bg1"/>
                </a:solidFill>
              </a:defRPr>
            </a:lvl1pPr>
          </a:lstStyle>
          <a:p>
            <a:pPr lvl="0"/>
            <a:r>
              <a:rPr lang="fr-FR"/>
              <a:t>Texte + images</a:t>
            </a:r>
          </a:p>
        </p:txBody>
      </p:sp>
      <p:sp>
        <p:nvSpPr>
          <p:cNvPr id="6" name="Espace réservé du contenu 4">
            <a:extLst>
              <a:ext uri="{FF2B5EF4-FFF2-40B4-BE49-F238E27FC236}">
                <a16:creationId xmlns:a16="http://schemas.microsoft.com/office/drawing/2014/main" id="{5CBA0E3C-AF0E-6708-D47A-8C85988AF641}"/>
              </a:ext>
            </a:extLst>
          </p:cNvPr>
          <p:cNvSpPr>
            <a:spLocks noGrp="1"/>
          </p:cNvSpPr>
          <p:nvPr>
            <p:ph sz="quarter" idx="21" hasCustomPrompt="1"/>
          </p:nvPr>
        </p:nvSpPr>
        <p:spPr>
          <a:xfrm>
            <a:off x="478081" y="6547156"/>
            <a:ext cx="2050320" cy="3737567"/>
          </a:xfrm>
          <a:prstGeom prst="rect">
            <a:avLst/>
          </a:prstGeom>
        </p:spPr>
        <p:txBody>
          <a:bodyPr/>
          <a:lstStyle>
            <a:lvl1pPr marL="0" indent="0">
              <a:buNone/>
              <a:defRPr sz="1600">
                <a:solidFill>
                  <a:srgbClr val="FFFFFF"/>
                </a:solidFill>
              </a:defRPr>
            </a:lvl1pPr>
          </a:lstStyle>
          <a:p>
            <a:pPr lvl="0"/>
            <a:r>
              <a:rPr lang="fr-FR"/>
              <a:t>Texte + images</a:t>
            </a:r>
          </a:p>
        </p:txBody>
      </p:sp>
      <p:sp>
        <p:nvSpPr>
          <p:cNvPr id="2" name="Freeform 3">
            <a:extLst>
              <a:ext uri="{FF2B5EF4-FFF2-40B4-BE49-F238E27FC236}">
                <a16:creationId xmlns:a16="http://schemas.microsoft.com/office/drawing/2014/main" id="{3CB5B6E0-0082-F407-5EDA-22AC198506A5}"/>
              </a:ext>
            </a:extLst>
          </p:cNvPr>
          <p:cNvSpPr/>
          <p:nvPr userDrawn="1"/>
        </p:nvSpPr>
        <p:spPr>
          <a:xfrm>
            <a:off x="5072262" y="5750931"/>
            <a:ext cx="2160000" cy="4655955"/>
          </a:xfrm>
          <a:prstGeom prst="roundRect">
            <a:avLst/>
          </a:prstGeom>
          <a:solidFill>
            <a:schemeClr val="accent4"/>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8" name="Espace réservé du contenu 4">
            <a:extLst>
              <a:ext uri="{FF2B5EF4-FFF2-40B4-BE49-F238E27FC236}">
                <a16:creationId xmlns:a16="http://schemas.microsoft.com/office/drawing/2014/main" id="{F332E010-915A-CEEC-5AFD-6C1E89BB5EFD}"/>
              </a:ext>
            </a:extLst>
          </p:cNvPr>
          <p:cNvSpPr>
            <a:spLocks noGrp="1"/>
          </p:cNvSpPr>
          <p:nvPr>
            <p:ph sz="quarter" idx="23" hasCustomPrompt="1"/>
          </p:nvPr>
        </p:nvSpPr>
        <p:spPr>
          <a:xfrm>
            <a:off x="2882582" y="6584387"/>
            <a:ext cx="1971447" cy="3700336"/>
          </a:xfrm>
          <a:prstGeom prst="rect">
            <a:avLst/>
          </a:prstGeom>
        </p:spPr>
        <p:txBody>
          <a:bodyPr/>
          <a:lstStyle>
            <a:lvl1pPr marL="0" indent="0">
              <a:buNone/>
              <a:defRPr sz="1600">
                <a:solidFill>
                  <a:schemeClr val="bg1"/>
                </a:solidFill>
              </a:defRPr>
            </a:lvl1pPr>
          </a:lstStyle>
          <a:p>
            <a:pPr lvl="0"/>
            <a:r>
              <a:rPr lang="fr-FR"/>
              <a:t>Texte + images</a:t>
            </a:r>
          </a:p>
        </p:txBody>
      </p:sp>
      <p:sp>
        <p:nvSpPr>
          <p:cNvPr id="12" name="Freeform 10">
            <a:extLst>
              <a:ext uri="{FF2B5EF4-FFF2-40B4-BE49-F238E27FC236}">
                <a16:creationId xmlns:a16="http://schemas.microsoft.com/office/drawing/2014/main" id="{BB48620F-E5F8-76B6-DB8A-7A1A38FA19D8}"/>
              </a:ext>
            </a:extLst>
          </p:cNvPr>
          <p:cNvSpPr/>
          <p:nvPr userDrawn="1"/>
        </p:nvSpPr>
        <p:spPr>
          <a:xfrm>
            <a:off x="5152157" y="5804811"/>
            <a:ext cx="2016000" cy="4536000"/>
          </a:xfrm>
          <a:prstGeom prst="roundRect">
            <a:avLst/>
          </a:prstGeom>
          <a:solidFill>
            <a:srgbClr val="FFFFFF"/>
          </a:solidFill>
          <a:ln w="38100" cap="rnd">
            <a:solidFill>
              <a:srgbClr val="FFFFFF"/>
            </a:solidFill>
            <a:prstDash val="solid"/>
            <a:round/>
          </a:ln>
        </p:spPr>
        <p:txBody>
          <a:bodyPr/>
          <a:lstStyle/>
          <a:p>
            <a:endParaRPr lang="fr-FR">
              <a:latin typeface="Aeonik MGEN" panose="020B0503030300000000" pitchFamily="34" charset="0"/>
            </a:endParaRPr>
          </a:p>
        </p:txBody>
      </p:sp>
      <p:sp>
        <p:nvSpPr>
          <p:cNvPr id="10" name="Espace réservé du contenu 4">
            <a:extLst>
              <a:ext uri="{FF2B5EF4-FFF2-40B4-BE49-F238E27FC236}">
                <a16:creationId xmlns:a16="http://schemas.microsoft.com/office/drawing/2014/main" id="{45C12B7F-4307-9D4B-720B-233DA68BCFC1}"/>
              </a:ext>
            </a:extLst>
          </p:cNvPr>
          <p:cNvSpPr>
            <a:spLocks noGrp="1"/>
          </p:cNvSpPr>
          <p:nvPr>
            <p:ph sz="quarter" idx="25" hasCustomPrompt="1"/>
          </p:nvPr>
        </p:nvSpPr>
        <p:spPr>
          <a:xfrm>
            <a:off x="5116793" y="6622372"/>
            <a:ext cx="2105053" cy="3662351"/>
          </a:xfrm>
          <a:prstGeom prst="rect">
            <a:avLst/>
          </a:prstGeom>
        </p:spPr>
        <p:txBody>
          <a:bodyPr/>
          <a:lstStyle>
            <a:lvl1pPr marL="0" indent="0">
              <a:buNone/>
              <a:defRPr sz="1600">
                <a:solidFill>
                  <a:schemeClr val="bg1"/>
                </a:solidFill>
              </a:defRPr>
            </a:lvl1pPr>
          </a:lstStyle>
          <a:p>
            <a:pPr lvl="0"/>
            <a:r>
              <a:rPr lang="fr-FR"/>
              <a:t>Texte + images</a:t>
            </a:r>
          </a:p>
        </p:txBody>
      </p:sp>
      <p:sp>
        <p:nvSpPr>
          <p:cNvPr id="9" name="Espace réservé du texte 44">
            <a:extLst>
              <a:ext uri="{FF2B5EF4-FFF2-40B4-BE49-F238E27FC236}">
                <a16:creationId xmlns:a16="http://schemas.microsoft.com/office/drawing/2014/main" id="{E03653B4-3377-48E8-146F-6FBFF75180D6}"/>
              </a:ext>
            </a:extLst>
          </p:cNvPr>
          <p:cNvSpPr>
            <a:spLocks noGrp="1"/>
          </p:cNvSpPr>
          <p:nvPr>
            <p:ph type="body" sz="quarter" idx="24"/>
          </p:nvPr>
        </p:nvSpPr>
        <p:spPr>
          <a:xfrm>
            <a:off x="5168026" y="5802168"/>
            <a:ext cx="2064235" cy="721066"/>
          </a:xfrm>
          <a:prstGeom prst="rect">
            <a:avLst/>
          </a:prstGeom>
        </p:spPr>
        <p:txBody>
          <a:bodyPr/>
          <a:lstStyle>
            <a:lvl1pPr marL="0" indent="0" algn="l">
              <a:buNone/>
              <a:defRPr sz="1800">
                <a:solidFill>
                  <a:schemeClr val="accent4"/>
                </a:solidFill>
                <a:latin typeface="+mj-lt"/>
              </a:defRPr>
            </a:lvl1pPr>
          </a:lstStyle>
          <a:p>
            <a:pPr lvl="0"/>
            <a:endParaRPr lang="fr-FR"/>
          </a:p>
        </p:txBody>
      </p:sp>
    </p:spTree>
    <p:extLst>
      <p:ext uri="{BB962C8B-B14F-4D97-AF65-F5344CB8AC3E}">
        <p14:creationId xmlns:p14="http://schemas.microsoft.com/office/powerpoint/2010/main" val="25476431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hématique rose horizontal 4">
    <p:bg>
      <p:bgPr>
        <a:solidFill>
          <a:schemeClr val="accent1"/>
        </a:solidFill>
        <a:effectLst/>
      </p:bgPr>
    </p:bg>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4A620012-263F-566C-17DB-C34F13840F0B}"/>
              </a:ext>
            </a:extLst>
          </p:cNvPr>
          <p:cNvSpPr/>
          <p:nvPr/>
        </p:nvSpPr>
        <p:spPr>
          <a:xfrm>
            <a:off x="359837" y="8284501"/>
            <a:ext cx="6840000" cy="2124000"/>
          </a:xfrm>
          <a:prstGeom prst="roundRect">
            <a:avLst/>
          </a:prstGeom>
          <a:noFill/>
          <a:ln w="38100" cap="rnd">
            <a:solidFill>
              <a:schemeClr val="accent2"/>
            </a:solidFill>
            <a:prstDash val="solid"/>
            <a:round/>
          </a:ln>
        </p:spPr>
        <p:txBody>
          <a:bodyPr/>
          <a:lstStyle/>
          <a:p>
            <a:endParaRPr lang="fr-FR">
              <a:latin typeface="Aeonik MGEN" panose="020B0503030300000000" pitchFamily="34" charset="0"/>
            </a:endParaRPr>
          </a:p>
        </p:txBody>
      </p:sp>
      <p:sp>
        <p:nvSpPr>
          <p:cNvPr id="3" name="Espace réservé du texte 2">
            <a:extLst>
              <a:ext uri="{FF2B5EF4-FFF2-40B4-BE49-F238E27FC236}">
                <a16:creationId xmlns:a16="http://schemas.microsoft.com/office/drawing/2014/main" id="{BE921694-8D83-BC26-D47F-D87EB76D4DA6}"/>
              </a:ext>
            </a:extLst>
          </p:cNvPr>
          <p:cNvSpPr>
            <a:spLocks noGrp="1"/>
          </p:cNvSpPr>
          <p:nvPr>
            <p:ph type="body" sz="quarter" idx="24" hasCustomPrompt="1"/>
          </p:nvPr>
        </p:nvSpPr>
        <p:spPr>
          <a:xfrm>
            <a:off x="410758" y="304800"/>
            <a:ext cx="6840000" cy="785813"/>
          </a:xfrm>
          <a:prstGeom prst="rect">
            <a:avLst/>
          </a:prstGeom>
        </p:spPr>
        <p:txBody>
          <a:bodyPr/>
          <a:lstStyle>
            <a:lvl1pPr marL="0" indent="0">
              <a:buNone/>
              <a:defRPr sz="4000">
                <a:solidFill>
                  <a:schemeClr val="accent2"/>
                </a:solidFill>
                <a:latin typeface="+mj-lt"/>
              </a:defRPr>
            </a:lvl1pPr>
          </a:lstStyle>
          <a:p>
            <a:pPr lvl="0"/>
            <a:r>
              <a:rPr lang="fr-FR"/>
              <a:t>Titre</a:t>
            </a:r>
          </a:p>
        </p:txBody>
      </p:sp>
      <p:sp>
        <p:nvSpPr>
          <p:cNvPr id="2" name="Freeform 19">
            <a:extLst>
              <a:ext uri="{FF2B5EF4-FFF2-40B4-BE49-F238E27FC236}">
                <a16:creationId xmlns:a16="http://schemas.microsoft.com/office/drawing/2014/main" id="{3785EC03-2334-1111-F8D5-C1E4CD4A31EA}"/>
              </a:ext>
            </a:extLst>
          </p:cNvPr>
          <p:cNvSpPr/>
          <p:nvPr userDrawn="1"/>
        </p:nvSpPr>
        <p:spPr>
          <a:xfrm>
            <a:off x="359837" y="5925805"/>
            <a:ext cx="6840000" cy="2124000"/>
          </a:xfrm>
          <a:prstGeom prst="roundRect">
            <a:avLst/>
          </a:prstGeom>
          <a:solidFill>
            <a:srgbClr val="FFFFFF"/>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6" name="Espace réservé du texte 44">
            <a:extLst>
              <a:ext uri="{FF2B5EF4-FFF2-40B4-BE49-F238E27FC236}">
                <a16:creationId xmlns:a16="http://schemas.microsoft.com/office/drawing/2014/main" id="{61ECCEC7-2846-9B72-13B3-91835E77EC85}"/>
              </a:ext>
            </a:extLst>
          </p:cNvPr>
          <p:cNvSpPr>
            <a:spLocks noGrp="1"/>
          </p:cNvSpPr>
          <p:nvPr>
            <p:ph type="body" sz="quarter" idx="26"/>
          </p:nvPr>
        </p:nvSpPr>
        <p:spPr>
          <a:xfrm>
            <a:off x="445807" y="8406166"/>
            <a:ext cx="6605656" cy="360000"/>
          </a:xfrm>
          <a:prstGeom prst="rect">
            <a:avLst/>
          </a:prstGeom>
        </p:spPr>
        <p:txBody>
          <a:bodyPr/>
          <a:lstStyle>
            <a:lvl1pPr marL="0" indent="0">
              <a:buNone/>
              <a:defRPr sz="2400">
                <a:solidFill>
                  <a:schemeClr val="accent2"/>
                </a:solidFill>
                <a:latin typeface="+mj-lt"/>
              </a:defRPr>
            </a:lvl1pPr>
          </a:lstStyle>
          <a:p>
            <a:pPr lvl="0"/>
            <a:endParaRPr lang="fr-FR"/>
          </a:p>
        </p:txBody>
      </p:sp>
      <p:sp>
        <p:nvSpPr>
          <p:cNvPr id="8" name="Freeform 19">
            <a:extLst>
              <a:ext uri="{FF2B5EF4-FFF2-40B4-BE49-F238E27FC236}">
                <a16:creationId xmlns:a16="http://schemas.microsoft.com/office/drawing/2014/main" id="{193427A1-201D-ADA4-67E1-E37F70ACDC82}"/>
              </a:ext>
            </a:extLst>
          </p:cNvPr>
          <p:cNvSpPr/>
          <p:nvPr userDrawn="1"/>
        </p:nvSpPr>
        <p:spPr>
          <a:xfrm>
            <a:off x="359837" y="1208397"/>
            <a:ext cx="6840000" cy="2124000"/>
          </a:xfrm>
          <a:prstGeom prst="roundRect">
            <a:avLst/>
          </a:prstGeom>
          <a:solidFill>
            <a:srgbClr val="FFFFFF"/>
          </a:solidFill>
          <a:ln w="38100" cap="rnd">
            <a:solidFill>
              <a:schemeClr val="accent2"/>
            </a:solidFill>
            <a:prstDash val="solid"/>
            <a:round/>
          </a:ln>
        </p:spPr>
        <p:txBody>
          <a:bodyPr/>
          <a:lstStyle/>
          <a:p>
            <a:endParaRPr lang="fr-FR">
              <a:latin typeface="Aeonik MGEN" panose="020B0503030300000000" pitchFamily="34" charset="0"/>
            </a:endParaRPr>
          </a:p>
        </p:txBody>
      </p:sp>
      <p:sp>
        <p:nvSpPr>
          <p:cNvPr id="9" name="Freeform 24">
            <a:extLst>
              <a:ext uri="{FF2B5EF4-FFF2-40B4-BE49-F238E27FC236}">
                <a16:creationId xmlns:a16="http://schemas.microsoft.com/office/drawing/2014/main" id="{629140A2-4ED0-582D-F1E1-B73FA50CFE3B}"/>
              </a:ext>
            </a:extLst>
          </p:cNvPr>
          <p:cNvSpPr/>
          <p:nvPr userDrawn="1"/>
        </p:nvSpPr>
        <p:spPr>
          <a:xfrm>
            <a:off x="387377" y="3567109"/>
            <a:ext cx="6812460" cy="2124000"/>
          </a:xfrm>
          <a:prstGeom prst="roundRect">
            <a:avLst/>
          </a:prstGeom>
          <a:noFill/>
          <a:ln w="38100" cap="rnd">
            <a:solidFill>
              <a:schemeClr val="accent2"/>
            </a:solidFill>
            <a:prstDash val="solid"/>
            <a:round/>
          </a:ln>
        </p:spPr>
        <p:txBody>
          <a:bodyPr/>
          <a:lstStyle/>
          <a:p>
            <a:endParaRPr lang="fr-FR">
              <a:latin typeface="Aeonik MGEN" panose="020B0503030300000000" pitchFamily="34" charset="0"/>
            </a:endParaRPr>
          </a:p>
        </p:txBody>
      </p:sp>
      <p:sp>
        <p:nvSpPr>
          <p:cNvPr id="10" name="Espace réservé du texte 44">
            <a:extLst>
              <a:ext uri="{FF2B5EF4-FFF2-40B4-BE49-F238E27FC236}">
                <a16:creationId xmlns:a16="http://schemas.microsoft.com/office/drawing/2014/main" id="{05132CA4-41E0-82BD-64DB-7D8595E8BAD4}"/>
              </a:ext>
            </a:extLst>
          </p:cNvPr>
          <p:cNvSpPr>
            <a:spLocks noGrp="1"/>
          </p:cNvSpPr>
          <p:nvPr>
            <p:ph type="body" sz="quarter" idx="27"/>
          </p:nvPr>
        </p:nvSpPr>
        <p:spPr>
          <a:xfrm>
            <a:off x="477009" y="1284775"/>
            <a:ext cx="6605656" cy="360000"/>
          </a:xfrm>
          <a:prstGeom prst="rect">
            <a:avLst/>
          </a:prstGeom>
        </p:spPr>
        <p:txBody>
          <a:bodyPr/>
          <a:lstStyle>
            <a:lvl1pPr marL="0" indent="0">
              <a:buNone/>
              <a:defRPr sz="2400">
                <a:solidFill>
                  <a:schemeClr val="accent2"/>
                </a:solidFill>
                <a:latin typeface="+mj-lt"/>
              </a:defRPr>
            </a:lvl1pPr>
          </a:lstStyle>
          <a:p>
            <a:pPr lvl="0"/>
            <a:endParaRPr lang="fr-FR"/>
          </a:p>
        </p:txBody>
      </p:sp>
      <p:sp>
        <p:nvSpPr>
          <p:cNvPr id="11" name="Espace réservé du texte 44">
            <a:extLst>
              <a:ext uri="{FF2B5EF4-FFF2-40B4-BE49-F238E27FC236}">
                <a16:creationId xmlns:a16="http://schemas.microsoft.com/office/drawing/2014/main" id="{F3E8758E-F676-F51B-BFEF-368CE3A88E78}"/>
              </a:ext>
            </a:extLst>
          </p:cNvPr>
          <p:cNvSpPr>
            <a:spLocks noGrp="1"/>
          </p:cNvSpPr>
          <p:nvPr>
            <p:ph type="body" sz="quarter" idx="28"/>
          </p:nvPr>
        </p:nvSpPr>
        <p:spPr>
          <a:xfrm>
            <a:off x="508672" y="3654329"/>
            <a:ext cx="6616486" cy="360000"/>
          </a:xfrm>
          <a:prstGeom prst="rect">
            <a:avLst/>
          </a:prstGeom>
        </p:spPr>
        <p:txBody>
          <a:bodyPr/>
          <a:lstStyle>
            <a:lvl1pPr marL="0" indent="0">
              <a:buNone/>
              <a:defRPr sz="2400">
                <a:solidFill>
                  <a:schemeClr val="accent2"/>
                </a:solidFill>
                <a:latin typeface="+mj-lt"/>
              </a:defRPr>
            </a:lvl1pPr>
          </a:lstStyle>
          <a:p>
            <a:pPr lvl="0"/>
            <a:endParaRPr lang="fr-FR"/>
          </a:p>
        </p:txBody>
      </p:sp>
      <p:sp>
        <p:nvSpPr>
          <p:cNvPr id="36" name="Espace réservé du texte 44">
            <a:extLst>
              <a:ext uri="{FF2B5EF4-FFF2-40B4-BE49-F238E27FC236}">
                <a16:creationId xmlns:a16="http://schemas.microsoft.com/office/drawing/2014/main" id="{A09C870B-D8C1-3525-49D0-244B424736BE}"/>
              </a:ext>
            </a:extLst>
          </p:cNvPr>
          <p:cNvSpPr>
            <a:spLocks noGrp="1"/>
          </p:cNvSpPr>
          <p:nvPr>
            <p:ph type="body" sz="quarter" idx="21"/>
          </p:nvPr>
        </p:nvSpPr>
        <p:spPr>
          <a:xfrm>
            <a:off x="466179" y="6015787"/>
            <a:ext cx="6616486" cy="360000"/>
          </a:xfrm>
          <a:prstGeom prst="rect">
            <a:avLst/>
          </a:prstGeom>
        </p:spPr>
        <p:txBody>
          <a:bodyPr/>
          <a:lstStyle>
            <a:lvl1pPr marL="0" indent="0">
              <a:buNone/>
              <a:defRPr sz="2400">
                <a:solidFill>
                  <a:schemeClr val="accent2"/>
                </a:solidFill>
                <a:latin typeface="+mj-lt"/>
              </a:defRPr>
            </a:lvl1pPr>
          </a:lstStyle>
          <a:p>
            <a:pPr lvl="0"/>
            <a:endParaRPr lang="fr-FR"/>
          </a:p>
        </p:txBody>
      </p:sp>
      <p:sp>
        <p:nvSpPr>
          <p:cNvPr id="5" name="Espace réservé du contenu 4">
            <a:extLst>
              <a:ext uri="{FF2B5EF4-FFF2-40B4-BE49-F238E27FC236}">
                <a16:creationId xmlns:a16="http://schemas.microsoft.com/office/drawing/2014/main" id="{4266CA0D-692B-2215-66A1-21468D2CD567}"/>
              </a:ext>
            </a:extLst>
          </p:cNvPr>
          <p:cNvSpPr>
            <a:spLocks noGrp="1"/>
          </p:cNvSpPr>
          <p:nvPr>
            <p:ph sz="quarter" idx="29" hasCustomPrompt="1"/>
          </p:nvPr>
        </p:nvSpPr>
        <p:spPr>
          <a:xfrm>
            <a:off x="466725" y="1644650"/>
            <a:ext cx="6616700" cy="1481138"/>
          </a:xfrm>
          <a:prstGeom prst="rect">
            <a:avLst/>
          </a:prstGeom>
        </p:spPr>
        <p:txBody>
          <a:bodyPr/>
          <a:lstStyle>
            <a:lvl1pPr marL="0" indent="0">
              <a:buNone/>
              <a:defRPr sz="1800">
                <a:solidFill>
                  <a:schemeClr val="bg1"/>
                </a:solidFill>
              </a:defRPr>
            </a:lvl1pPr>
          </a:lstStyle>
          <a:p>
            <a:pPr lvl="0"/>
            <a:r>
              <a:rPr lang="fr-FR"/>
              <a:t>Texte + images</a:t>
            </a:r>
          </a:p>
        </p:txBody>
      </p:sp>
      <p:sp>
        <p:nvSpPr>
          <p:cNvPr id="7" name="Espace réservé du contenu 4">
            <a:extLst>
              <a:ext uri="{FF2B5EF4-FFF2-40B4-BE49-F238E27FC236}">
                <a16:creationId xmlns:a16="http://schemas.microsoft.com/office/drawing/2014/main" id="{D6E4AE26-6889-892A-82AE-8D2D1A7E9304}"/>
              </a:ext>
            </a:extLst>
          </p:cNvPr>
          <p:cNvSpPr>
            <a:spLocks noGrp="1"/>
          </p:cNvSpPr>
          <p:nvPr>
            <p:ph sz="quarter" idx="30" hasCustomPrompt="1"/>
          </p:nvPr>
        </p:nvSpPr>
        <p:spPr>
          <a:xfrm>
            <a:off x="522408" y="4112150"/>
            <a:ext cx="6616700" cy="1481138"/>
          </a:xfrm>
          <a:prstGeom prst="rect">
            <a:avLst/>
          </a:prstGeom>
        </p:spPr>
        <p:txBody>
          <a:bodyPr/>
          <a:lstStyle>
            <a:lvl1pPr marL="0" indent="0">
              <a:buNone/>
              <a:defRPr sz="1800">
                <a:solidFill>
                  <a:schemeClr val="bg1"/>
                </a:solidFill>
              </a:defRPr>
            </a:lvl1pPr>
          </a:lstStyle>
          <a:p>
            <a:pPr lvl="0"/>
            <a:r>
              <a:rPr lang="fr-FR"/>
              <a:t>Texte + images</a:t>
            </a:r>
          </a:p>
        </p:txBody>
      </p:sp>
      <p:sp>
        <p:nvSpPr>
          <p:cNvPr id="12" name="Espace réservé du contenu 4">
            <a:extLst>
              <a:ext uri="{FF2B5EF4-FFF2-40B4-BE49-F238E27FC236}">
                <a16:creationId xmlns:a16="http://schemas.microsoft.com/office/drawing/2014/main" id="{46F0A312-3FB7-D3D1-6A13-6A0760F6F5DE}"/>
              </a:ext>
            </a:extLst>
          </p:cNvPr>
          <p:cNvSpPr>
            <a:spLocks noGrp="1"/>
          </p:cNvSpPr>
          <p:nvPr>
            <p:ph sz="quarter" idx="31" hasCustomPrompt="1"/>
          </p:nvPr>
        </p:nvSpPr>
        <p:spPr>
          <a:xfrm>
            <a:off x="485257" y="6477389"/>
            <a:ext cx="6616700" cy="1481138"/>
          </a:xfrm>
          <a:prstGeom prst="rect">
            <a:avLst/>
          </a:prstGeom>
        </p:spPr>
        <p:txBody>
          <a:bodyPr/>
          <a:lstStyle>
            <a:lvl1pPr marL="0" indent="0">
              <a:buNone/>
              <a:defRPr sz="1800">
                <a:solidFill>
                  <a:schemeClr val="bg1"/>
                </a:solidFill>
              </a:defRPr>
            </a:lvl1pPr>
          </a:lstStyle>
          <a:p>
            <a:pPr lvl="0"/>
            <a:r>
              <a:rPr lang="fr-FR"/>
              <a:t>Texte + images</a:t>
            </a:r>
          </a:p>
        </p:txBody>
      </p:sp>
      <p:sp>
        <p:nvSpPr>
          <p:cNvPr id="13" name="Espace réservé du contenu 4">
            <a:extLst>
              <a:ext uri="{FF2B5EF4-FFF2-40B4-BE49-F238E27FC236}">
                <a16:creationId xmlns:a16="http://schemas.microsoft.com/office/drawing/2014/main" id="{CE225883-5BB4-3C46-60F5-A36A4E1BAB4A}"/>
              </a:ext>
            </a:extLst>
          </p:cNvPr>
          <p:cNvSpPr>
            <a:spLocks noGrp="1"/>
          </p:cNvSpPr>
          <p:nvPr>
            <p:ph sz="quarter" idx="32" hasCustomPrompt="1"/>
          </p:nvPr>
        </p:nvSpPr>
        <p:spPr>
          <a:xfrm>
            <a:off x="410758" y="8843299"/>
            <a:ext cx="6616700" cy="1481138"/>
          </a:xfrm>
          <a:prstGeom prst="rect">
            <a:avLst/>
          </a:prstGeom>
        </p:spPr>
        <p:txBody>
          <a:bodyPr/>
          <a:lstStyle>
            <a:lvl1pPr marL="0" indent="0">
              <a:buNone/>
              <a:defRPr sz="1800">
                <a:solidFill>
                  <a:schemeClr val="bg1"/>
                </a:solidFill>
              </a:defRPr>
            </a:lvl1pPr>
          </a:lstStyle>
          <a:p>
            <a:pPr lvl="0"/>
            <a:r>
              <a:rPr lang="fr-FR"/>
              <a:t>Texte + images</a:t>
            </a:r>
          </a:p>
        </p:txBody>
      </p:sp>
    </p:spTree>
    <p:extLst>
      <p:ext uri="{BB962C8B-B14F-4D97-AF65-F5344CB8AC3E}">
        <p14:creationId xmlns:p14="http://schemas.microsoft.com/office/powerpoint/2010/main" val="30506522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hématique vert foncé horizontal 4">
    <p:bg>
      <p:bgPr>
        <a:solidFill>
          <a:schemeClr val="accent2"/>
        </a:solidFill>
        <a:effectLst/>
      </p:bgPr>
    </p:bg>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4A620012-263F-566C-17DB-C34F13840F0B}"/>
              </a:ext>
            </a:extLst>
          </p:cNvPr>
          <p:cNvSpPr/>
          <p:nvPr/>
        </p:nvSpPr>
        <p:spPr>
          <a:xfrm>
            <a:off x="359837" y="8284501"/>
            <a:ext cx="6840000" cy="2124000"/>
          </a:xfrm>
          <a:prstGeom prst="roundRect">
            <a:avLst/>
          </a:prstGeom>
          <a:noFill/>
          <a:ln w="38100" cap="rnd">
            <a:solidFill>
              <a:schemeClr val="accent1"/>
            </a:solidFill>
            <a:prstDash val="solid"/>
            <a:round/>
          </a:ln>
        </p:spPr>
        <p:txBody>
          <a:bodyPr/>
          <a:lstStyle/>
          <a:p>
            <a:endParaRPr lang="fr-FR">
              <a:latin typeface="Aeonik MGEN" panose="020B0503030300000000" pitchFamily="34" charset="0"/>
            </a:endParaRPr>
          </a:p>
        </p:txBody>
      </p:sp>
      <p:sp>
        <p:nvSpPr>
          <p:cNvPr id="3" name="Espace réservé du texte 2">
            <a:extLst>
              <a:ext uri="{FF2B5EF4-FFF2-40B4-BE49-F238E27FC236}">
                <a16:creationId xmlns:a16="http://schemas.microsoft.com/office/drawing/2014/main" id="{BE921694-8D83-BC26-D47F-D87EB76D4DA6}"/>
              </a:ext>
            </a:extLst>
          </p:cNvPr>
          <p:cNvSpPr>
            <a:spLocks noGrp="1"/>
          </p:cNvSpPr>
          <p:nvPr>
            <p:ph type="body" sz="quarter" idx="24" hasCustomPrompt="1"/>
          </p:nvPr>
        </p:nvSpPr>
        <p:spPr>
          <a:xfrm>
            <a:off x="410758" y="304800"/>
            <a:ext cx="6840000" cy="785813"/>
          </a:xfrm>
          <a:prstGeom prst="rect">
            <a:avLst/>
          </a:prstGeom>
        </p:spPr>
        <p:txBody>
          <a:bodyPr/>
          <a:lstStyle>
            <a:lvl1pPr marL="0" indent="0">
              <a:buNone/>
              <a:defRPr sz="4000">
                <a:solidFill>
                  <a:schemeClr val="accent1"/>
                </a:solidFill>
                <a:latin typeface="+mj-lt"/>
              </a:defRPr>
            </a:lvl1pPr>
          </a:lstStyle>
          <a:p>
            <a:pPr lvl="0"/>
            <a:r>
              <a:rPr lang="fr-FR"/>
              <a:t>Titre</a:t>
            </a:r>
          </a:p>
        </p:txBody>
      </p:sp>
      <p:sp>
        <p:nvSpPr>
          <p:cNvPr id="2" name="Freeform 19">
            <a:extLst>
              <a:ext uri="{FF2B5EF4-FFF2-40B4-BE49-F238E27FC236}">
                <a16:creationId xmlns:a16="http://schemas.microsoft.com/office/drawing/2014/main" id="{3785EC03-2334-1111-F8D5-C1E4CD4A31EA}"/>
              </a:ext>
            </a:extLst>
          </p:cNvPr>
          <p:cNvSpPr/>
          <p:nvPr userDrawn="1"/>
        </p:nvSpPr>
        <p:spPr>
          <a:xfrm>
            <a:off x="359837" y="5925805"/>
            <a:ext cx="6840000" cy="2124000"/>
          </a:xfrm>
          <a:prstGeom prst="roundRect">
            <a:avLst/>
          </a:prstGeom>
          <a:solidFill>
            <a:srgbClr val="FFFFFF"/>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6" name="Espace réservé du texte 44">
            <a:extLst>
              <a:ext uri="{FF2B5EF4-FFF2-40B4-BE49-F238E27FC236}">
                <a16:creationId xmlns:a16="http://schemas.microsoft.com/office/drawing/2014/main" id="{61ECCEC7-2846-9B72-13B3-91835E77EC85}"/>
              </a:ext>
            </a:extLst>
          </p:cNvPr>
          <p:cNvSpPr>
            <a:spLocks noGrp="1"/>
          </p:cNvSpPr>
          <p:nvPr>
            <p:ph type="body" sz="quarter" idx="26"/>
          </p:nvPr>
        </p:nvSpPr>
        <p:spPr>
          <a:xfrm>
            <a:off x="445807" y="8406166"/>
            <a:ext cx="6605656" cy="360000"/>
          </a:xfrm>
          <a:prstGeom prst="rect">
            <a:avLst/>
          </a:prstGeom>
        </p:spPr>
        <p:txBody>
          <a:bodyPr/>
          <a:lstStyle>
            <a:lvl1pPr marL="0" indent="0">
              <a:buNone/>
              <a:defRPr sz="2400">
                <a:solidFill>
                  <a:schemeClr val="accent1"/>
                </a:solidFill>
                <a:latin typeface="+mj-lt"/>
              </a:defRPr>
            </a:lvl1pPr>
          </a:lstStyle>
          <a:p>
            <a:pPr lvl="0"/>
            <a:endParaRPr lang="fr-FR"/>
          </a:p>
        </p:txBody>
      </p:sp>
      <p:sp>
        <p:nvSpPr>
          <p:cNvPr id="8" name="Freeform 19">
            <a:extLst>
              <a:ext uri="{FF2B5EF4-FFF2-40B4-BE49-F238E27FC236}">
                <a16:creationId xmlns:a16="http://schemas.microsoft.com/office/drawing/2014/main" id="{193427A1-201D-ADA4-67E1-E37F70ACDC82}"/>
              </a:ext>
            </a:extLst>
          </p:cNvPr>
          <p:cNvSpPr/>
          <p:nvPr userDrawn="1"/>
        </p:nvSpPr>
        <p:spPr>
          <a:xfrm>
            <a:off x="359837" y="1208397"/>
            <a:ext cx="6840000" cy="2124000"/>
          </a:xfrm>
          <a:prstGeom prst="roundRect">
            <a:avLst/>
          </a:prstGeom>
          <a:solidFill>
            <a:srgbClr val="FFFFFF"/>
          </a:solidFill>
          <a:ln w="38100" cap="rnd">
            <a:solidFill>
              <a:schemeClr val="accent1"/>
            </a:solidFill>
            <a:prstDash val="solid"/>
            <a:round/>
          </a:ln>
        </p:spPr>
        <p:txBody>
          <a:bodyPr/>
          <a:lstStyle/>
          <a:p>
            <a:endParaRPr lang="fr-FR">
              <a:latin typeface="Aeonik MGEN" panose="020B0503030300000000" pitchFamily="34" charset="0"/>
            </a:endParaRPr>
          </a:p>
        </p:txBody>
      </p:sp>
      <p:sp>
        <p:nvSpPr>
          <p:cNvPr id="9" name="Freeform 24">
            <a:extLst>
              <a:ext uri="{FF2B5EF4-FFF2-40B4-BE49-F238E27FC236}">
                <a16:creationId xmlns:a16="http://schemas.microsoft.com/office/drawing/2014/main" id="{629140A2-4ED0-582D-F1E1-B73FA50CFE3B}"/>
              </a:ext>
            </a:extLst>
          </p:cNvPr>
          <p:cNvSpPr/>
          <p:nvPr userDrawn="1"/>
        </p:nvSpPr>
        <p:spPr>
          <a:xfrm>
            <a:off x="387377" y="3567109"/>
            <a:ext cx="6812460" cy="2124000"/>
          </a:xfrm>
          <a:prstGeom prst="roundRect">
            <a:avLst/>
          </a:prstGeom>
          <a:noFill/>
          <a:ln w="38100" cap="rnd">
            <a:solidFill>
              <a:schemeClr val="accent1"/>
            </a:solidFill>
            <a:prstDash val="solid"/>
            <a:round/>
          </a:ln>
        </p:spPr>
        <p:txBody>
          <a:bodyPr/>
          <a:lstStyle/>
          <a:p>
            <a:endParaRPr lang="fr-FR">
              <a:latin typeface="Aeonik MGEN" panose="020B0503030300000000" pitchFamily="34" charset="0"/>
            </a:endParaRPr>
          </a:p>
        </p:txBody>
      </p:sp>
      <p:sp>
        <p:nvSpPr>
          <p:cNvPr id="10" name="Espace réservé du texte 44">
            <a:extLst>
              <a:ext uri="{FF2B5EF4-FFF2-40B4-BE49-F238E27FC236}">
                <a16:creationId xmlns:a16="http://schemas.microsoft.com/office/drawing/2014/main" id="{05132CA4-41E0-82BD-64DB-7D8595E8BAD4}"/>
              </a:ext>
            </a:extLst>
          </p:cNvPr>
          <p:cNvSpPr>
            <a:spLocks noGrp="1"/>
          </p:cNvSpPr>
          <p:nvPr>
            <p:ph type="body" sz="quarter" idx="27"/>
          </p:nvPr>
        </p:nvSpPr>
        <p:spPr>
          <a:xfrm>
            <a:off x="477009" y="1284775"/>
            <a:ext cx="6605656" cy="360000"/>
          </a:xfrm>
          <a:prstGeom prst="rect">
            <a:avLst/>
          </a:prstGeom>
        </p:spPr>
        <p:txBody>
          <a:bodyPr/>
          <a:lstStyle>
            <a:lvl1pPr marL="0" indent="0">
              <a:buNone/>
              <a:defRPr sz="2400">
                <a:solidFill>
                  <a:schemeClr val="accent1"/>
                </a:solidFill>
                <a:latin typeface="+mj-lt"/>
              </a:defRPr>
            </a:lvl1pPr>
          </a:lstStyle>
          <a:p>
            <a:pPr lvl="0"/>
            <a:endParaRPr lang="fr-FR"/>
          </a:p>
        </p:txBody>
      </p:sp>
      <p:sp>
        <p:nvSpPr>
          <p:cNvPr id="11" name="Espace réservé du texte 44">
            <a:extLst>
              <a:ext uri="{FF2B5EF4-FFF2-40B4-BE49-F238E27FC236}">
                <a16:creationId xmlns:a16="http://schemas.microsoft.com/office/drawing/2014/main" id="{F3E8758E-F676-F51B-BFEF-368CE3A88E78}"/>
              </a:ext>
            </a:extLst>
          </p:cNvPr>
          <p:cNvSpPr>
            <a:spLocks noGrp="1"/>
          </p:cNvSpPr>
          <p:nvPr>
            <p:ph type="body" sz="quarter" idx="28"/>
          </p:nvPr>
        </p:nvSpPr>
        <p:spPr>
          <a:xfrm>
            <a:off x="508672" y="3654329"/>
            <a:ext cx="6616486" cy="360000"/>
          </a:xfrm>
          <a:prstGeom prst="rect">
            <a:avLst/>
          </a:prstGeom>
        </p:spPr>
        <p:txBody>
          <a:bodyPr/>
          <a:lstStyle>
            <a:lvl1pPr marL="0" indent="0">
              <a:buNone/>
              <a:defRPr sz="2400">
                <a:solidFill>
                  <a:schemeClr val="accent1"/>
                </a:solidFill>
                <a:latin typeface="+mj-lt"/>
              </a:defRPr>
            </a:lvl1pPr>
          </a:lstStyle>
          <a:p>
            <a:pPr lvl="0"/>
            <a:endParaRPr lang="fr-FR"/>
          </a:p>
        </p:txBody>
      </p:sp>
      <p:sp>
        <p:nvSpPr>
          <p:cNvPr id="36" name="Espace réservé du texte 44">
            <a:extLst>
              <a:ext uri="{FF2B5EF4-FFF2-40B4-BE49-F238E27FC236}">
                <a16:creationId xmlns:a16="http://schemas.microsoft.com/office/drawing/2014/main" id="{A09C870B-D8C1-3525-49D0-244B424736BE}"/>
              </a:ext>
            </a:extLst>
          </p:cNvPr>
          <p:cNvSpPr>
            <a:spLocks noGrp="1"/>
          </p:cNvSpPr>
          <p:nvPr>
            <p:ph type="body" sz="quarter" idx="21"/>
          </p:nvPr>
        </p:nvSpPr>
        <p:spPr>
          <a:xfrm>
            <a:off x="466179" y="6015787"/>
            <a:ext cx="6616486" cy="360000"/>
          </a:xfrm>
          <a:prstGeom prst="rect">
            <a:avLst/>
          </a:prstGeom>
        </p:spPr>
        <p:txBody>
          <a:bodyPr/>
          <a:lstStyle>
            <a:lvl1pPr marL="0" indent="0">
              <a:buNone/>
              <a:defRPr sz="2400">
                <a:solidFill>
                  <a:schemeClr val="accent1"/>
                </a:solidFill>
                <a:latin typeface="+mj-lt"/>
              </a:defRPr>
            </a:lvl1pPr>
          </a:lstStyle>
          <a:p>
            <a:pPr lvl="0"/>
            <a:endParaRPr lang="fr-FR"/>
          </a:p>
        </p:txBody>
      </p:sp>
      <p:sp>
        <p:nvSpPr>
          <p:cNvPr id="5" name="Espace réservé du contenu 4">
            <a:extLst>
              <a:ext uri="{FF2B5EF4-FFF2-40B4-BE49-F238E27FC236}">
                <a16:creationId xmlns:a16="http://schemas.microsoft.com/office/drawing/2014/main" id="{4266CA0D-692B-2215-66A1-21468D2CD567}"/>
              </a:ext>
            </a:extLst>
          </p:cNvPr>
          <p:cNvSpPr>
            <a:spLocks noGrp="1"/>
          </p:cNvSpPr>
          <p:nvPr>
            <p:ph sz="quarter" idx="29" hasCustomPrompt="1"/>
          </p:nvPr>
        </p:nvSpPr>
        <p:spPr>
          <a:xfrm>
            <a:off x="466725" y="1644650"/>
            <a:ext cx="6616700" cy="1481138"/>
          </a:xfrm>
          <a:prstGeom prst="rect">
            <a:avLst/>
          </a:prstGeom>
        </p:spPr>
        <p:txBody>
          <a:bodyPr/>
          <a:lstStyle>
            <a:lvl1pPr marL="0" indent="0">
              <a:buNone/>
              <a:defRPr sz="1800">
                <a:solidFill>
                  <a:schemeClr val="bg1"/>
                </a:solidFill>
              </a:defRPr>
            </a:lvl1pPr>
          </a:lstStyle>
          <a:p>
            <a:pPr lvl="0"/>
            <a:r>
              <a:rPr lang="fr-FR"/>
              <a:t>Texte + images</a:t>
            </a:r>
          </a:p>
        </p:txBody>
      </p:sp>
      <p:sp>
        <p:nvSpPr>
          <p:cNvPr id="7" name="Espace réservé du contenu 4">
            <a:extLst>
              <a:ext uri="{FF2B5EF4-FFF2-40B4-BE49-F238E27FC236}">
                <a16:creationId xmlns:a16="http://schemas.microsoft.com/office/drawing/2014/main" id="{D6E4AE26-6889-892A-82AE-8D2D1A7E9304}"/>
              </a:ext>
            </a:extLst>
          </p:cNvPr>
          <p:cNvSpPr>
            <a:spLocks noGrp="1"/>
          </p:cNvSpPr>
          <p:nvPr>
            <p:ph sz="quarter" idx="30" hasCustomPrompt="1"/>
          </p:nvPr>
        </p:nvSpPr>
        <p:spPr>
          <a:xfrm>
            <a:off x="522408" y="4112150"/>
            <a:ext cx="6616700" cy="1481138"/>
          </a:xfrm>
          <a:prstGeom prst="rect">
            <a:avLst/>
          </a:prstGeom>
        </p:spPr>
        <p:txBody>
          <a:bodyPr/>
          <a:lstStyle>
            <a:lvl1pPr marL="0" indent="0">
              <a:buNone/>
              <a:defRPr sz="1800">
                <a:solidFill>
                  <a:srgbClr val="FFFFFF"/>
                </a:solidFill>
              </a:defRPr>
            </a:lvl1pPr>
          </a:lstStyle>
          <a:p>
            <a:pPr lvl="0"/>
            <a:r>
              <a:rPr lang="fr-FR"/>
              <a:t>Texte + images</a:t>
            </a:r>
          </a:p>
        </p:txBody>
      </p:sp>
      <p:sp>
        <p:nvSpPr>
          <p:cNvPr id="12" name="Espace réservé du contenu 4">
            <a:extLst>
              <a:ext uri="{FF2B5EF4-FFF2-40B4-BE49-F238E27FC236}">
                <a16:creationId xmlns:a16="http://schemas.microsoft.com/office/drawing/2014/main" id="{46F0A312-3FB7-D3D1-6A13-6A0760F6F5DE}"/>
              </a:ext>
            </a:extLst>
          </p:cNvPr>
          <p:cNvSpPr>
            <a:spLocks noGrp="1"/>
          </p:cNvSpPr>
          <p:nvPr>
            <p:ph sz="quarter" idx="31" hasCustomPrompt="1"/>
          </p:nvPr>
        </p:nvSpPr>
        <p:spPr>
          <a:xfrm>
            <a:off x="485257" y="6477389"/>
            <a:ext cx="6616700" cy="1481138"/>
          </a:xfrm>
          <a:prstGeom prst="rect">
            <a:avLst/>
          </a:prstGeom>
        </p:spPr>
        <p:txBody>
          <a:bodyPr/>
          <a:lstStyle>
            <a:lvl1pPr marL="0" indent="0">
              <a:buNone/>
              <a:defRPr sz="1800">
                <a:solidFill>
                  <a:schemeClr val="bg1"/>
                </a:solidFill>
              </a:defRPr>
            </a:lvl1pPr>
          </a:lstStyle>
          <a:p>
            <a:pPr lvl="0"/>
            <a:r>
              <a:rPr lang="fr-FR"/>
              <a:t>Texte + images</a:t>
            </a:r>
          </a:p>
        </p:txBody>
      </p:sp>
      <p:sp>
        <p:nvSpPr>
          <p:cNvPr id="13" name="Espace réservé du contenu 4">
            <a:extLst>
              <a:ext uri="{FF2B5EF4-FFF2-40B4-BE49-F238E27FC236}">
                <a16:creationId xmlns:a16="http://schemas.microsoft.com/office/drawing/2014/main" id="{CE225883-5BB4-3C46-60F5-A36A4E1BAB4A}"/>
              </a:ext>
            </a:extLst>
          </p:cNvPr>
          <p:cNvSpPr>
            <a:spLocks noGrp="1"/>
          </p:cNvSpPr>
          <p:nvPr>
            <p:ph sz="quarter" idx="32" hasCustomPrompt="1"/>
          </p:nvPr>
        </p:nvSpPr>
        <p:spPr>
          <a:xfrm>
            <a:off x="410758" y="8843299"/>
            <a:ext cx="6616700" cy="1481138"/>
          </a:xfrm>
          <a:prstGeom prst="rect">
            <a:avLst/>
          </a:prstGeom>
        </p:spPr>
        <p:txBody>
          <a:bodyPr/>
          <a:lstStyle>
            <a:lvl1pPr marL="0" indent="0">
              <a:buNone/>
              <a:defRPr sz="1800">
                <a:solidFill>
                  <a:srgbClr val="FFFFFF"/>
                </a:solidFill>
              </a:defRPr>
            </a:lvl1pPr>
          </a:lstStyle>
          <a:p>
            <a:pPr lvl="0"/>
            <a:r>
              <a:rPr lang="fr-FR"/>
              <a:t>Texte + images</a:t>
            </a:r>
          </a:p>
        </p:txBody>
      </p:sp>
    </p:spTree>
    <p:extLst>
      <p:ext uri="{BB962C8B-B14F-4D97-AF65-F5344CB8AC3E}">
        <p14:creationId xmlns:p14="http://schemas.microsoft.com/office/powerpoint/2010/main" val="12818792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hématique vert horizontal 4">
    <p:bg>
      <p:bgPr>
        <a:solidFill>
          <a:schemeClr val="accent3"/>
        </a:solidFill>
        <a:effectLst/>
      </p:bgPr>
    </p:bg>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4A620012-263F-566C-17DB-C34F13840F0B}"/>
              </a:ext>
            </a:extLst>
          </p:cNvPr>
          <p:cNvSpPr/>
          <p:nvPr/>
        </p:nvSpPr>
        <p:spPr>
          <a:xfrm>
            <a:off x="359837" y="8284501"/>
            <a:ext cx="6840000" cy="2124000"/>
          </a:xfrm>
          <a:prstGeom prst="roundRect">
            <a:avLst/>
          </a:prstGeom>
          <a:noFill/>
          <a:ln w="38100" cap="rnd">
            <a:solidFill>
              <a:schemeClr val="accent4"/>
            </a:solidFill>
            <a:prstDash val="solid"/>
            <a:round/>
          </a:ln>
        </p:spPr>
        <p:txBody>
          <a:bodyPr/>
          <a:lstStyle/>
          <a:p>
            <a:endParaRPr lang="fr-FR">
              <a:latin typeface="Aeonik MGEN" panose="020B0503030300000000" pitchFamily="34" charset="0"/>
            </a:endParaRPr>
          </a:p>
        </p:txBody>
      </p:sp>
      <p:sp>
        <p:nvSpPr>
          <p:cNvPr id="3" name="Espace réservé du texte 2">
            <a:extLst>
              <a:ext uri="{FF2B5EF4-FFF2-40B4-BE49-F238E27FC236}">
                <a16:creationId xmlns:a16="http://schemas.microsoft.com/office/drawing/2014/main" id="{BE921694-8D83-BC26-D47F-D87EB76D4DA6}"/>
              </a:ext>
            </a:extLst>
          </p:cNvPr>
          <p:cNvSpPr>
            <a:spLocks noGrp="1"/>
          </p:cNvSpPr>
          <p:nvPr>
            <p:ph type="body" sz="quarter" idx="24" hasCustomPrompt="1"/>
          </p:nvPr>
        </p:nvSpPr>
        <p:spPr>
          <a:xfrm>
            <a:off x="410758" y="304800"/>
            <a:ext cx="6840000" cy="785813"/>
          </a:xfrm>
          <a:prstGeom prst="rect">
            <a:avLst/>
          </a:prstGeom>
        </p:spPr>
        <p:txBody>
          <a:bodyPr/>
          <a:lstStyle>
            <a:lvl1pPr marL="0" indent="0">
              <a:buNone/>
              <a:defRPr sz="4000">
                <a:solidFill>
                  <a:schemeClr val="accent4"/>
                </a:solidFill>
                <a:latin typeface="+mj-lt"/>
              </a:defRPr>
            </a:lvl1pPr>
          </a:lstStyle>
          <a:p>
            <a:pPr lvl="0"/>
            <a:r>
              <a:rPr lang="fr-FR"/>
              <a:t>Titre</a:t>
            </a:r>
          </a:p>
        </p:txBody>
      </p:sp>
      <p:sp>
        <p:nvSpPr>
          <p:cNvPr id="2" name="Freeform 19">
            <a:extLst>
              <a:ext uri="{FF2B5EF4-FFF2-40B4-BE49-F238E27FC236}">
                <a16:creationId xmlns:a16="http://schemas.microsoft.com/office/drawing/2014/main" id="{3785EC03-2334-1111-F8D5-C1E4CD4A31EA}"/>
              </a:ext>
            </a:extLst>
          </p:cNvPr>
          <p:cNvSpPr/>
          <p:nvPr userDrawn="1"/>
        </p:nvSpPr>
        <p:spPr>
          <a:xfrm>
            <a:off x="359837" y="5925805"/>
            <a:ext cx="6840000" cy="2124000"/>
          </a:xfrm>
          <a:prstGeom prst="roundRect">
            <a:avLst/>
          </a:prstGeom>
          <a:solidFill>
            <a:srgbClr val="FFFFFF"/>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6" name="Espace réservé du texte 44">
            <a:extLst>
              <a:ext uri="{FF2B5EF4-FFF2-40B4-BE49-F238E27FC236}">
                <a16:creationId xmlns:a16="http://schemas.microsoft.com/office/drawing/2014/main" id="{61ECCEC7-2846-9B72-13B3-91835E77EC85}"/>
              </a:ext>
            </a:extLst>
          </p:cNvPr>
          <p:cNvSpPr>
            <a:spLocks noGrp="1"/>
          </p:cNvSpPr>
          <p:nvPr>
            <p:ph type="body" sz="quarter" idx="26"/>
          </p:nvPr>
        </p:nvSpPr>
        <p:spPr>
          <a:xfrm>
            <a:off x="445807" y="8406166"/>
            <a:ext cx="6605656" cy="360000"/>
          </a:xfrm>
          <a:prstGeom prst="rect">
            <a:avLst/>
          </a:prstGeom>
        </p:spPr>
        <p:txBody>
          <a:bodyPr/>
          <a:lstStyle>
            <a:lvl1pPr marL="0" indent="0">
              <a:buNone/>
              <a:defRPr sz="2400">
                <a:solidFill>
                  <a:schemeClr val="accent4"/>
                </a:solidFill>
                <a:latin typeface="+mj-lt"/>
              </a:defRPr>
            </a:lvl1pPr>
          </a:lstStyle>
          <a:p>
            <a:pPr lvl="0"/>
            <a:endParaRPr lang="fr-FR"/>
          </a:p>
        </p:txBody>
      </p:sp>
      <p:sp>
        <p:nvSpPr>
          <p:cNvPr id="8" name="Freeform 19">
            <a:extLst>
              <a:ext uri="{FF2B5EF4-FFF2-40B4-BE49-F238E27FC236}">
                <a16:creationId xmlns:a16="http://schemas.microsoft.com/office/drawing/2014/main" id="{193427A1-201D-ADA4-67E1-E37F70ACDC82}"/>
              </a:ext>
            </a:extLst>
          </p:cNvPr>
          <p:cNvSpPr/>
          <p:nvPr userDrawn="1"/>
        </p:nvSpPr>
        <p:spPr>
          <a:xfrm>
            <a:off x="359837" y="1208397"/>
            <a:ext cx="6840000" cy="2124000"/>
          </a:xfrm>
          <a:prstGeom prst="roundRect">
            <a:avLst/>
          </a:prstGeom>
          <a:solidFill>
            <a:srgbClr val="FFFFFF"/>
          </a:solidFill>
          <a:ln w="38100" cap="rnd">
            <a:solidFill>
              <a:schemeClr val="accent4"/>
            </a:solidFill>
            <a:prstDash val="solid"/>
            <a:round/>
          </a:ln>
        </p:spPr>
        <p:txBody>
          <a:bodyPr/>
          <a:lstStyle/>
          <a:p>
            <a:endParaRPr lang="fr-FR">
              <a:latin typeface="Aeonik MGEN" panose="020B0503030300000000" pitchFamily="34" charset="0"/>
            </a:endParaRPr>
          </a:p>
        </p:txBody>
      </p:sp>
      <p:sp>
        <p:nvSpPr>
          <p:cNvPr id="9" name="Freeform 24">
            <a:extLst>
              <a:ext uri="{FF2B5EF4-FFF2-40B4-BE49-F238E27FC236}">
                <a16:creationId xmlns:a16="http://schemas.microsoft.com/office/drawing/2014/main" id="{629140A2-4ED0-582D-F1E1-B73FA50CFE3B}"/>
              </a:ext>
            </a:extLst>
          </p:cNvPr>
          <p:cNvSpPr/>
          <p:nvPr userDrawn="1"/>
        </p:nvSpPr>
        <p:spPr>
          <a:xfrm>
            <a:off x="387377" y="3567109"/>
            <a:ext cx="6812460" cy="2124000"/>
          </a:xfrm>
          <a:prstGeom prst="roundRect">
            <a:avLst/>
          </a:prstGeom>
          <a:noFill/>
          <a:ln w="38100" cap="rnd">
            <a:solidFill>
              <a:schemeClr val="accent4"/>
            </a:solidFill>
            <a:prstDash val="solid"/>
            <a:round/>
          </a:ln>
        </p:spPr>
        <p:txBody>
          <a:bodyPr/>
          <a:lstStyle/>
          <a:p>
            <a:endParaRPr lang="fr-FR">
              <a:latin typeface="Aeonik MGEN" panose="020B0503030300000000" pitchFamily="34" charset="0"/>
            </a:endParaRPr>
          </a:p>
        </p:txBody>
      </p:sp>
      <p:sp>
        <p:nvSpPr>
          <p:cNvPr id="10" name="Espace réservé du texte 44">
            <a:extLst>
              <a:ext uri="{FF2B5EF4-FFF2-40B4-BE49-F238E27FC236}">
                <a16:creationId xmlns:a16="http://schemas.microsoft.com/office/drawing/2014/main" id="{05132CA4-41E0-82BD-64DB-7D8595E8BAD4}"/>
              </a:ext>
            </a:extLst>
          </p:cNvPr>
          <p:cNvSpPr>
            <a:spLocks noGrp="1"/>
          </p:cNvSpPr>
          <p:nvPr>
            <p:ph type="body" sz="quarter" idx="27"/>
          </p:nvPr>
        </p:nvSpPr>
        <p:spPr>
          <a:xfrm>
            <a:off x="477009" y="1284775"/>
            <a:ext cx="6605656" cy="360000"/>
          </a:xfrm>
          <a:prstGeom prst="rect">
            <a:avLst/>
          </a:prstGeom>
        </p:spPr>
        <p:txBody>
          <a:bodyPr/>
          <a:lstStyle>
            <a:lvl1pPr marL="0" indent="0">
              <a:buNone/>
              <a:defRPr sz="2400">
                <a:solidFill>
                  <a:schemeClr val="accent4"/>
                </a:solidFill>
                <a:latin typeface="+mj-lt"/>
              </a:defRPr>
            </a:lvl1pPr>
          </a:lstStyle>
          <a:p>
            <a:pPr lvl="0"/>
            <a:endParaRPr lang="fr-FR"/>
          </a:p>
        </p:txBody>
      </p:sp>
      <p:sp>
        <p:nvSpPr>
          <p:cNvPr id="11" name="Espace réservé du texte 44">
            <a:extLst>
              <a:ext uri="{FF2B5EF4-FFF2-40B4-BE49-F238E27FC236}">
                <a16:creationId xmlns:a16="http://schemas.microsoft.com/office/drawing/2014/main" id="{F3E8758E-F676-F51B-BFEF-368CE3A88E78}"/>
              </a:ext>
            </a:extLst>
          </p:cNvPr>
          <p:cNvSpPr>
            <a:spLocks noGrp="1"/>
          </p:cNvSpPr>
          <p:nvPr>
            <p:ph type="body" sz="quarter" idx="28"/>
          </p:nvPr>
        </p:nvSpPr>
        <p:spPr>
          <a:xfrm>
            <a:off x="508672" y="3654329"/>
            <a:ext cx="6616486" cy="360000"/>
          </a:xfrm>
          <a:prstGeom prst="rect">
            <a:avLst/>
          </a:prstGeom>
        </p:spPr>
        <p:txBody>
          <a:bodyPr/>
          <a:lstStyle>
            <a:lvl1pPr marL="0" indent="0">
              <a:buNone/>
              <a:defRPr sz="2400">
                <a:solidFill>
                  <a:schemeClr val="accent4"/>
                </a:solidFill>
                <a:latin typeface="+mj-lt"/>
              </a:defRPr>
            </a:lvl1pPr>
          </a:lstStyle>
          <a:p>
            <a:pPr lvl="0"/>
            <a:endParaRPr lang="fr-FR"/>
          </a:p>
        </p:txBody>
      </p:sp>
      <p:sp>
        <p:nvSpPr>
          <p:cNvPr id="36" name="Espace réservé du texte 44">
            <a:extLst>
              <a:ext uri="{FF2B5EF4-FFF2-40B4-BE49-F238E27FC236}">
                <a16:creationId xmlns:a16="http://schemas.microsoft.com/office/drawing/2014/main" id="{A09C870B-D8C1-3525-49D0-244B424736BE}"/>
              </a:ext>
            </a:extLst>
          </p:cNvPr>
          <p:cNvSpPr>
            <a:spLocks noGrp="1"/>
          </p:cNvSpPr>
          <p:nvPr>
            <p:ph type="body" sz="quarter" idx="21"/>
          </p:nvPr>
        </p:nvSpPr>
        <p:spPr>
          <a:xfrm>
            <a:off x="466179" y="6015787"/>
            <a:ext cx="6616486" cy="360000"/>
          </a:xfrm>
          <a:prstGeom prst="rect">
            <a:avLst/>
          </a:prstGeom>
        </p:spPr>
        <p:txBody>
          <a:bodyPr/>
          <a:lstStyle>
            <a:lvl1pPr marL="0" indent="0">
              <a:buNone/>
              <a:defRPr sz="2400">
                <a:solidFill>
                  <a:schemeClr val="accent4"/>
                </a:solidFill>
                <a:latin typeface="+mj-lt"/>
              </a:defRPr>
            </a:lvl1pPr>
          </a:lstStyle>
          <a:p>
            <a:pPr lvl="0"/>
            <a:endParaRPr lang="fr-FR"/>
          </a:p>
        </p:txBody>
      </p:sp>
      <p:sp>
        <p:nvSpPr>
          <p:cNvPr id="5" name="Espace réservé du contenu 4">
            <a:extLst>
              <a:ext uri="{FF2B5EF4-FFF2-40B4-BE49-F238E27FC236}">
                <a16:creationId xmlns:a16="http://schemas.microsoft.com/office/drawing/2014/main" id="{4266CA0D-692B-2215-66A1-21468D2CD567}"/>
              </a:ext>
            </a:extLst>
          </p:cNvPr>
          <p:cNvSpPr>
            <a:spLocks noGrp="1"/>
          </p:cNvSpPr>
          <p:nvPr>
            <p:ph sz="quarter" idx="29" hasCustomPrompt="1"/>
          </p:nvPr>
        </p:nvSpPr>
        <p:spPr>
          <a:xfrm>
            <a:off x="466725" y="1644650"/>
            <a:ext cx="6616700" cy="1481138"/>
          </a:xfrm>
          <a:prstGeom prst="rect">
            <a:avLst/>
          </a:prstGeom>
        </p:spPr>
        <p:txBody>
          <a:bodyPr/>
          <a:lstStyle>
            <a:lvl1pPr marL="0" indent="0">
              <a:buNone/>
              <a:defRPr sz="1800">
                <a:solidFill>
                  <a:schemeClr val="bg1"/>
                </a:solidFill>
              </a:defRPr>
            </a:lvl1pPr>
          </a:lstStyle>
          <a:p>
            <a:pPr lvl="0"/>
            <a:r>
              <a:rPr lang="fr-FR"/>
              <a:t>Texte + images</a:t>
            </a:r>
          </a:p>
        </p:txBody>
      </p:sp>
      <p:sp>
        <p:nvSpPr>
          <p:cNvPr id="7" name="Espace réservé du contenu 4">
            <a:extLst>
              <a:ext uri="{FF2B5EF4-FFF2-40B4-BE49-F238E27FC236}">
                <a16:creationId xmlns:a16="http://schemas.microsoft.com/office/drawing/2014/main" id="{D6E4AE26-6889-892A-82AE-8D2D1A7E9304}"/>
              </a:ext>
            </a:extLst>
          </p:cNvPr>
          <p:cNvSpPr>
            <a:spLocks noGrp="1"/>
          </p:cNvSpPr>
          <p:nvPr>
            <p:ph sz="quarter" idx="30" hasCustomPrompt="1"/>
          </p:nvPr>
        </p:nvSpPr>
        <p:spPr>
          <a:xfrm>
            <a:off x="522408" y="4112150"/>
            <a:ext cx="6616700" cy="1481138"/>
          </a:xfrm>
          <a:prstGeom prst="rect">
            <a:avLst/>
          </a:prstGeom>
        </p:spPr>
        <p:txBody>
          <a:bodyPr/>
          <a:lstStyle>
            <a:lvl1pPr marL="0" indent="0">
              <a:buNone/>
              <a:defRPr sz="1800">
                <a:solidFill>
                  <a:schemeClr val="bg1"/>
                </a:solidFill>
              </a:defRPr>
            </a:lvl1pPr>
          </a:lstStyle>
          <a:p>
            <a:pPr lvl="0"/>
            <a:r>
              <a:rPr lang="fr-FR"/>
              <a:t>Texte + images</a:t>
            </a:r>
          </a:p>
        </p:txBody>
      </p:sp>
      <p:sp>
        <p:nvSpPr>
          <p:cNvPr id="12" name="Espace réservé du contenu 4">
            <a:extLst>
              <a:ext uri="{FF2B5EF4-FFF2-40B4-BE49-F238E27FC236}">
                <a16:creationId xmlns:a16="http://schemas.microsoft.com/office/drawing/2014/main" id="{46F0A312-3FB7-D3D1-6A13-6A0760F6F5DE}"/>
              </a:ext>
            </a:extLst>
          </p:cNvPr>
          <p:cNvSpPr>
            <a:spLocks noGrp="1"/>
          </p:cNvSpPr>
          <p:nvPr>
            <p:ph sz="quarter" idx="31" hasCustomPrompt="1"/>
          </p:nvPr>
        </p:nvSpPr>
        <p:spPr>
          <a:xfrm>
            <a:off x="485257" y="6477389"/>
            <a:ext cx="6616700" cy="1481138"/>
          </a:xfrm>
          <a:prstGeom prst="rect">
            <a:avLst/>
          </a:prstGeom>
        </p:spPr>
        <p:txBody>
          <a:bodyPr/>
          <a:lstStyle>
            <a:lvl1pPr marL="0" indent="0">
              <a:buNone/>
              <a:defRPr sz="1800">
                <a:solidFill>
                  <a:schemeClr val="bg1"/>
                </a:solidFill>
              </a:defRPr>
            </a:lvl1pPr>
          </a:lstStyle>
          <a:p>
            <a:pPr lvl="0"/>
            <a:r>
              <a:rPr lang="fr-FR"/>
              <a:t>Texte + images</a:t>
            </a:r>
          </a:p>
        </p:txBody>
      </p:sp>
      <p:sp>
        <p:nvSpPr>
          <p:cNvPr id="13" name="Espace réservé du contenu 4">
            <a:extLst>
              <a:ext uri="{FF2B5EF4-FFF2-40B4-BE49-F238E27FC236}">
                <a16:creationId xmlns:a16="http://schemas.microsoft.com/office/drawing/2014/main" id="{CE225883-5BB4-3C46-60F5-A36A4E1BAB4A}"/>
              </a:ext>
            </a:extLst>
          </p:cNvPr>
          <p:cNvSpPr>
            <a:spLocks noGrp="1"/>
          </p:cNvSpPr>
          <p:nvPr>
            <p:ph sz="quarter" idx="32" hasCustomPrompt="1"/>
          </p:nvPr>
        </p:nvSpPr>
        <p:spPr>
          <a:xfrm>
            <a:off x="410758" y="8843299"/>
            <a:ext cx="6616700" cy="1481138"/>
          </a:xfrm>
          <a:prstGeom prst="rect">
            <a:avLst/>
          </a:prstGeom>
        </p:spPr>
        <p:txBody>
          <a:bodyPr/>
          <a:lstStyle>
            <a:lvl1pPr marL="0" indent="0">
              <a:buNone/>
              <a:defRPr sz="1800">
                <a:solidFill>
                  <a:schemeClr val="bg1"/>
                </a:solidFill>
              </a:defRPr>
            </a:lvl1pPr>
          </a:lstStyle>
          <a:p>
            <a:pPr lvl="0"/>
            <a:r>
              <a:rPr lang="fr-FR"/>
              <a:t>Texte + images</a:t>
            </a:r>
          </a:p>
        </p:txBody>
      </p:sp>
    </p:spTree>
    <p:extLst>
      <p:ext uri="{BB962C8B-B14F-4D97-AF65-F5344CB8AC3E}">
        <p14:creationId xmlns:p14="http://schemas.microsoft.com/office/powerpoint/2010/main" val="4782981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hématique bleu horizontal 4">
    <p:bg>
      <p:bgPr>
        <a:solidFill>
          <a:schemeClr val="accent4"/>
        </a:solidFill>
        <a:effectLst/>
      </p:bgPr>
    </p:bg>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4A620012-263F-566C-17DB-C34F13840F0B}"/>
              </a:ext>
            </a:extLst>
          </p:cNvPr>
          <p:cNvSpPr/>
          <p:nvPr/>
        </p:nvSpPr>
        <p:spPr>
          <a:xfrm>
            <a:off x="359837" y="8284501"/>
            <a:ext cx="6840000" cy="2124000"/>
          </a:xfrm>
          <a:prstGeom prst="roundRect">
            <a:avLst/>
          </a:prstGeom>
          <a:noFill/>
          <a:ln w="38100" cap="rnd">
            <a:solidFill>
              <a:schemeClr val="accent3"/>
            </a:solidFill>
            <a:prstDash val="solid"/>
            <a:round/>
          </a:ln>
        </p:spPr>
        <p:txBody>
          <a:bodyPr/>
          <a:lstStyle/>
          <a:p>
            <a:endParaRPr lang="fr-FR">
              <a:latin typeface="Aeonik MGEN" panose="020B0503030300000000" pitchFamily="34" charset="0"/>
            </a:endParaRPr>
          </a:p>
        </p:txBody>
      </p:sp>
      <p:sp>
        <p:nvSpPr>
          <p:cNvPr id="3" name="Espace réservé du texte 2">
            <a:extLst>
              <a:ext uri="{FF2B5EF4-FFF2-40B4-BE49-F238E27FC236}">
                <a16:creationId xmlns:a16="http://schemas.microsoft.com/office/drawing/2014/main" id="{BE921694-8D83-BC26-D47F-D87EB76D4DA6}"/>
              </a:ext>
            </a:extLst>
          </p:cNvPr>
          <p:cNvSpPr>
            <a:spLocks noGrp="1"/>
          </p:cNvSpPr>
          <p:nvPr>
            <p:ph type="body" sz="quarter" idx="24" hasCustomPrompt="1"/>
          </p:nvPr>
        </p:nvSpPr>
        <p:spPr>
          <a:xfrm>
            <a:off x="410758" y="304800"/>
            <a:ext cx="6840000" cy="785813"/>
          </a:xfrm>
          <a:prstGeom prst="rect">
            <a:avLst/>
          </a:prstGeom>
        </p:spPr>
        <p:txBody>
          <a:bodyPr/>
          <a:lstStyle>
            <a:lvl1pPr marL="0" indent="0">
              <a:buNone/>
              <a:defRPr sz="4000">
                <a:solidFill>
                  <a:schemeClr val="accent3"/>
                </a:solidFill>
                <a:latin typeface="+mj-lt"/>
              </a:defRPr>
            </a:lvl1pPr>
          </a:lstStyle>
          <a:p>
            <a:pPr lvl="0"/>
            <a:r>
              <a:rPr lang="fr-FR"/>
              <a:t>Titre</a:t>
            </a:r>
          </a:p>
        </p:txBody>
      </p:sp>
      <p:sp>
        <p:nvSpPr>
          <p:cNvPr id="2" name="Freeform 19">
            <a:extLst>
              <a:ext uri="{FF2B5EF4-FFF2-40B4-BE49-F238E27FC236}">
                <a16:creationId xmlns:a16="http://schemas.microsoft.com/office/drawing/2014/main" id="{3785EC03-2334-1111-F8D5-C1E4CD4A31EA}"/>
              </a:ext>
            </a:extLst>
          </p:cNvPr>
          <p:cNvSpPr/>
          <p:nvPr userDrawn="1"/>
        </p:nvSpPr>
        <p:spPr>
          <a:xfrm>
            <a:off x="359837" y="5925805"/>
            <a:ext cx="6840000" cy="2124000"/>
          </a:xfrm>
          <a:prstGeom prst="roundRect">
            <a:avLst/>
          </a:prstGeom>
          <a:solidFill>
            <a:srgbClr val="FFFFFF"/>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6" name="Espace réservé du texte 44">
            <a:extLst>
              <a:ext uri="{FF2B5EF4-FFF2-40B4-BE49-F238E27FC236}">
                <a16:creationId xmlns:a16="http://schemas.microsoft.com/office/drawing/2014/main" id="{61ECCEC7-2846-9B72-13B3-91835E77EC85}"/>
              </a:ext>
            </a:extLst>
          </p:cNvPr>
          <p:cNvSpPr>
            <a:spLocks noGrp="1"/>
          </p:cNvSpPr>
          <p:nvPr>
            <p:ph type="body" sz="quarter" idx="26"/>
          </p:nvPr>
        </p:nvSpPr>
        <p:spPr>
          <a:xfrm>
            <a:off x="445807" y="8406166"/>
            <a:ext cx="6605656" cy="360000"/>
          </a:xfrm>
          <a:prstGeom prst="rect">
            <a:avLst/>
          </a:prstGeom>
        </p:spPr>
        <p:txBody>
          <a:bodyPr/>
          <a:lstStyle>
            <a:lvl1pPr marL="0" indent="0">
              <a:buNone/>
              <a:defRPr sz="2400">
                <a:solidFill>
                  <a:schemeClr val="accent3"/>
                </a:solidFill>
                <a:latin typeface="+mj-lt"/>
              </a:defRPr>
            </a:lvl1pPr>
          </a:lstStyle>
          <a:p>
            <a:pPr lvl="0"/>
            <a:endParaRPr lang="fr-FR"/>
          </a:p>
        </p:txBody>
      </p:sp>
      <p:sp>
        <p:nvSpPr>
          <p:cNvPr id="8" name="Freeform 19">
            <a:extLst>
              <a:ext uri="{FF2B5EF4-FFF2-40B4-BE49-F238E27FC236}">
                <a16:creationId xmlns:a16="http://schemas.microsoft.com/office/drawing/2014/main" id="{193427A1-201D-ADA4-67E1-E37F70ACDC82}"/>
              </a:ext>
            </a:extLst>
          </p:cNvPr>
          <p:cNvSpPr/>
          <p:nvPr userDrawn="1"/>
        </p:nvSpPr>
        <p:spPr>
          <a:xfrm>
            <a:off x="359837" y="1208397"/>
            <a:ext cx="6840000" cy="2124000"/>
          </a:xfrm>
          <a:prstGeom prst="roundRect">
            <a:avLst/>
          </a:prstGeom>
          <a:solidFill>
            <a:srgbClr val="FFFFFF"/>
          </a:solidFill>
          <a:ln w="38100" cap="rnd">
            <a:solidFill>
              <a:schemeClr val="accent3"/>
            </a:solidFill>
            <a:prstDash val="solid"/>
            <a:round/>
          </a:ln>
        </p:spPr>
        <p:txBody>
          <a:bodyPr/>
          <a:lstStyle/>
          <a:p>
            <a:endParaRPr lang="fr-FR">
              <a:latin typeface="Aeonik MGEN" panose="020B0503030300000000" pitchFamily="34" charset="0"/>
            </a:endParaRPr>
          </a:p>
        </p:txBody>
      </p:sp>
      <p:sp>
        <p:nvSpPr>
          <p:cNvPr id="9" name="Freeform 24">
            <a:extLst>
              <a:ext uri="{FF2B5EF4-FFF2-40B4-BE49-F238E27FC236}">
                <a16:creationId xmlns:a16="http://schemas.microsoft.com/office/drawing/2014/main" id="{629140A2-4ED0-582D-F1E1-B73FA50CFE3B}"/>
              </a:ext>
            </a:extLst>
          </p:cNvPr>
          <p:cNvSpPr/>
          <p:nvPr userDrawn="1"/>
        </p:nvSpPr>
        <p:spPr>
          <a:xfrm>
            <a:off x="387377" y="3567109"/>
            <a:ext cx="6812460" cy="2124000"/>
          </a:xfrm>
          <a:prstGeom prst="roundRect">
            <a:avLst/>
          </a:prstGeom>
          <a:noFill/>
          <a:ln w="38100" cap="rnd">
            <a:solidFill>
              <a:schemeClr val="accent3"/>
            </a:solidFill>
            <a:prstDash val="solid"/>
            <a:round/>
          </a:ln>
        </p:spPr>
        <p:txBody>
          <a:bodyPr/>
          <a:lstStyle/>
          <a:p>
            <a:endParaRPr lang="fr-FR">
              <a:latin typeface="Aeonik MGEN" panose="020B0503030300000000" pitchFamily="34" charset="0"/>
            </a:endParaRPr>
          </a:p>
        </p:txBody>
      </p:sp>
      <p:sp>
        <p:nvSpPr>
          <p:cNvPr id="10" name="Espace réservé du texte 44">
            <a:extLst>
              <a:ext uri="{FF2B5EF4-FFF2-40B4-BE49-F238E27FC236}">
                <a16:creationId xmlns:a16="http://schemas.microsoft.com/office/drawing/2014/main" id="{05132CA4-41E0-82BD-64DB-7D8595E8BAD4}"/>
              </a:ext>
            </a:extLst>
          </p:cNvPr>
          <p:cNvSpPr>
            <a:spLocks noGrp="1"/>
          </p:cNvSpPr>
          <p:nvPr>
            <p:ph type="body" sz="quarter" idx="27"/>
          </p:nvPr>
        </p:nvSpPr>
        <p:spPr>
          <a:xfrm>
            <a:off x="477009" y="1284775"/>
            <a:ext cx="6605656" cy="360000"/>
          </a:xfrm>
          <a:prstGeom prst="rect">
            <a:avLst/>
          </a:prstGeom>
        </p:spPr>
        <p:txBody>
          <a:bodyPr/>
          <a:lstStyle>
            <a:lvl1pPr marL="0" indent="0">
              <a:buNone/>
              <a:defRPr sz="2400">
                <a:solidFill>
                  <a:schemeClr val="accent3"/>
                </a:solidFill>
                <a:latin typeface="+mj-lt"/>
              </a:defRPr>
            </a:lvl1pPr>
          </a:lstStyle>
          <a:p>
            <a:pPr lvl="0"/>
            <a:endParaRPr lang="fr-FR"/>
          </a:p>
        </p:txBody>
      </p:sp>
      <p:sp>
        <p:nvSpPr>
          <p:cNvPr id="11" name="Espace réservé du texte 44">
            <a:extLst>
              <a:ext uri="{FF2B5EF4-FFF2-40B4-BE49-F238E27FC236}">
                <a16:creationId xmlns:a16="http://schemas.microsoft.com/office/drawing/2014/main" id="{F3E8758E-F676-F51B-BFEF-368CE3A88E78}"/>
              </a:ext>
            </a:extLst>
          </p:cNvPr>
          <p:cNvSpPr>
            <a:spLocks noGrp="1"/>
          </p:cNvSpPr>
          <p:nvPr>
            <p:ph type="body" sz="quarter" idx="28"/>
          </p:nvPr>
        </p:nvSpPr>
        <p:spPr>
          <a:xfrm>
            <a:off x="508672" y="3654329"/>
            <a:ext cx="6616486" cy="360000"/>
          </a:xfrm>
          <a:prstGeom prst="rect">
            <a:avLst/>
          </a:prstGeom>
        </p:spPr>
        <p:txBody>
          <a:bodyPr/>
          <a:lstStyle>
            <a:lvl1pPr marL="0" indent="0">
              <a:buNone/>
              <a:defRPr sz="2400">
                <a:solidFill>
                  <a:schemeClr val="accent3"/>
                </a:solidFill>
                <a:latin typeface="+mj-lt"/>
              </a:defRPr>
            </a:lvl1pPr>
          </a:lstStyle>
          <a:p>
            <a:pPr lvl="0"/>
            <a:endParaRPr lang="fr-FR"/>
          </a:p>
        </p:txBody>
      </p:sp>
      <p:sp>
        <p:nvSpPr>
          <p:cNvPr id="36" name="Espace réservé du texte 44">
            <a:extLst>
              <a:ext uri="{FF2B5EF4-FFF2-40B4-BE49-F238E27FC236}">
                <a16:creationId xmlns:a16="http://schemas.microsoft.com/office/drawing/2014/main" id="{A09C870B-D8C1-3525-49D0-244B424736BE}"/>
              </a:ext>
            </a:extLst>
          </p:cNvPr>
          <p:cNvSpPr>
            <a:spLocks noGrp="1"/>
          </p:cNvSpPr>
          <p:nvPr>
            <p:ph type="body" sz="quarter" idx="21"/>
          </p:nvPr>
        </p:nvSpPr>
        <p:spPr>
          <a:xfrm>
            <a:off x="466179" y="6015787"/>
            <a:ext cx="6616486" cy="360000"/>
          </a:xfrm>
          <a:prstGeom prst="rect">
            <a:avLst/>
          </a:prstGeom>
        </p:spPr>
        <p:txBody>
          <a:bodyPr/>
          <a:lstStyle>
            <a:lvl1pPr marL="0" indent="0">
              <a:buNone/>
              <a:defRPr sz="2400">
                <a:solidFill>
                  <a:schemeClr val="accent3"/>
                </a:solidFill>
                <a:latin typeface="+mj-lt"/>
              </a:defRPr>
            </a:lvl1pPr>
          </a:lstStyle>
          <a:p>
            <a:pPr lvl="0"/>
            <a:endParaRPr lang="fr-FR"/>
          </a:p>
        </p:txBody>
      </p:sp>
      <p:sp>
        <p:nvSpPr>
          <p:cNvPr id="5" name="Espace réservé du contenu 4">
            <a:extLst>
              <a:ext uri="{FF2B5EF4-FFF2-40B4-BE49-F238E27FC236}">
                <a16:creationId xmlns:a16="http://schemas.microsoft.com/office/drawing/2014/main" id="{4266CA0D-692B-2215-66A1-21468D2CD567}"/>
              </a:ext>
            </a:extLst>
          </p:cNvPr>
          <p:cNvSpPr>
            <a:spLocks noGrp="1"/>
          </p:cNvSpPr>
          <p:nvPr>
            <p:ph sz="quarter" idx="29" hasCustomPrompt="1"/>
          </p:nvPr>
        </p:nvSpPr>
        <p:spPr>
          <a:xfrm>
            <a:off x="466725" y="1644650"/>
            <a:ext cx="6616700" cy="1481138"/>
          </a:xfrm>
          <a:prstGeom prst="rect">
            <a:avLst/>
          </a:prstGeom>
        </p:spPr>
        <p:txBody>
          <a:bodyPr/>
          <a:lstStyle>
            <a:lvl1pPr marL="0" indent="0">
              <a:buNone/>
              <a:defRPr sz="1800">
                <a:solidFill>
                  <a:schemeClr val="bg1"/>
                </a:solidFill>
              </a:defRPr>
            </a:lvl1pPr>
          </a:lstStyle>
          <a:p>
            <a:pPr lvl="0"/>
            <a:r>
              <a:rPr lang="fr-FR"/>
              <a:t>Texte + images</a:t>
            </a:r>
          </a:p>
        </p:txBody>
      </p:sp>
      <p:sp>
        <p:nvSpPr>
          <p:cNvPr id="7" name="Espace réservé du contenu 4">
            <a:extLst>
              <a:ext uri="{FF2B5EF4-FFF2-40B4-BE49-F238E27FC236}">
                <a16:creationId xmlns:a16="http://schemas.microsoft.com/office/drawing/2014/main" id="{D6E4AE26-6889-892A-82AE-8D2D1A7E9304}"/>
              </a:ext>
            </a:extLst>
          </p:cNvPr>
          <p:cNvSpPr>
            <a:spLocks noGrp="1"/>
          </p:cNvSpPr>
          <p:nvPr>
            <p:ph sz="quarter" idx="30" hasCustomPrompt="1"/>
          </p:nvPr>
        </p:nvSpPr>
        <p:spPr>
          <a:xfrm>
            <a:off x="522408" y="4112150"/>
            <a:ext cx="6616700" cy="1481138"/>
          </a:xfrm>
          <a:prstGeom prst="rect">
            <a:avLst/>
          </a:prstGeom>
        </p:spPr>
        <p:txBody>
          <a:bodyPr/>
          <a:lstStyle>
            <a:lvl1pPr marL="0" indent="0">
              <a:buNone/>
              <a:defRPr sz="1800">
                <a:solidFill>
                  <a:srgbClr val="FFFFFF"/>
                </a:solidFill>
              </a:defRPr>
            </a:lvl1pPr>
          </a:lstStyle>
          <a:p>
            <a:pPr lvl="0"/>
            <a:r>
              <a:rPr lang="fr-FR"/>
              <a:t>Texte + images</a:t>
            </a:r>
          </a:p>
        </p:txBody>
      </p:sp>
      <p:sp>
        <p:nvSpPr>
          <p:cNvPr id="12" name="Espace réservé du contenu 4">
            <a:extLst>
              <a:ext uri="{FF2B5EF4-FFF2-40B4-BE49-F238E27FC236}">
                <a16:creationId xmlns:a16="http://schemas.microsoft.com/office/drawing/2014/main" id="{46F0A312-3FB7-D3D1-6A13-6A0760F6F5DE}"/>
              </a:ext>
            </a:extLst>
          </p:cNvPr>
          <p:cNvSpPr>
            <a:spLocks noGrp="1"/>
          </p:cNvSpPr>
          <p:nvPr>
            <p:ph sz="quarter" idx="31" hasCustomPrompt="1"/>
          </p:nvPr>
        </p:nvSpPr>
        <p:spPr>
          <a:xfrm>
            <a:off x="485257" y="6477389"/>
            <a:ext cx="6616700" cy="1481138"/>
          </a:xfrm>
          <a:prstGeom prst="rect">
            <a:avLst/>
          </a:prstGeom>
        </p:spPr>
        <p:txBody>
          <a:bodyPr/>
          <a:lstStyle>
            <a:lvl1pPr marL="0" indent="0">
              <a:buNone/>
              <a:defRPr sz="1800">
                <a:solidFill>
                  <a:schemeClr val="bg1"/>
                </a:solidFill>
              </a:defRPr>
            </a:lvl1pPr>
          </a:lstStyle>
          <a:p>
            <a:pPr lvl="0"/>
            <a:r>
              <a:rPr lang="fr-FR"/>
              <a:t>Texte + images</a:t>
            </a:r>
          </a:p>
        </p:txBody>
      </p:sp>
      <p:sp>
        <p:nvSpPr>
          <p:cNvPr id="13" name="Espace réservé du contenu 4">
            <a:extLst>
              <a:ext uri="{FF2B5EF4-FFF2-40B4-BE49-F238E27FC236}">
                <a16:creationId xmlns:a16="http://schemas.microsoft.com/office/drawing/2014/main" id="{CE225883-5BB4-3C46-60F5-A36A4E1BAB4A}"/>
              </a:ext>
            </a:extLst>
          </p:cNvPr>
          <p:cNvSpPr>
            <a:spLocks noGrp="1"/>
          </p:cNvSpPr>
          <p:nvPr>
            <p:ph sz="quarter" idx="32" hasCustomPrompt="1"/>
          </p:nvPr>
        </p:nvSpPr>
        <p:spPr>
          <a:xfrm>
            <a:off x="410758" y="8843299"/>
            <a:ext cx="6616700" cy="1481138"/>
          </a:xfrm>
          <a:prstGeom prst="rect">
            <a:avLst/>
          </a:prstGeom>
        </p:spPr>
        <p:txBody>
          <a:bodyPr/>
          <a:lstStyle>
            <a:lvl1pPr marL="0" indent="0">
              <a:buNone/>
              <a:defRPr sz="1800">
                <a:solidFill>
                  <a:srgbClr val="FFFFFF"/>
                </a:solidFill>
              </a:defRPr>
            </a:lvl1pPr>
          </a:lstStyle>
          <a:p>
            <a:pPr lvl="0"/>
            <a:r>
              <a:rPr lang="fr-FR"/>
              <a:t>Texte + images</a:t>
            </a:r>
          </a:p>
        </p:txBody>
      </p:sp>
    </p:spTree>
    <p:extLst>
      <p:ext uri="{BB962C8B-B14F-4D97-AF65-F5344CB8AC3E}">
        <p14:creationId xmlns:p14="http://schemas.microsoft.com/office/powerpoint/2010/main" val="4176063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9" Type="http://schemas.openxmlformats.org/officeDocument/2006/relationships/slideLayout" Target="../slideLayouts/slideLayout70.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42" Type="http://schemas.openxmlformats.org/officeDocument/2006/relationships/slideLayout" Target="../slideLayouts/slideLayout73.xml"/><Relationship Id="rId47" Type="http://schemas.openxmlformats.org/officeDocument/2006/relationships/slideLayout" Target="../slideLayouts/slideLayout78.xml"/><Relationship Id="rId50" Type="http://schemas.openxmlformats.org/officeDocument/2006/relationships/slideLayout" Target="../slideLayouts/slideLayout81.xml"/><Relationship Id="rId55" Type="http://schemas.openxmlformats.org/officeDocument/2006/relationships/slideLayout" Target="../slideLayouts/slideLayout86.xml"/><Relationship Id="rId63" Type="http://schemas.openxmlformats.org/officeDocument/2006/relationships/slideLayout" Target="../slideLayouts/slideLayout94.xml"/><Relationship Id="rId68" Type="http://schemas.openxmlformats.org/officeDocument/2006/relationships/slideLayout" Target="../slideLayouts/slideLayout99.xml"/><Relationship Id="rId76" Type="http://schemas.openxmlformats.org/officeDocument/2006/relationships/slideLayout" Target="../slideLayouts/slideLayout107.xml"/><Relationship Id="rId84" Type="http://schemas.openxmlformats.org/officeDocument/2006/relationships/slideLayout" Target="../slideLayouts/slideLayout115.xml"/><Relationship Id="rId89" Type="http://schemas.openxmlformats.org/officeDocument/2006/relationships/slideLayout" Target="../slideLayouts/slideLayout120.xml"/><Relationship Id="rId7" Type="http://schemas.openxmlformats.org/officeDocument/2006/relationships/slideLayout" Target="../slideLayouts/slideLayout38.xml"/><Relationship Id="rId71" Type="http://schemas.openxmlformats.org/officeDocument/2006/relationships/slideLayout" Target="../slideLayouts/slideLayout102.xml"/><Relationship Id="rId92" Type="http://schemas.openxmlformats.org/officeDocument/2006/relationships/slideLayout" Target="../slideLayouts/slideLayout12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9" Type="http://schemas.openxmlformats.org/officeDocument/2006/relationships/slideLayout" Target="../slideLayouts/slideLayout60.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slideLayout" Target="../slideLayouts/slideLayout68.xml"/><Relationship Id="rId40" Type="http://schemas.openxmlformats.org/officeDocument/2006/relationships/slideLayout" Target="../slideLayouts/slideLayout71.xml"/><Relationship Id="rId45" Type="http://schemas.openxmlformats.org/officeDocument/2006/relationships/slideLayout" Target="../slideLayouts/slideLayout76.xml"/><Relationship Id="rId53" Type="http://schemas.openxmlformats.org/officeDocument/2006/relationships/slideLayout" Target="../slideLayouts/slideLayout84.xml"/><Relationship Id="rId58" Type="http://schemas.openxmlformats.org/officeDocument/2006/relationships/slideLayout" Target="../slideLayouts/slideLayout89.xml"/><Relationship Id="rId66" Type="http://schemas.openxmlformats.org/officeDocument/2006/relationships/slideLayout" Target="../slideLayouts/slideLayout97.xml"/><Relationship Id="rId74" Type="http://schemas.openxmlformats.org/officeDocument/2006/relationships/slideLayout" Target="../slideLayouts/slideLayout105.xml"/><Relationship Id="rId79" Type="http://schemas.openxmlformats.org/officeDocument/2006/relationships/slideLayout" Target="../slideLayouts/slideLayout110.xml"/><Relationship Id="rId87" Type="http://schemas.openxmlformats.org/officeDocument/2006/relationships/slideLayout" Target="../slideLayouts/slideLayout118.xml"/><Relationship Id="rId5" Type="http://schemas.openxmlformats.org/officeDocument/2006/relationships/slideLayout" Target="../slideLayouts/slideLayout36.xml"/><Relationship Id="rId61" Type="http://schemas.openxmlformats.org/officeDocument/2006/relationships/slideLayout" Target="../slideLayouts/slideLayout92.xml"/><Relationship Id="rId82" Type="http://schemas.openxmlformats.org/officeDocument/2006/relationships/slideLayout" Target="../slideLayouts/slideLayout113.xml"/><Relationship Id="rId90" Type="http://schemas.openxmlformats.org/officeDocument/2006/relationships/slideLayout" Target="../slideLayouts/slideLayout121.xml"/><Relationship Id="rId95" Type="http://schemas.openxmlformats.org/officeDocument/2006/relationships/slideLayout" Target="../slideLayouts/slideLayout126.xml"/><Relationship Id="rId19" Type="http://schemas.openxmlformats.org/officeDocument/2006/relationships/slideLayout" Target="../slideLayouts/slideLayout5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43" Type="http://schemas.openxmlformats.org/officeDocument/2006/relationships/slideLayout" Target="../slideLayouts/slideLayout74.xml"/><Relationship Id="rId48" Type="http://schemas.openxmlformats.org/officeDocument/2006/relationships/slideLayout" Target="../slideLayouts/slideLayout79.xml"/><Relationship Id="rId56" Type="http://schemas.openxmlformats.org/officeDocument/2006/relationships/slideLayout" Target="../slideLayouts/slideLayout87.xml"/><Relationship Id="rId64" Type="http://schemas.openxmlformats.org/officeDocument/2006/relationships/slideLayout" Target="../slideLayouts/slideLayout95.xml"/><Relationship Id="rId69" Type="http://schemas.openxmlformats.org/officeDocument/2006/relationships/slideLayout" Target="../slideLayouts/slideLayout100.xml"/><Relationship Id="rId77" Type="http://schemas.openxmlformats.org/officeDocument/2006/relationships/slideLayout" Target="../slideLayouts/slideLayout108.xml"/><Relationship Id="rId8" Type="http://schemas.openxmlformats.org/officeDocument/2006/relationships/slideLayout" Target="../slideLayouts/slideLayout39.xml"/><Relationship Id="rId51" Type="http://schemas.openxmlformats.org/officeDocument/2006/relationships/slideLayout" Target="../slideLayouts/slideLayout82.xml"/><Relationship Id="rId72" Type="http://schemas.openxmlformats.org/officeDocument/2006/relationships/slideLayout" Target="../slideLayouts/slideLayout103.xml"/><Relationship Id="rId80" Type="http://schemas.openxmlformats.org/officeDocument/2006/relationships/slideLayout" Target="../slideLayouts/slideLayout111.xml"/><Relationship Id="rId85" Type="http://schemas.openxmlformats.org/officeDocument/2006/relationships/slideLayout" Target="../slideLayouts/slideLayout116.xml"/><Relationship Id="rId93" Type="http://schemas.openxmlformats.org/officeDocument/2006/relationships/slideLayout" Target="../slideLayouts/slideLayout124.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slideLayout" Target="../slideLayouts/slideLayout69.xml"/><Relationship Id="rId46" Type="http://schemas.openxmlformats.org/officeDocument/2006/relationships/slideLayout" Target="../slideLayouts/slideLayout77.xml"/><Relationship Id="rId59" Type="http://schemas.openxmlformats.org/officeDocument/2006/relationships/slideLayout" Target="../slideLayouts/slideLayout90.xml"/><Relationship Id="rId67" Type="http://schemas.openxmlformats.org/officeDocument/2006/relationships/slideLayout" Target="../slideLayouts/slideLayout98.xml"/><Relationship Id="rId20" Type="http://schemas.openxmlformats.org/officeDocument/2006/relationships/slideLayout" Target="../slideLayouts/slideLayout51.xml"/><Relationship Id="rId41" Type="http://schemas.openxmlformats.org/officeDocument/2006/relationships/slideLayout" Target="../slideLayouts/slideLayout72.xml"/><Relationship Id="rId54" Type="http://schemas.openxmlformats.org/officeDocument/2006/relationships/slideLayout" Target="../slideLayouts/slideLayout85.xml"/><Relationship Id="rId62" Type="http://schemas.openxmlformats.org/officeDocument/2006/relationships/slideLayout" Target="../slideLayouts/slideLayout93.xml"/><Relationship Id="rId70" Type="http://schemas.openxmlformats.org/officeDocument/2006/relationships/slideLayout" Target="../slideLayouts/slideLayout101.xml"/><Relationship Id="rId75" Type="http://schemas.openxmlformats.org/officeDocument/2006/relationships/slideLayout" Target="../slideLayouts/slideLayout106.xml"/><Relationship Id="rId83" Type="http://schemas.openxmlformats.org/officeDocument/2006/relationships/slideLayout" Target="../slideLayouts/slideLayout114.xml"/><Relationship Id="rId88" Type="http://schemas.openxmlformats.org/officeDocument/2006/relationships/slideLayout" Target="../slideLayouts/slideLayout119.xml"/><Relationship Id="rId91" Type="http://schemas.openxmlformats.org/officeDocument/2006/relationships/slideLayout" Target="../slideLayouts/slideLayout122.xml"/><Relationship Id="rId96"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slideLayout" Target="../slideLayouts/slideLayout67.xml"/><Relationship Id="rId49" Type="http://schemas.openxmlformats.org/officeDocument/2006/relationships/slideLayout" Target="../slideLayouts/slideLayout80.xml"/><Relationship Id="rId57" Type="http://schemas.openxmlformats.org/officeDocument/2006/relationships/slideLayout" Target="../slideLayouts/slideLayout88.xml"/><Relationship Id="rId10" Type="http://schemas.openxmlformats.org/officeDocument/2006/relationships/slideLayout" Target="../slideLayouts/slideLayout41.xml"/><Relationship Id="rId31" Type="http://schemas.openxmlformats.org/officeDocument/2006/relationships/slideLayout" Target="../slideLayouts/slideLayout62.xml"/><Relationship Id="rId44" Type="http://schemas.openxmlformats.org/officeDocument/2006/relationships/slideLayout" Target="../slideLayouts/slideLayout75.xml"/><Relationship Id="rId52" Type="http://schemas.openxmlformats.org/officeDocument/2006/relationships/slideLayout" Target="../slideLayouts/slideLayout83.xml"/><Relationship Id="rId60" Type="http://schemas.openxmlformats.org/officeDocument/2006/relationships/slideLayout" Target="../slideLayouts/slideLayout91.xml"/><Relationship Id="rId65" Type="http://schemas.openxmlformats.org/officeDocument/2006/relationships/slideLayout" Target="../slideLayouts/slideLayout96.xml"/><Relationship Id="rId73" Type="http://schemas.openxmlformats.org/officeDocument/2006/relationships/slideLayout" Target="../slideLayouts/slideLayout104.xml"/><Relationship Id="rId78" Type="http://schemas.openxmlformats.org/officeDocument/2006/relationships/slideLayout" Target="../slideLayouts/slideLayout109.xml"/><Relationship Id="rId81" Type="http://schemas.openxmlformats.org/officeDocument/2006/relationships/slideLayout" Target="../slideLayouts/slideLayout112.xml"/><Relationship Id="rId86" Type="http://schemas.openxmlformats.org/officeDocument/2006/relationships/slideLayout" Target="../slideLayouts/slideLayout117.xml"/><Relationship Id="rId94" Type="http://schemas.openxmlformats.org/officeDocument/2006/relationships/slideLayout" Target="../slideLayouts/slideLayout125.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9.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theme" Target="../theme/theme4.xml"/><Relationship Id="rId5" Type="http://schemas.openxmlformats.org/officeDocument/2006/relationships/slideLayout" Target="../slideLayouts/slideLayout131.xml"/><Relationship Id="rId4" Type="http://schemas.openxmlformats.org/officeDocument/2006/relationships/slideLayout" Target="../slideLayouts/slideLayout1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4.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5" Type="http://schemas.openxmlformats.org/officeDocument/2006/relationships/theme" Target="../theme/theme5.xml"/><Relationship Id="rId4" Type="http://schemas.openxmlformats.org/officeDocument/2006/relationships/slideLayout" Target="../slideLayouts/slideLayout1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505008"/>
      </p:ext>
    </p:extLst>
  </p:cSld>
  <p:clrMap bg1="dk1" tx1="lt1" bg2="dk2" tx2="lt2" accent1="accent1" accent2="accent2" accent3="accent3" accent4="accent4" accent5="accent5" accent6="accent6" hlink="hlink" folHlink="folHlink"/>
  <p:sldLayoutIdLst>
    <p:sldLayoutId id="2147483716" r:id="rId1"/>
    <p:sldLayoutId id="2147483688" r:id="rId2"/>
    <p:sldLayoutId id="2147483709" r:id="rId3"/>
    <p:sldLayoutId id="2147483708" r:id="rId4"/>
    <p:sldLayoutId id="2147483710" r:id="rId5"/>
    <p:sldLayoutId id="2147483711" r:id="rId6"/>
    <p:sldLayoutId id="2147483712" r:id="rId7"/>
  </p:sldLayoutIdLst>
  <p:txStyles>
    <p:titleStyle>
      <a:lvl1pPr algn="l" defTabSz="566735" rtl="0" eaLnBrk="1" latinLnBrk="0" hangingPunct="1">
        <a:lnSpc>
          <a:spcPct val="90000"/>
        </a:lnSpc>
        <a:spcBef>
          <a:spcPct val="0"/>
        </a:spcBef>
        <a:buNone/>
        <a:defRPr sz="3500" kern="1200">
          <a:solidFill>
            <a:schemeClr val="accent6"/>
          </a:solidFill>
          <a:latin typeface="Aeonik MGEN Medium" panose="020B0603030300000000" pitchFamily="34" charset="0"/>
          <a:ea typeface="+mj-ea"/>
          <a:cs typeface="+mj-cs"/>
        </a:defRPr>
      </a:lvl1pPr>
    </p:titleStyle>
    <p:bodyStyle>
      <a:lvl1pPr marL="141684" indent="-141684" algn="l" defTabSz="566735" rtl="0" eaLnBrk="1" latinLnBrk="0" hangingPunct="1">
        <a:lnSpc>
          <a:spcPct val="90000"/>
        </a:lnSpc>
        <a:spcBef>
          <a:spcPts val="620"/>
        </a:spcBef>
        <a:buFont typeface="Arial"/>
        <a:buChar char="•"/>
        <a:defRPr sz="1735" kern="1200">
          <a:solidFill>
            <a:schemeClr val="tx1"/>
          </a:solidFill>
          <a:latin typeface="+mn-lt"/>
          <a:ea typeface="+mn-ea"/>
          <a:cs typeface="+mn-cs"/>
        </a:defRPr>
      </a:lvl1pPr>
      <a:lvl2pPr marL="425052" indent="-141684" algn="l" defTabSz="566735" rtl="0" eaLnBrk="1" latinLnBrk="0" hangingPunct="1">
        <a:lnSpc>
          <a:spcPct val="90000"/>
        </a:lnSpc>
        <a:spcBef>
          <a:spcPts val="310"/>
        </a:spcBef>
        <a:buFont typeface="Arial"/>
        <a:buChar char="•"/>
        <a:defRPr sz="1487" kern="1200">
          <a:solidFill>
            <a:schemeClr val="tx1"/>
          </a:solidFill>
          <a:latin typeface="+mn-lt"/>
          <a:ea typeface="+mn-ea"/>
          <a:cs typeface="+mn-cs"/>
        </a:defRPr>
      </a:lvl2pPr>
      <a:lvl3pPr marL="708419" indent="-141684" algn="l" defTabSz="566735" rtl="0" eaLnBrk="1" latinLnBrk="0" hangingPunct="1">
        <a:lnSpc>
          <a:spcPct val="90000"/>
        </a:lnSpc>
        <a:spcBef>
          <a:spcPts val="310"/>
        </a:spcBef>
        <a:buFont typeface="Arial"/>
        <a:buChar char="•"/>
        <a:defRPr sz="1240" kern="1200">
          <a:solidFill>
            <a:schemeClr val="tx1"/>
          </a:solidFill>
          <a:latin typeface="+mn-lt"/>
          <a:ea typeface="+mn-ea"/>
          <a:cs typeface="+mn-cs"/>
        </a:defRPr>
      </a:lvl3pPr>
      <a:lvl4pPr marL="991788"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4pPr>
      <a:lvl5pPr marL="1275156"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5pPr>
      <a:lvl6pPr marL="1558523"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6pPr>
      <a:lvl7pPr marL="1841892"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7pPr>
      <a:lvl8pPr marL="2125259"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8pPr>
      <a:lvl9pPr marL="2408628"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9pPr>
    </p:bodyStyle>
    <p:otherStyle>
      <a:defPPr>
        <a:defRPr lang="en-US"/>
      </a:defPPr>
      <a:lvl1pPr marL="0" algn="l" defTabSz="566735" rtl="0" eaLnBrk="1" latinLnBrk="0" hangingPunct="1">
        <a:defRPr sz="1116" kern="1200">
          <a:solidFill>
            <a:schemeClr val="tx1"/>
          </a:solidFill>
          <a:latin typeface="+mn-lt"/>
          <a:ea typeface="+mn-ea"/>
          <a:cs typeface="+mn-cs"/>
        </a:defRPr>
      </a:lvl1pPr>
      <a:lvl2pPr marL="283369" algn="l" defTabSz="566735" rtl="0" eaLnBrk="1" latinLnBrk="0" hangingPunct="1">
        <a:defRPr sz="1116" kern="1200">
          <a:solidFill>
            <a:schemeClr val="tx1"/>
          </a:solidFill>
          <a:latin typeface="+mn-lt"/>
          <a:ea typeface="+mn-ea"/>
          <a:cs typeface="+mn-cs"/>
        </a:defRPr>
      </a:lvl2pPr>
      <a:lvl3pPr marL="566735" algn="l" defTabSz="566735" rtl="0" eaLnBrk="1" latinLnBrk="0" hangingPunct="1">
        <a:defRPr sz="1116" kern="1200">
          <a:solidFill>
            <a:schemeClr val="tx1"/>
          </a:solidFill>
          <a:latin typeface="+mn-lt"/>
          <a:ea typeface="+mn-ea"/>
          <a:cs typeface="+mn-cs"/>
        </a:defRPr>
      </a:lvl3pPr>
      <a:lvl4pPr marL="850104" algn="l" defTabSz="566735" rtl="0" eaLnBrk="1" latinLnBrk="0" hangingPunct="1">
        <a:defRPr sz="1116" kern="1200">
          <a:solidFill>
            <a:schemeClr val="tx1"/>
          </a:solidFill>
          <a:latin typeface="+mn-lt"/>
          <a:ea typeface="+mn-ea"/>
          <a:cs typeface="+mn-cs"/>
        </a:defRPr>
      </a:lvl4pPr>
      <a:lvl5pPr marL="1133472" algn="l" defTabSz="566735" rtl="0" eaLnBrk="1" latinLnBrk="0" hangingPunct="1">
        <a:defRPr sz="1116" kern="1200">
          <a:solidFill>
            <a:schemeClr val="tx1"/>
          </a:solidFill>
          <a:latin typeface="+mn-lt"/>
          <a:ea typeface="+mn-ea"/>
          <a:cs typeface="+mn-cs"/>
        </a:defRPr>
      </a:lvl5pPr>
      <a:lvl6pPr marL="1416840" algn="l" defTabSz="566735" rtl="0" eaLnBrk="1" latinLnBrk="0" hangingPunct="1">
        <a:defRPr sz="1116" kern="1200">
          <a:solidFill>
            <a:schemeClr val="tx1"/>
          </a:solidFill>
          <a:latin typeface="+mn-lt"/>
          <a:ea typeface="+mn-ea"/>
          <a:cs typeface="+mn-cs"/>
        </a:defRPr>
      </a:lvl6pPr>
      <a:lvl7pPr marL="1700208" algn="l" defTabSz="566735" rtl="0" eaLnBrk="1" latinLnBrk="0" hangingPunct="1">
        <a:defRPr sz="1116" kern="1200">
          <a:solidFill>
            <a:schemeClr val="tx1"/>
          </a:solidFill>
          <a:latin typeface="+mn-lt"/>
          <a:ea typeface="+mn-ea"/>
          <a:cs typeface="+mn-cs"/>
        </a:defRPr>
      </a:lvl7pPr>
      <a:lvl8pPr marL="1983576" algn="l" defTabSz="566735" rtl="0" eaLnBrk="1" latinLnBrk="0" hangingPunct="1">
        <a:defRPr sz="1116" kern="1200">
          <a:solidFill>
            <a:schemeClr val="tx1"/>
          </a:solidFill>
          <a:latin typeface="+mn-lt"/>
          <a:ea typeface="+mn-ea"/>
          <a:cs typeface="+mn-cs"/>
        </a:defRPr>
      </a:lvl8pPr>
      <a:lvl9pPr marL="2266944" algn="l" defTabSz="566735"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393">
          <p15:clr>
            <a:srgbClr val="F26B43"/>
          </p15:clr>
        </p15:guide>
        <p15:guide id="3" pos="7287">
          <p15:clr>
            <a:srgbClr val="F26B43"/>
          </p15:clr>
        </p15:guide>
        <p15:guide id="4" orient="horz" pos="3816">
          <p15:clr>
            <a:srgbClr val="F26B43"/>
          </p15:clr>
        </p15:guide>
        <p15:guide id="5" pos="25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655478"/>
      </p:ext>
    </p:extLst>
  </p:cSld>
  <p:clrMap bg1="dk1" tx1="lt1" bg2="dk2" tx2="lt2" accent1="accent1" accent2="accent2" accent3="accent3" accent4="accent4" accent5="accent5" accent6="accent6" hlink="hlink" folHlink="folHlink"/>
  <p:sldLayoutIdLst>
    <p:sldLayoutId id="2147483690" r:id="rId1"/>
    <p:sldLayoutId id="2147483721" r:id="rId2"/>
    <p:sldLayoutId id="2147483722" r:id="rId3"/>
    <p:sldLayoutId id="2147483723" r:id="rId4"/>
    <p:sldLayoutId id="2147483724" r:id="rId5"/>
    <p:sldLayoutId id="2147483725" r:id="rId6"/>
    <p:sldLayoutId id="2147483726" r:id="rId7"/>
    <p:sldLayoutId id="2147483727" r:id="rId8"/>
    <p:sldLayoutId id="2147483691" r:id="rId9"/>
    <p:sldLayoutId id="2147483730" r:id="rId10"/>
    <p:sldLayoutId id="2147483728" r:id="rId11"/>
    <p:sldLayoutId id="2147483729" r:id="rId12"/>
    <p:sldLayoutId id="2147483731" r:id="rId13"/>
    <p:sldLayoutId id="2147483732" r:id="rId14"/>
    <p:sldLayoutId id="2147483733" r:id="rId15"/>
    <p:sldLayoutId id="2147483734" r:id="rId16"/>
    <p:sldLayoutId id="2147483714" r:id="rId17"/>
    <p:sldLayoutId id="2147483720" r:id="rId18"/>
    <p:sldLayoutId id="2147483713" r:id="rId19"/>
    <p:sldLayoutId id="2147483719" r:id="rId20"/>
    <p:sldLayoutId id="2147483717" r:id="rId21"/>
    <p:sldLayoutId id="2147483718" r:id="rId22"/>
    <p:sldLayoutId id="2147483692" r:id="rId23"/>
    <p:sldLayoutId id="2147483715" r:id="rId24"/>
  </p:sldLayoutIdLst>
  <p:txStyles>
    <p:titleStyle>
      <a:lvl1pPr algn="l" defTabSz="566735" rtl="0" eaLnBrk="1" latinLnBrk="0" hangingPunct="1">
        <a:lnSpc>
          <a:spcPct val="90000"/>
        </a:lnSpc>
        <a:spcBef>
          <a:spcPct val="0"/>
        </a:spcBef>
        <a:buNone/>
        <a:defRPr sz="3500" kern="1200">
          <a:solidFill>
            <a:schemeClr val="accent6"/>
          </a:solidFill>
          <a:latin typeface="Aeonik MGEN Medium" panose="020B0603030300000000" pitchFamily="34" charset="0"/>
          <a:ea typeface="+mj-ea"/>
          <a:cs typeface="+mj-cs"/>
        </a:defRPr>
      </a:lvl1pPr>
    </p:titleStyle>
    <p:bodyStyle>
      <a:lvl1pPr marL="141684" indent="-141684" algn="l" defTabSz="566735" rtl="0" eaLnBrk="1" latinLnBrk="0" hangingPunct="1">
        <a:lnSpc>
          <a:spcPct val="90000"/>
        </a:lnSpc>
        <a:spcBef>
          <a:spcPts val="620"/>
        </a:spcBef>
        <a:buFont typeface="Arial"/>
        <a:buChar char="•"/>
        <a:defRPr sz="1735" kern="1200">
          <a:solidFill>
            <a:schemeClr val="tx1"/>
          </a:solidFill>
          <a:latin typeface="+mn-lt"/>
          <a:ea typeface="+mn-ea"/>
          <a:cs typeface="+mn-cs"/>
        </a:defRPr>
      </a:lvl1pPr>
      <a:lvl2pPr marL="425052" indent="-141684" algn="l" defTabSz="566735" rtl="0" eaLnBrk="1" latinLnBrk="0" hangingPunct="1">
        <a:lnSpc>
          <a:spcPct val="90000"/>
        </a:lnSpc>
        <a:spcBef>
          <a:spcPts val="310"/>
        </a:spcBef>
        <a:buFont typeface="Arial"/>
        <a:buChar char="•"/>
        <a:defRPr sz="1487" kern="1200">
          <a:solidFill>
            <a:schemeClr val="tx1"/>
          </a:solidFill>
          <a:latin typeface="+mn-lt"/>
          <a:ea typeface="+mn-ea"/>
          <a:cs typeface="+mn-cs"/>
        </a:defRPr>
      </a:lvl2pPr>
      <a:lvl3pPr marL="708419" indent="-141684" algn="l" defTabSz="566735" rtl="0" eaLnBrk="1" latinLnBrk="0" hangingPunct="1">
        <a:lnSpc>
          <a:spcPct val="90000"/>
        </a:lnSpc>
        <a:spcBef>
          <a:spcPts val="310"/>
        </a:spcBef>
        <a:buFont typeface="Arial"/>
        <a:buChar char="•"/>
        <a:defRPr sz="1240" kern="1200">
          <a:solidFill>
            <a:schemeClr val="tx1"/>
          </a:solidFill>
          <a:latin typeface="+mn-lt"/>
          <a:ea typeface="+mn-ea"/>
          <a:cs typeface="+mn-cs"/>
        </a:defRPr>
      </a:lvl3pPr>
      <a:lvl4pPr marL="991788"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4pPr>
      <a:lvl5pPr marL="1275156"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5pPr>
      <a:lvl6pPr marL="1558523"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6pPr>
      <a:lvl7pPr marL="1841892"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7pPr>
      <a:lvl8pPr marL="2125259"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8pPr>
      <a:lvl9pPr marL="2408628"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9pPr>
    </p:bodyStyle>
    <p:otherStyle>
      <a:defPPr>
        <a:defRPr lang="en-US"/>
      </a:defPPr>
      <a:lvl1pPr marL="0" algn="l" defTabSz="566735" rtl="0" eaLnBrk="1" latinLnBrk="0" hangingPunct="1">
        <a:defRPr sz="1116" kern="1200">
          <a:solidFill>
            <a:schemeClr val="tx1"/>
          </a:solidFill>
          <a:latin typeface="+mn-lt"/>
          <a:ea typeface="+mn-ea"/>
          <a:cs typeface="+mn-cs"/>
        </a:defRPr>
      </a:lvl1pPr>
      <a:lvl2pPr marL="283369" algn="l" defTabSz="566735" rtl="0" eaLnBrk="1" latinLnBrk="0" hangingPunct="1">
        <a:defRPr sz="1116" kern="1200">
          <a:solidFill>
            <a:schemeClr val="tx1"/>
          </a:solidFill>
          <a:latin typeface="+mn-lt"/>
          <a:ea typeface="+mn-ea"/>
          <a:cs typeface="+mn-cs"/>
        </a:defRPr>
      </a:lvl2pPr>
      <a:lvl3pPr marL="566735" algn="l" defTabSz="566735" rtl="0" eaLnBrk="1" latinLnBrk="0" hangingPunct="1">
        <a:defRPr sz="1116" kern="1200">
          <a:solidFill>
            <a:schemeClr val="tx1"/>
          </a:solidFill>
          <a:latin typeface="+mn-lt"/>
          <a:ea typeface="+mn-ea"/>
          <a:cs typeface="+mn-cs"/>
        </a:defRPr>
      </a:lvl3pPr>
      <a:lvl4pPr marL="850104" algn="l" defTabSz="566735" rtl="0" eaLnBrk="1" latinLnBrk="0" hangingPunct="1">
        <a:defRPr sz="1116" kern="1200">
          <a:solidFill>
            <a:schemeClr val="tx1"/>
          </a:solidFill>
          <a:latin typeface="+mn-lt"/>
          <a:ea typeface="+mn-ea"/>
          <a:cs typeface="+mn-cs"/>
        </a:defRPr>
      </a:lvl4pPr>
      <a:lvl5pPr marL="1133472" algn="l" defTabSz="566735" rtl="0" eaLnBrk="1" latinLnBrk="0" hangingPunct="1">
        <a:defRPr sz="1116" kern="1200">
          <a:solidFill>
            <a:schemeClr val="tx1"/>
          </a:solidFill>
          <a:latin typeface="+mn-lt"/>
          <a:ea typeface="+mn-ea"/>
          <a:cs typeface="+mn-cs"/>
        </a:defRPr>
      </a:lvl5pPr>
      <a:lvl6pPr marL="1416840" algn="l" defTabSz="566735" rtl="0" eaLnBrk="1" latinLnBrk="0" hangingPunct="1">
        <a:defRPr sz="1116" kern="1200">
          <a:solidFill>
            <a:schemeClr val="tx1"/>
          </a:solidFill>
          <a:latin typeface="+mn-lt"/>
          <a:ea typeface="+mn-ea"/>
          <a:cs typeface="+mn-cs"/>
        </a:defRPr>
      </a:lvl6pPr>
      <a:lvl7pPr marL="1700208" algn="l" defTabSz="566735" rtl="0" eaLnBrk="1" latinLnBrk="0" hangingPunct="1">
        <a:defRPr sz="1116" kern="1200">
          <a:solidFill>
            <a:schemeClr val="tx1"/>
          </a:solidFill>
          <a:latin typeface="+mn-lt"/>
          <a:ea typeface="+mn-ea"/>
          <a:cs typeface="+mn-cs"/>
        </a:defRPr>
      </a:lvl7pPr>
      <a:lvl8pPr marL="1983576" algn="l" defTabSz="566735" rtl="0" eaLnBrk="1" latinLnBrk="0" hangingPunct="1">
        <a:defRPr sz="1116" kern="1200">
          <a:solidFill>
            <a:schemeClr val="tx1"/>
          </a:solidFill>
          <a:latin typeface="+mn-lt"/>
          <a:ea typeface="+mn-ea"/>
          <a:cs typeface="+mn-cs"/>
        </a:defRPr>
      </a:lvl8pPr>
      <a:lvl9pPr marL="2266944" algn="l" defTabSz="566735"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393">
          <p15:clr>
            <a:srgbClr val="F26B43"/>
          </p15:clr>
        </p15:guide>
        <p15:guide id="3" pos="7287">
          <p15:clr>
            <a:srgbClr val="F26B43"/>
          </p15:clr>
        </p15:guide>
        <p15:guide id="4" orient="horz" pos="3816">
          <p15:clr>
            <a:srgbClr val="F26B43"/>
          </p15:clr>
        </p15:guide>
        <p15:guide id="5" pos="25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081944"/>
      </p:ext>
    </p:extLst>
  </p:cSld>
  <p:clrMap bg1="dk1" tx1="lt1" bg2="dk2" tx2="lt2" accent1="accent1" accent2="accent2" accent3="accent3" accent4="accent4" accent5="accent5" accent6="accent6" hlink="hlink" folHlink="folHlink"/>
  <p:sldLayoutIdLst>
    <p:sldLayoutId id="2147483694" r:id="rId1"/>
    <p:sldLayoutId id="2147483755" r:id="rId2"/>
    <p:sldLayoutId id="2147483756" r:id="rId3"/>
    <p:sldLayoutId id="2147483763" r:id="rId4"/>
    <p:sldLayoutId id="2147483757" r:id="rId5"/>
    <p:sldLayoutId id="2147483758" r:id="rId6"/>
    <p:sldLayoutId id="2147483759" r:id="rId7"/>
    <p:sldLayoutId id="2147483760" r:id="rId8"/>
    <p:sldLayoutId id="2147483761" r:id="rId9"/>
    <p:sldLayoutId id="2147483701" r:id="rId10"/>
    <p:sldLayoutId id="2147483771" r:id="rId11"/>
    <p:sldLayoutId id="2147483772" r:id="rId12"/>
    <p:sldLayoutId id="2147483773" r:id="rId13"/>
    <p:sldLayoutId id="2147483774" r:id="rId14"/>
    <p:sldLayoutId id="2147483775" r:id="rId15"/>
    <p:sldLayoutId id="2147483762" r:id="rId16"/>
    <p:sldLayoutId id="2147483778" r:id="rId17"/>
    <p:sldLayoutId id="2147483777" r:id="rId18"/>
    <p:sldLayoutId id="2147483776" r:id="rId19"/>
    <p:sldLayoutId id="2147483780" r:id="rId20"/>
    <p:sldLayoutId id="2147483779" r:id="rId21"/>
    <p:sldLayoutId id="2147483754" r:id="rId22"/>
    <p:sldLayoutId id="2147483783" r:id="rId23"/>
    <p:sldLayoutId id="2147483782" r:id="rId24"/>
    <p:sldLayoutId id="2147483781" r:id="rId25"/>
    <p:sldLayoutId id="2147483785" r:id="rId26"/>
    <p:sldLayoutId id="2147483784" r:id="rId27"/>
    <p:sldLayoutId id="2147483700" r:id="rId28"/>
    <p:sldLayoutId id="2147483786" r:id="rId29"/>
    <p:sldLayoutId id="2147483787" r:id="rId30"/>
    <p:sldLayoutId id="2147483764" r:id="rId31"/>
    <p:sldLayoutId id="2147483735" r:id="rId32"/>
    <p:sldLayoutId id="2147483737" r:id="rId33"/>
    <p:sldLayoutId id="2147483736" r:id="rId34"/>
    <p:sldLayoutId id="2147483739" r:id="rId35"/>
    <p:sldLayoutId id="2147483738" r:id="rId36"/>
    <p:sldLayoutId id="2147483740" r:id="rId37"/>
    <p:sldLayoutId id="2147483741" r:id="rId38"/>
    <p:sldLayoutId id="2147483765" r:id="rId39"/>
    <p:sldLayoutId id="2147483789" r:id="rId40"/>
    <p:sldLayoutId id="2147483788" r:id="rId41"/>
    <p:sldLayoutId id="2147483790" r:id="rId42"/>
    <p:sldLayoutId id="2147483792" r:id="rId43"/>
    <p:sldLayoutId id="2147483791" r:id="rId44"/>
    <p:sldLayoutId id="2147483695" r:id="rId45"/>
    <p:sldLayoutId id="2147483742" r:id="rId46"/>
    <p:sldLayoutId id="2147483744" r:id="rId47"/>
    <p:sldLayoutId id="2147483743" r:id="rId48"/>
    <p:sldLayoutId id="2147483747" r:id="rId49"/>
    <p:sldLayoutId id="2147483745" r:id="rId50"/>
    <p:sldLayoutId id="2147483748" r:id="rId51"/>
    <p:sldLayoutId id="2147483746" r:id="rId52"/>
    <p:sldLayoutId id="2147483766" r:id="rId53"/>
    <p:sldLayoutId id="2147483794" r:id="rId54"/>
    <p:sldLayoutId id="2147483795" r:id="rId55"/>
    <p:sldLayoutId id="2147483793" r:id="rId56"/>
    <p:sldLayoutId id="2147483797" r:id="rId57"/>
    <p:sldLayoutId id="2147483796" r:id="rId58"/>
    <p:sldLayoutId id="2147483767" r:id="rId59"/>
    <p:sldLayoutId id="2147483799" r:id="rId60"/>
    <p:sldLayoutId id="2147483800" r:id="rId61"/>
    <p:sldLayoutId id="2147483798" r:id="rId62"/>
    <p:sldLayoutId id="2147483802" r:id="rId63"/>
    <p:sldLayoutId id="2147483801" r:id="rId64"/>
    <p:sldLayoutId id="2147483769" r:id="rId65"/>
    <p:sldLayoutId id="2147483805" r:id="rId66"/>
    <p:sldLayoutId id="2147483804" r:id="rId67"/>
    <p:sldLayoutId id="2147483803" r:id="rId68"/>
    <p:sldLayoutId id="2147483806" r:id="rId69"/>
    <p:sldLayoutId id="2147483807" r:id="rId70"/>
    <p:sldLayoutId id="2147483751" r:id="rId71"/>
    <p:sldLayoutId id="2147483749" r:id="rId72"/>
    <p:sldLayoutId id="2147483750" r:id="rId73"/>
    <p:sldLayoutId id="2147483696" r:id="rId74"/>
    <p:sldLayoutId id="2147483753" r:id="rId75"/>
    <p:sldLayoutId id="2147483752" r:id="rId76"/>
    <p:sldLayoutId id="2147483770" r:id="rId77"/>
    <p:sldLayoutId id="2147483815" r:id="rId78"/>
    <p:sldLayoutId id="2147483814" r:id="rId79"/>
    <p:sldLayoutId id="2147483813" r:id="rId80"/>
    <p:sldLayoutId id="2147483817" r:id="rId81"/>
    <p:sldLayoutId id="2147483816" r:id="rId82"/>
    <p:sldLayoutId id="2147483768" r:id="rId83"/>
    <p:sldLayoutId id="2147483810" r:id="rId84"/>
    <p:sldLayoutId id="2147483809" r:id="rId85"/>
    <p:sldLayoutId id="2147483808" r:id="rId86"/>
    <p:sldLayoutId id="2147483812" r:id="rId87"/>
    <p:sldLayoutId id="2147483811" r:id="rId88"/>
    <p:sldLayoutId id="2147483697" r:id="rId89"/>
    <p:sldLayoutId id="2147483699" r:id="rId90"/>
    <p:sldLayoutId id="2147483822" r:id="rId91"/>
    <p:sldLayoutId id="2147483820" r:id="rId92"/>
    <p:sldLayoutId id="2147483818" r:id="rId93"/>
    <p:sldLayoutId id="2147483821" r:id="rId94"/>
    <p:sldLayoutId id="2147483819" r:id="rId95"/>
  </p:sldLayoutIdLst>
  <p:txStyles>
    <p:titleStyle>
      <a:lvl1pPr algn="l" defTabSz="566735" rtl="0" eaLnBrk="1" latinLnBrk="0" hangingPunct="1">
        <a:lnSpc>
          <a:spcPct val="90000"/>
        </a:lnSpc>
        <a:spcBef>
          <a:spcPct val="0"/>
        </a:spcBef>
        <a:buNone/>
        <a:defRPr sz="3500" kern="1200">
          <a:solidFill>
            <a:schemeClr val="accent6"/>
          </a:solidFill>
          <a:latin typeface="Aeonik MGEN Medium" panose="020B0603030300000000" pitchFamily="34" charset="0"/>
          <a:ea typeface="+mj-ea"/>
          <a:cs typeface="+mj-cs"/>
        </a:defRPr>
      </a:lvl1pPr>
    </p:titleStyle>
    <p:bodyStyle>
      <a:lvl1pPr marL="141684" indent="-141684" algn="l" defTabSz="566735" rtl="0" eaLnBrk="1" latinLnBrk="0" hangingPunct="1">
        <a:lnSpc>
          <a:spcPct val="90000"/>
        </a:lnSpc>
        <a:spcBef>
          <a:spcPts val="620"/>
        </a:spcBef>
        <a:buFont typeface="Arial"/>
        <a:buChar char="•"/>
        <a:defRPr sz="1735" kern="1200">
          <a:solidFill>
            <a:schemeClr val="tx1"/>
          </a:solidFill>
          <a:latin typeface="+mn-lt"/>
          <a:ea typeface="+mn-ea"/>
          <a:cs typeface="+mn-cs"/>
        </a:defRPr>
      </a:lvl1pPr>
      <a:lvl2pPr marL="425052" indent="-141684" algn="l" defTabSz="566735" rtl="0" eaLnBrk="1" latinLnBrk="0" hangingPunct="1">
        <a:lnSpc>
          <a:spcPct val="90000"/>
        </a:lnSpc>
        <a:spcBef>
          <a:spcPts val="310"/>
        </a:spcBef>
        <a:buFont typeface="Arial"/>
        <a:buChar char="•"/>
        <a:defRPr sz="1487" kern="1200">
          <a:solidFill>
            <a:schemeClr val="tx1"/>
          </a:solidFill>
          <a:latin typeface="+mn-lt"/>
          <a:ea typeface="+mn-ea"/>
          <a:cs typeface="+mn-cs"/>
        </a:defRPr>
      </a:lvl2pPr>
      <a:lvl3pPr marL="708419" indent="-141684" algn="l" defTabSz="566735" rtl="0" eaLnBrk="1" latinLnBrk="0" hangingPunct="1">
        <a:lnSpc>
          <a:spcPct val="90000"/>
        </a:lnSpc>
        <a:spcBef>
          <a:spcPts val="310"/>
        </a:spcBef>
        <a:buFont typeface="Arial"/>
        <a:buChar char="•"/>
        <a:defRPr sz="1240" kern="1200">
          <a:solidFill>
            <a:schemeClr val="tx1"/>
          </a:solidFill>
          <a:latin typeface="+mn-lt"/>
          <a:ea typeface="+mn-ea"/>
          <a:cs typeface="+mn-cs"/>
        </a:defRPr>
      </a:lvl3pPr>
      <a:lvl4pPr marL="991788"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4pPr>
      <a:lvl5pPr marL="1275156"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5pPr>
      <a:lvl6pPr marL="1558523"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6pPr>
      <a:lvl7pPr marL="1841892"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7pPr>
      <a:lvl8pPr marL="2125259"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8pPr>
      <a:lvl9pPr marL="2408628"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9pPr>
    </p:bodyStyle>
    <p:otherStyle>
      <a:defPPr>
        <a:defRPr lang="en-US"/>
      </a:defPPr>
      <a:lvl1pPr marL="0" algn="l" defTabSz="566735" rtl="0" eaLnBrk="1" latinLnBrk="0" hangingPunct="1">
        <a:defRPr sz="1116" kern="1200">
          <a:solidFill>
            <a:schemeClr val="tx1"/>
          </a:solidFill>
          <a:latin typeface="+mn-lt"/>
          <a:ea typeface="+mn-ea"/>
          <a:cs typeface="+mn-cs"/>
        </a:defRPr>
      </a:lvl1pPr>
      <a:lvl2pPr marL="283369" algn="l" defTabSz="566735" rtl="0" eaLnBrk="1" latinLnBrk="0" hangingPunct="1">
        <a:defRPr sz="1116" kern="1200">
          <a:solidFill>
            <a:schemeClr val="tx1"/>
          </a:solidFill>
          <a:latin typeface="+mn-lt"/>
          <a:ea typeface="+mn-ea"/>
          <a:cs typeface="+mn-cs"/>
        </a:defRPr>
      </a:lvl2pPr>
      <a:lvl3pPr marL="566735" algn="l" defTabSz="566735" rtl="0" eaLnBrk="1" latinLnBrk="0" hangingPunct="1">
        <a:defRPr sz="1116" kern="1200">
          <a:solidFill>
            <a:schemeClr val="tx1"/>
          </a:solidFill>
          <a:latin typeface="+mn-lt"/>
          <a:ea typeface="+mn-ea"/>
          <a:cs typeface="+mn-cs"/>
        </a:defRPr>
      </a:lvl3pPr>
      <a:lvl4pPr marL="850104" algn="l" defTabSz="566735" rtl="0" eaLnBrk="1" latinLnBrk="0" hangingPunct="1">
        <a:defRPr sz="1116" kern="1200">
          <a:solidFill>
            <a:schemeClr val="tx1"/>
          </a:solidFill>
          <a:latin typeface="+mn-lt"/>
          <a:ea typeface="+mn-ea"/>
          <a:cs typeface="+mn-cs"/>
        </a:defRPr>
      </a:lvl4pPr>
      <a:lvl5pPr marL="1133472" algn="l" defTabSz="566735" rtl="0" eaLnBrk="1" latinLnBrk="0" hangingPunct="1">
        <a:defRPr sz="1116" kern="1200">
          <a:solidFill>
            <a:schemeClr val="tx1"/>
          </a:solidFill>
          <a:latin typeface="+mn-lt"/>
          <a:ea typeface="+mn-ea"/>
          <a:cs typeface="+mn-cs"/>
        </a:defRPr>
      </a:lvl5pPr>
      <a:lvl6pPr marL="1416840" algn="l" defTabSz="566735" rtl="0" eaLnBrk="1" latinLnBrk="0" hangingPunct="1">
        <a:defRPr sz="1116" kern="1200">
          <a:solidFill>
            <a:schemeClr val="tx1"/>
          </a:solidFill>
          <a:latin typeface="+mn-lt"/>
          <a:ea typeface="+mn-ea"/>
          <a:cs typeface="+mn-cs"/>
        </a:defRPr>
      </a:lvl6pPr>
      <a:lvl7pPr marL="1700208" algn="l" defTabSz="566735" rtl="0" eaLnBrk="1" latinLnBrk="0" hangingPunct="1">
        <a:defRPr sz="1116" kern="1200">
          <a:solidFill>
            <a:schemeClr val="tx1"/>
          </a:solidFill>
          <a:latin typeface="+mn-lt"/>
          <a:ea typeface="+mn-ea"/>
          <a:cs typeface="+mn-cs"/>
        </a:defRPr>
      </a:lvl7pPr>
      <a:lvl8pPr marL="1983576" algn="l" defTabSz="566735" rtl="0" eaLnBrk="1" latinLnBrk="0" hangingPunct="1">
        <a:defRPr sz="1116" kern="1200">
          <a:solidFill>
            <a:schemeClr val="tx1"/>
          </a:solidFill>
          <a:latin typeface="+mn-lt"/>
          <a:ea typeface="+mn-ea"/>
          <a:cs typeface="+mn-cs"/>
        </a:defRPr>
      </a:lvl8pPr>
      <a:lvl9pPr marL="2266944" algn="l" defTabSz="566735"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393">
          <p15:clr>
            <a:srgbClr val="F26B43"/>
          </p15:clr>
        </p15:guide>
        <p15:guide id="3" pos="7287">
          <p15:clr>
            <a:srgbClr val="F26B43"/>
          </p15:clr>
        </p15:guide>
        <p15:guide id="4" orient="horz" pos="3816">
          <p15:clr>
            <a:srgbClr val="F26B43"/>
          </p15:clr>
        </p15:guide>
        <p15:guide id="5" pos="252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82213"/>
      </p:ext>
    </p:extLst>
  </p:cSld>
  <p:clrMap bg1="dk1" tx1="lt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Lst>
  <p:txStyles>
    <p:titleStyle>
      <a:lvl1pPr algn="l" defTabSz="566735" rtl="0" eaLnBrk="1" latinLnBrk="0" hangingPunct="1">
        <a:lnSpc>
          <a:spcPct val="90000"/>
        </a:lnSpc>
        <a:spcBef>
          <a:spcPct val="0"/>
        </a:spcBef>
        <a:buNone/>
        <a:defRPr sz="3500" kern="1200">
          <a:solidFill>
            <a:schemeClr val="accent6"/>
          </a:solidFill>
          <a:latin typeface="Aeonik MGEN Medium" panose="020B0603030300000000" pitchFamily="34" charset="0"/>
          <a:ea typeface="+mj-ea"/>
          <a:cs typeface="+mj-cs"/>
        </a:defRPr>
      </a:lvl1pPr>
    </p:titleStyle>
    <p:bodyStyle>
      <a:lvl1pPr marL="141684" indent="-141684" algn="l" defTabSz="566735" rtl="0" eaLnBrk="1" latinLnBrk="0" hangingPunct="1">
        <a:lnSpc>
          <a:spcPct val="90000"/>
        </a:lnSpc>
        <a:spcBef>
          <a:spcPts val="620"/>
        </a:spcBef>
        <a:buFont typeface="Arial"/>
        <a:buChar char="•"/>
        <a:defRPr sz="1735" kern="1200">
          <a:solidFill>
            <a:schemeClr val="tx1"/>
          </a:solidFill>
          <a:latin typeface="+mn-lt"/>
          <a:ea typeface="+mn-ea"/>
          <a:cs typeface="+mn-cs"/>
        </a:defRPr>
      </a:lvl1pPr>
      <a:lvl2pPr marL="425052" indent="-141684" algn="l" defTabSz="566735" rtl="0" eaLnBrk="1" latinLnBrk="0" hangingPunct="1">
        <a:lnSpc>
          <a:spcPct val="90000"/>
        </a:lnSpc>
        <a:spcBef>
          <a:spcPts val="310"/>
        </a:spcBef>
        <a:buFont typeface="Arial"/>
        <a:buChar char="•"/>
        <a:defRPr sz="1487" kern="1200">
          <a:solidFill>
            <a:schemeClr val="tx1"/>
          </a:solidFill>
          <a:latin typeface="+mn-lt"/>
          <a:ea typeface="+mn-ea"/>
          <a:cs typeface="+mn-cs"/>
        </a:defRPr>
      </a:lvl2pPr>
      <a:lvl3pPr marL="708419" indent="-141684" algn="l" defTabSz="566735" rtl="0" eaLnBrk="1" latinLnBrk="0" hangingPunct="1">
        <a:lnSpc>
          <a:spcPct val="90000"/>
        </a:lnSpc>
        <a:spcBef>
          <a:spcPts val="310"/>
        </a:spcBef>
        <a:buFont typeface="Arial"/>
        <a:buChar char="•"/>
        <a:defRPr sz="1240" kern="1200">
          <a:solidFill>
            <a:schemeClr val="tx1"/>
          </a:solidFill>
          <a:latin typeface="+mn-lt"/>
          <a:ea typeface="+mn-ea"/>
          <a:cs typeface="+mn-cs"/>
        </a:defRPr>
      </a:lvl3pPr>
      <a:lvl4pPr marL="991788"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4pPr>
      <a:lvl5pPr marL="1275156"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5pPr>
      <a:lvl6pPr marL="1558523"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6pPr>
      <a:lvl7pPr marL="1841892"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7pPr>
      <a:lvl8pPr marL="2125259"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8pPr>
      <a:lvl9pPr marL="2408628"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9pPr>
    </p:bodyStyle>
    <p:otherStyle>
      <a:defPPr>
        <a:defRPr lang="en-US"/>
      </a:defPPr>
      <a:lvl1pPr marL="0" algn="l" defTabSz="566735" rtl="0" eaLnBrk="1" latinLnBrk="0" hangingPunct="1">
        <a:defRPr sz="1116" kern="1200">
          <a:solidFill>
            <a:schemeClr val="tx1"/>
          </a:solidFill>
          <a:latin typeface="+mn-lt"/>
          <a:ea typeface="+mn-ea"/>
          <a:cs typeface="+mn-cs"/>
        </a:defRPr>
      </a:lvl1pPr>
      <a:lvl2pPr marL="283369" algn="l" defTabSz="566735" rtl="0" eaLnBrk="1" latinLnBrk="0" hangingPunct="1">
        <a:defRPr sz="1116" kern="1200">
          <a:solidFill>
            <a:schemeClr val="tx1"/>
          </a:solidFill>
          <a:latin typeface="+mn-lt"/>
          <a:ea typeface="+mn-ea"/>
          <a:cs typeface="+mn-cs"/>
        </a:defRPr>
      </a:lvl2pPr>
      <a:lvl3pPr marL="566735" algn="l" defTabSz="566735" rtl="0" eaLnBrk="1" latinLnBrk="0" hangingPunct="1">
        <a:defRPr sz="1116" kern="1200">
          <a:solidFill>
            <a:schemeClr val="tx1"/>
          </a:solidFill>
          <a:latin typeface="+mn-lt"/>
          <a:ea typeface="+mn-ea"/>
          <a:cs typeface="+mn-cs"/>
        </a:defRPr>
      </a:lvl3pPr>
      <a:lvl4pPr marL="850104" algn="l" defTabSz="566735" rtl="0" eaLnBrk="1" latinLnBrk="0" hangingPunct="1">
        <a:defRPr sz="1116" kern="1200">
          <a:solidFill>
            <a:schemeClr val="tx1"/>
          </a:solidFill>
          <a:latin typeface="+mn-lt"/>
          <a:ea typeface="+mn-ea"/>
          <a:cs typeface="+mn-cs"/>
        </a:defRPr>
      </a:lvl4pPr>
      <a:lvl5pPr marL="1133472" algn="l" defTabSz="566735" rtl="0" eaLnBrk="1" latinLnBrk="0" hangingPunct="1">
        <a:defRPr sz="1116" kern="1200">
          <a:solidFill>
            <a:schemeClr val="tx1"/>
          </a:solidFill>
          <a:latin typeface="+mn-lt"/>
          <a:ea typeface="+mn-ea"/>
          <a:cs typeface="+mn-cs"/>
        </a:defRPr>
      </a:lvl5pPr>
      <a:lvl6pPr marL="1416840" algn="l" defTabSz="566735" rtl="0" eaLnBrk="1" latinLnBrk="0" hangingPunct="1">
        <a:defRPr sz="1116" kern="1200">
          <a:solidFill>
            <a:schemeClr val="tx1"/>
          </a:solidFill>
          <a:latin typeface="+mn-lt"/>
          <a:ea typeface="+mn-ea"/>
          <a:cs typeface="+mn-cs"/>
        </a:defRPr>
      </a:lvl6pPr>
      <a:lvl7pPr marL="1700208" algn="l" defTabSz="566735" rtl="0" eaLnBrk="1" latinLnBrk="0" hangingPunct="1">
        <a:defRPr sz="1116" kern="1200">
          <a:solidFill>
            <a:schemeClr val="tx1"/>
          </a:solidFill>
          <a:latin typeface="+mn-lt"/>
          <a:ea typeface="+mn-ea"/>
          <a:cs typeface="+mn-cs"/>
        </a:defRPr>
      </a:lvl7pPr>
      <a:lvl8pPr marL="1983576" algn="l" defTabSz="566735" rtl="0" eaLnBrk="1" latinLnBrk="0" hangingPunct="1">
        <a:defRPr sz="1116" kern="1200">
          <a:solidFill>
            <a:schemeClr val="tx1"/>
          </a:solidFill>
          <a:latin typeface="+mn-lt"/>
          <a:ea typeface="+mn-ea"/>
          <a:cs typeface="+mn-cs"/>
        </a:defRPr>
      </a:lvl8pPr>
      <a:lvl9pPr marL="2266944" algn="l" defTabSz="566735"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393">
          <p15:clr>
            <a:srgbClr val="F26B43"/>
          </p15:clr>
        </p15:guide>
        <p15:guide id="3" pos="7287">
          <p15:clr>
            <a:srgbClr val="F26B43"/>
          </p15:clr>
        </p15:guide>
        <p15:guide id="4" orient="horz" pos="3816">
          <p15:clr>
            <a:srgbClr val="F26B43"/>
          </p15:clr>
        </p15:guide>
        <p15:guide id="5" pos="252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184532"/>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7" r:id="rId3"/>
    <p:sldLayoutId id="2147483706" r:id="rId4"/>
  </p:sldLayoutIdLst>
  <p:txStyles>
    <p:titleStyle>
      <a:lvl1pPr algn="l" defTabSz="566735" rtl="0" eaLnBrk="1" latinLnBrk="0" hangingPunct="1">
        <a:lnSpc>
          <a:spcPct val="90000"/>
        </a:lnSpc>
        <a:spcBef>
          <a:spcPct val="0"/>
        </a:spcBef>
        <a:buNone/>
        <a:defRPr sz="3500" kern="1200">
          <a:solidFill>
            <a:schemeClr val="accent6"/>
          </a:solidFill>
          <a:latin typeface="Aeonik MGEN Medium" panose="020B0603030300000000" pitchFamily="34" charset="0"/>
          <a:ea typeface="+mj-ea"/>
          <a:cs typeface="+mj-cs"/>
        </a:defRPr>
      </a:lvl1pPr>
    </p:titleStyle>
    <p:bodyStyle>
      <a:lvl1pPr marL="141684" indent="-141684" algn="l" defTabSz="566735" rtl="0" eaLnBrk="1" latinLnBrk="0" hangingPunct="1">
        <a:lnSpc>
          <a:spcPct val="90000"/>
        </a:lnSpc>
        <a:spcBef>
          <a:spcPts val="620"/>
        </a:spcBef>
        <a:buFont typeface="Arial"/>
        <a:buChar char="•"/>
        <a:defRPr sz="1735" kern="1200">
          <a:solidFill>
            <a:schemeClr val="tx1"/>
          </a:solidFill>
          <a:latin typeface="+mn-lt"/>
          <a:ea typeface="+mn-ea"/>
          <a:cs typeface="+mn-cs"/>
        </a:defRPr>
      </a:lvl1pPr>
      <a:lvl2pPr marL="425052" indent="-141684" algn="l" defTabSz="566735" rtl="0" eaLnBrk="1" latinLnBrk="0" hangingPunct="1">
        <a:lnSpc>
          <a:spcPct val="90000"/>
        </a:lnSpc>
        <a:spcBef>
          <a:spcPts val="310"/>
        </a:spcBef>
        <a:buFont typeface="Arial"/>
        <a:buChar char="•"/>
        <a:defRPr sz="1487" kern="1200">
          <a:solidFill>
            <a:schemeClr val="tx1"/>
          </a:solidFill>
          <a:latin typeface="+mn-lt"/>
          <a:ea typeface="+mn-ea"/>
          <a:cs typeface="+mn-cs"/>
        </a:defRPr>
      </a:lvl2pPr>
      <a:lvl3pPr marL="708419" indent="-141684" algn="l" defTabSz="566735" rtl="0" eaLnBrk="1" latinLnBrk="0" hangingPunct="1">
        <a:lnSpc>
          <a:spcPct val="90000"/>
        </a:lnSpc>
        <a:spcBef>
          <a:spcPts val="310"/>
        </a:spcBef>
        <a:buFont typeface="Arial"/>
        <a:buChar char="•"/>
        <a:defRPr sz="1240" kern="1200">
          <a:solidFill>
            <a:schemeClr val="tx1"/>
          </a:solidFill>
          <a:latin typeface="+mn-lt"/>
          <a:ea typeface="+mn-ea"/>
          <a:cs typeface="+mn-cs"/>
        </a:defRPr>
      </a:lvl3pPr>
      <a:lvl4pPr marL="991788"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4pPr>
      <a:lvl5pPr marL="1275156"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5pPr>
      <a:lvl6pPr marL="1558523"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6pPr>
      <a:lvl7pPr marL="1841892"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7pPr>
      <a:lvl8pPr marL="2125259"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8pPr>
      <a:lvl9pPr marL="2408628" indent="-141684" algn="l" defTabSz="566735" rtl="0" eaLnBrk="1" latinLnBrk="0" hangingPunct="1">
        <a:lnSpc>
          <a:spcPct val="90000"/>
        </a:lnSpc>
        <a:spcBef>
          <a:spcPts val="310"/>
        </a:spcBef>
        <a:buFont typeface="Arial"/>
        <a:buChar char="•"/>
        <a:defRPr sz="1116" kern="1200">
          <a:solidFill>
            <a:schemeClr val="tx1"/>
          </a:solidFill>
          <a:latin typeface="+mn-lt"/>
          <a:ea typeface="+mn-ea"/>
          <a:cs typeface="+mn-cs"/>
        </a:defRPr>
      </a:lvl9pPr>
    </p:bodyStyle>
    <p:otherStyle>
      <a:defPPr>
        <a:defRPr lang="en-US"/>
      </a:defPPr>
      <a:lvl1pPr marL="0" algn="l" defTabSz="566735" rtl="0" eaLnBrk="1" latinLnBrk="0" hangingPunct="1">
        <a:defRPr sz="1116" kern="1200">
          <a:solidFill>
            <a:schemeClr val="tx1"/>
          </a:solidFill>
          <a:latin typeface="+mn-lt"/>
          <a:ea typeface="+mn-ea"/>
          <a:cs typeface="+mn-cs"/>
        </a:defRPr>
      </a:lvl1pPr>
      <a:lvl2pPr marL="283369" algn="l" defTabSz="566735" rtl="0" eaLnBrk="1" latinLnBrk="0" hangingPunct="1">
        <a:defRPr sz="1116" kern="1200">
          <a:solidFill>
            <a:schemeClr val="tx1"/>
          </a:solidFill>
          <a:latin typeface="+mn-lt"/>
          <a:ea typeface="+mn-ea"/>
          <a:cs typeface="+mn-cs"/>
        </a:defRPr>
      </a:lvl2pPr>
      <a:lvl3pPr marL="566735" algn="l" defTabSz="566735" rtl="0" eaLnBrk="1" latinLnBrk="0" hangingPunct="1">
        <a:defRPr sz="1116" kern="1200">
          <a:solidFill>
            <a:schemeClr val="tx1"/>
          </a:solidFill>
          <a:latin typeface="+mn-lt"/>
          <a:ea typeface="+mn-ea"/>
          <a:cs typeface="+mn-cs"/>
        </a:defRPr>
      </a:lvl3pPr>
      <a:lvl4pPr marL="850104" algn="l" defTabSz="566735" rtl="0" eaLnBrk="1" latinLnBrk="0" hangingPunct="1">
        <a:defRPr sz="1116" kern="1200">
          <a:solidFill>
            <a:schemeClr val="tx1"/>
          </a:solidFill>
          <a:latin typeface="+mn-lt"/>
          <a:ea typeface="+mn-ea"/>
          <a:cs typeface="+mn-cs"/>
        </a:defRPr>
      </a:lvl4pPr>
      <a:lvl5pPr marL="1133472" algn="l" defTabSz="566735" rtl="0" eaLnBrk="1" latinLnBrk="0" hangingPunct="1">
        <a:defRPr sz="1116" kern="1200">
          <a:solidFill>
            <a:schemeClr val="tx1"/>
          </a:solidFill>
          <a:latin typeface="+mn-lt"/>
          <a:ea typeface="+mn-ea"/>
          <a:cs typeface="+mn-cs"/>
        </a:defRPr>
      </a:lvl5pPr>
      <a:lvl6pPr marL="1416840" algn="l" defTabSz="566735" rtl="0" eaLnBrk="1" latinLnBrk="0" hangingPunct="1">
        <a:defRPr sz="1116" kern="1200">
          <a:solidFill>
            <a:schemeClr val="tx1"/>
          </a:solidFill>
          <a:latin typeface="+mn-lt"/>
          <a:ea typeface="+mn-ea"/>
          <a:cs typeface="+mn-cs"/>
        </a:defRPr>
      </a:lvl6pPr>
      <a:lvl7pPr marL="1700208" algn="l" defTabSz="566735" rtl="0" eaLnBrk="1" latinLnBrk="0" hangingPunct="1">
        <a:defRPr sz="1116" kern="1200">
          <a:solidFill>
            <a:schemeClr val="tx1"/>
          </a:solidFill>
          <a:latin typeface="+mn-lt"/>
          <a:ea typeface="+mn-ea"/>
          <a:cs typeface="+mn-cs"/>
        </a:defRPr>
      </a:lvl7pPr>
      <a:lvl8pPr marL="1983576" algn="l" defTabSz="566735" rtl="0" eaLnBrk="1" latinLnBrk="0" hangingPunct="1">
        <a:defRPr sz="1116" kern="1200">
          <a:solidFill>
            <a:schemeClr val="tx1"/>
          </a:solidFill>
          <a:latin typeface="+mn-lt"/>
          <a:ea typeface="+mn-ea"/>
          <a:cs typeface="+mn-cs"/>
        </a:defRPr>
      </a:lvl8pPr>
      <a:lvl9pPr marL="2266944" algn="l" defTabSz="566735"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393">
          <p15:clr>
            <a:srgbClr val="F26B43"/>
          </p15:clr>
        </p15:guide>
        <p15:guide id="3" pos="7287">
          <p15:clr>
            <a:srgbClr val="F26B43"/>
          </p15:clr>
        </p15:guide>
        <p15:guide id="4" orient="horz" pos="3816">
          <p15:clr>
            <a:srgbClr val="F26B43"/>
          </p15:clr>
        </p15:guide>
        <p15:guide id="5" pos="25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05.xml"/><Relationship Id="rId4" Type="http://schemas.openxmlformats.org/officeDocument/2006/relationships/image" Target="../media/image6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0CB27C2-24E0-D68D-E950-946223F05118}"/>
              </a:ext>
            </a:extLst>
          </p:cNvPr>
          <p:cNvSpPr>
            <a:spLocks noGrp="1"/>
          </p:cNvSpPr>
          <p:nvPr>
            <p:ph type="body" sz="quarter" idx="17"/>
          </p:nvPr>
        </p:nvSpPr>
        <p:spPr>
          <a:xfrm>
            <a:off x="3880892" y="926028"/>
            <a:ext cx="3348000" cy="2710483"/>
          </a:xfrm>
        </p:spPr>
        <p:txBody>
          <a:bodyPr/>
          <a:lstStyle/>
          <a:p>
            <a:pPr algn="just"/>
            <a:r>
              <a:rPr lang="fr-FR" sz="1600" dirty="0"/>
              <a:t>Samedi 30 mai, nous avons organisé à l’Ehpad de La Verrière, la clôture d’un projet intergénérationnel mené entre des résidents et des élèves de 3ème du collège Ste Thérèse du Mesnil St Denis. </a:t>
            </a:r>
          </a:p>
          <a:p>
            <a:pPr algn="just"/>
            <a:r>
              <a:rPr lang="fr-FR" sz="1600" dirty="0"/>
              <a:t>De janvier à mai, 10 résidents et 26 élèves se sont régulièrement retrouvés afin de se souvenir, de se parler, de s’écouter et de transmettre. 10 textes consignés dans un recueil sont le résultat de ces rencontres entre adolescents et personnes âgées. </a:t>
            </a:r>
          </a:p>
          <a:p>
            <a:endParaRPr lang="fr-FR" dirty="0"/>
          </a:p>
        </p:txBody>
      </p:sp>
      <p:sp>
        <p:nvSpPr>
          <p:cNvPr id="4" name="Espace réservé du texte 3">
            <a:extLst>
              <a:ext uri="{FF2B5EF4-FFF2-40B4-BE49-F238E27FC236}">
                <a16:creationId xmlns:a16="http://schemas.microsoft.com/office/drawing/2014/main" id="{A741B630-F46D-32B0-82C3-27464455BD10}"/>
              </a:ext>
            </a:extLst>
          </p:cNvPr>
          <p:cNvSpPr>
            <a:spLocks noGrp="1"/>
          </p:cNvSpPr>
          <p:nvPr>
            <p:ph type="body" sz="quarter" idx="18"/>
          </p:nvPr>
        </p:nvSpPr>
        <p:spPr/>
        <p:txBody>
          <a:bodyPr/>
          <a:lstStyle/>
          <a:p>
            <a:endParaRPr lang="fr-FR" dirty="0"/>
          </a:p>
        </p:txBody>
      </p:sp>
      <p:sp>
        <p:nvSpPr>
          <p:cNvPr id="16" name="Espace réservé du texte 15">
            <a:extLst>
              <a:ext uri="{FF2B5EF4-FFF2-40B4-BE49-F238E27FC236}">
                <a16:creationId xmlns:a16="http://schemas.microsoft.com/office/drawing/2014/main" id="{23C7B8E7-64D0-6C2E-677D-7CE327F433DC}"/>
              </a:ext>
            </a:extLst>
          </p:cNvPr>
          <p:cNvSpPr>
            <a:spLocks noGrp="1"/>
          </p:cNvSpPr>
          <p:nvPr>
            <p:ph type="body" sz="quarter" idx="19"/>
          </p:nvPr>
        </p:nvSpPr>
        <p:spPr>
          <a:xfrm>
            <a:off x="3779837" y="4716378"/>
            <a:ext cx="3550111" cy="537997"/>
          </a:xfrm>
        </p:spPr>
        <p:txBody>
          <a:bodyPr/>
          <a:lstStyle/>
          <a:p>
            <a:r>
              <a:rPr lang="fr-FR" sz="1400" b="1" dirty="0"/>
              <a:t>Familles de résidents et de collégiens réunies </a:t>
            </a:r>
          </a:p>
        </p:txBody>
      </p:sp>
      <p:sp>
        <p:nvSpPr>
          <p:cNvPr id="6" name="Espace réservé du texte 5">
            <a:extLst>
              <a:ext uri="{FF2B5EF4-FFF2-40B4-BE49-F238E27FC236}">
                <a16:creationId xmlns:a16="http://schemas.microsoft.com/office/drawing/2014/main" id="{737A7D8B-A81D-8A05-68A1-6A9009CC04EB}"/>
              </a:ext>
            </a:extLst>
          </p:cNvPr>
          <p:cNvSpPr>
            <a:spLocks noGrp="1"/>
          </p:cNvSpPr>
          <p:nvPr>
            <p:ph type="body" sz="quarter" idx="22"/>
          </p:nvPr>
        </p:nvSpPr>
        <p:spPr>
          <a:xfrm>
            <a:off x="465728" y="8418570"/>
            <a:ext cx="6628217" cy="1463372"/>
          </a:xfrm>
        </p:spPr>
        <p:txBody>
          <a:bodyPr/>
          <a:lstStyle/>
          <a:p>
            <a:pPr algn="just"/>
            <a:r>
              <a:rPr lang="fr-FR" sz="1400" dirty="0"/>
              <a:t>Pour la MGEN, un tel projet s'inscrit pleinement dans sa mission d'acteur social et solidaire. Il renforce l'ancrage territorial de l'EHPAD, le positionnant comme un lieu de vie ouvert et dynamique. C'est une démonstration concrète de son engagement en faveur du bien-vieillir et de la cohésion sociale, valorisant son image et son rôle dans la communauté. Ces initiatives innovantes contribuent à dynamiser les équipes et à créer des partenariats locaux durables. </a:t>
            </a:r>
          </a:p>
          <a:p>
            <a:pPr algn="just"/>
            <a:r>
              <a:rPr lang="fr-FR" sz="1400" dirty="0"/>
              <a:t>De tels projets intergénérationnels sont des ponts humains qui enrichissent les vies, tissent des liens indéfectibles et construisent une société plus solidaire et compréhensive.</a:t>
            </a:r>
          </a:p>
        </p:txBody>
      </p:sp>
      <p:sp>
        <p:nvSpPr>
          <p:cNvPr id="7" name="Espace réservé du texte 6">
            <a:extLst>
              <a:ext uri="{FF2B5EF4-FFF2-40B4-BE49-F238E27FC236}">
                <a16:creationId xmlns:a16="http://schemas.microsoft.com/office/drawing/2014/main" id="{F231FB5A-225D-395A-98DD-3752F556A6CE}"/>
              </a:ext>
            </a:extLst>
          </p:cNvPr>
          <p:cNvSpPr>
            <a:spLocks noGrp="1"/>
          </p:cNvSpPr>
          <p:nvPr>
            <p:ph type="body" sz="quarter" idx="24"/>
          </p:nvPr>
        </p:nvSpPr>
        <p:spPr/>
        <p:txBody>
          <a:bodyPr/>
          <a:lstStyle/>
          <a:p>
            <a:r>
              <a:rPr lang="fr-FR" sz="2800" b="1" dirty="0"/>
              <a:t>Histoires de vies, liens d’avenir…</a:t>
            </a:r>
          </a:p>
          <a:p>
            <a:endParaRPr lang="fr-FR" sz="2000" dirty="0"/>
          </a:p>
        </p:txBody>
      </p:sp>
      <p:pic>
        <p:nvPicPr>
          <p:cNvPr id="9" name="Image 8" descr="Une image contenant habits, personne, chaussures, homme&#10;&#10;Le contenu généré par l’IA peut être incorrect.">
            <a:extLst>
              <a:ext uri="{FF2B5EF4-FFF2-40B4-BE49-F238E27FC236}">
                <a16:creationId xmlns:a16="http://schemas.microsoft.com/office/drawing/2014/main" id="{7169A2EA-0BCB-5A33-78ED-0D589D25D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4873" y="5128181"/>
            <a:ext cx="3348645" cy="2511484"/>
          </a:xfrm>
          <a:prstGeom prst="rect">
            <a:avLst/>
          </a:prstGeom>
        </p:spPr>
      </p:pic>
      <p:pic>
        <p:nvPicPr>
          <p:cNvPr id="1026" name="Picture 2" descr="Peut être une image de une personne ou plus et texte qui dit ’Les résidents de l'EHPAD MGEN de La Verrière et les élèves de 3ème A du Collège Ste Thérèse du Mesnil St Denis Histoires de vies, liens d'avenir Biographies intergénérationnelles MGEN. Première mutuelle des agents du service public On s'engage mutuellement mgen GROUP’">
            <a:extLst>
              <a:ext uri="{FF2B5EF4-FFF2-40B4-BE49-F238E27FC236}">
                <a16:creationId xmlns:a16="http://schemas.microsoft.com/office/drawing/2014/main" id="{3027C728-1BF7-F16E-90EB-2A4EBCE1D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658" y="1392770"/>
            <a:ext cx="2399430" cy="3381559"/>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descr="Une image contenant habits, personne, Visage humain, mur&#10;&#10;Le contenu généré par l’IA peut être incorrect.">
            <a:extLst>
              <a:ext uri="{FF2B5EF4-FFF2-40B4-BE49-F238E27FC236}">
                <a16:creationId xmlns:a16="http://schemas.microsoft.com/office/drawing/2014/main" id="{0DD8E66D-C6C6-7E4C-7A9A-50E28A4769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95436" y="5587747"/>
            <a:ext cx="2689873" cy="2017405"/>
          </a:xfrm>
          <a:prstGeom prst="rect">
            <a:avLst/>
          </a:prstGeom>
        </p:spPr>
      </p:pic>
    </p:spTree>
    <p:extLst>
      <p:ext uri="{BB962C8B-B14F-4D97-AF65-F5344CB8AC3E}">
        <p14:creationId xmlns:p14="http://schemas.microsoft.com/office/powerpoint/2010/main" val="128929899"/>
      </p:ext>
    </p:extLst>
  </p:cSld>
  <p:clrMapOvr>
    <a:masterClrMapping/>
  </p:clrMapOvr>
</p:sld>
</file>

<file path=ppt/theme/theme1.xml><?xml version="1.0" encoding="utf-8"?>
<a:theme xmlns:a="http://schemas.openxmlformats.org/drawingml/2006/main" name="Une">
  <a:themeElements>
    <a:clrScheme name="MGEN">
      <a:dk1>
        <a:srgbClr val="000000"/>
      </a:dk1>
      <a:lt1>
        <a:srgbClr val="69A517"/>
      </a:lt1>
      <a:dk2>
        <a:srgbClr val="3C3C3C"/>
      </a:dk2>
      <a:lt2>
        <a:srgbClr val="C3C8CD"/>
      </a:lt2>
      <a:accent1>
        <a:srgbClr val="FFCDEB"/>
      </a:accent1>
      <a:accent2>
        <a:srgbClr val="286937"/>
      </a:accent2>
      <a:accent3>
        <a:srgbClr val="96DCAA"/>
      </a:accent3>
      <a:accent4>
        <a:srgbClr val="2C418C"/>
      </a:accent4>
      <a:accent5>
        <a:srgbClr val="FFDC5F"/>
      </a:accent5>
      <a:accent6>
        <a:srgbClr val="594691"/>
      </a:accent6>
      <a:hlink>
        <a:srgbClr val="000000"/>
      </a:hlink>
      <a:folHlink>
        <a:srgbClr val="000000"/>
      </a:folHlink>
    </a:clrScheme>
    <a:fontScheme name="MGEN">
      <a:majorFont>
        <a:latin typeface="Aeonik MGEN Medium"/>
        <a:ea typeface=""/>
        <a:cs typeface=""/>
      </a:majorFont>
      <a:minorFont>
        <a:latin typeface="Aeonik MGE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GEN" id="{EC02B7D5-E737-4ED6-976E-A1438E15745A}" vid="{62CA7491-DE36-4C57-AE11-AD74DDF00A2B}"/>
    </a:ext>
  </a:extLst>
</a:theme>
</file>

<file path=ppt/theme/theme2.xml><?xml version="1.0" encoding="utf-8"?>
<a:theme xmlns:a="http://schemas.openxmlformats.org/drawingml/2006/main" name="Sommaire+Edito">
  <a:themeElements>
    <a:clrScheme name="MGEN">
      <a:dk1>
        <a:srgbClr val="000000"/>
      </a:dk1>
      <a:lt1>
        <a:srgbClr val="69A517"/>
      </a:lt1>
      <a:dk2>
        <a:srgbClr val="3C3C3C"/>
      </a:dk2>
      <a:lt2>
        <a:srgbClr val="C3C8CD"/>
      </a:lt2>
      <a:accent1>
        <a:srgbClr val="FFCDEB"/>
      </a:accent1>
      <a:accent2>
        <a:srgbClr val="286937"/>
      </a:accent2>
      <a:accent3>
        <a:srgbClr val="96DCAA"/>
      </a:accent3>
      <a:accent4>
        <a:srgbClr val="2C418C"/>
      </a:accent4>
      <a:accent5>
        <a:srgbClr val="FFDC5F"/>
      </a:accent5>
      <a:accent6>
        <a:srgbClr val="594691"/>
      </a:accent6>
      <a:hlink>
        <a:srgbClr val="000000"/>
      </a:hlink>
      <a:folHlink>
        <a:srgbClr val="000000"/>
      </a:folHlink>
    </a:clrScheme>
    <a:fontScheme name="MGEN">
      <a:majorFont>
        <a:latin typeface="Aeonik MGEN Medium"/>
        <a:ea typeface=""/>
        <a:cs typeface=""/>
      </a:majorFont>
      <a:minorFont>
        <a:latin typeface="Aeonik MGE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GEN" id="{EC02B7D5-E737-4ED6-976E-A1438E15745A}" vid="{62CA7491-DE36-4C57-AE11-AD74DDF00A2B}"/>
    </a:ext>
  </a:extLst>
</a:theme>
</file>

<file path=ppt/theme/theme3.xml><?xml version="1.0" encoding="utf-8"?>
<a:theme xmlns:a="http://schemas.openxmlformats.org/drawingml/2006/main" name="Thématique">
  <a:themeElements>
    <a:clrScheme name="MGEN">
      <a:dk1>
        <a:srgbClr val="000000"/>
      </a:dk1>
      <a:lt1>
        <a:srgbClr val="69A517"/>
      </a:lt1>
      <a:dk2>
        <a:srgbClr val="3C3C3C"/>
      </a:dk2>
      <a:lt2>
        <a:srgbClr val="C3C8CD"/>
      </a:lt2>
      <a:accent1>
        <a:srgbClr val="FFCDEB"/>
      </a:accent1>
      <a:accent2>
        <a:srgbClr val="286937"/>
      </a:accent2>
      <a:accent3>
        <a:srgbClr val="96DCAA"/>
      </a:accent3>
      <a:accent4>
        <a:srgbClr val="2C418C"/>
      </a:accent4>
      <a:accent5>
        <a:srgbClr val="FFDC5F"/>
      </a:accent5>
      <a:accent6>
        <a:srgbClr val="594691"/>
      </a:accent6>
      <a:hlink>
        <a:srgbClr val="000000"/>
      </a:hlink>
      <a:folHlink>
        <a:srgbClr val="000000"/>
      </a:folHlink>
    </a:clrScheme>
    <a:fontScheme name="MGEN">
      <a:majorFont>
        <a:latin typeface="Aeonik MGEN Medium"/>
        <a:ea typeface=""/>
        <a:cs typeface=""/>
      </a:majorFont>
      <a:minorFont>
        <a:latin typeface="Aeonik MGE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GEN" id="{EC02B7D5-E737-4ED6-976E-A1438E15745A}" vid="{62CA7491-DE36-4C57-AE11-AD74DDF00A2B}"/>
    </a:ext>
  </a:extLst>
</a:theme>
</file>

<file path=ppt/theme/theme4.xml><?xml version="1.0" encoding="utf-8"?>
<a:theme xmlns:a="http://schemas.openxmlformats.org/drawingml/2006/main" name="Article">
  <a:themeElements>
    <a:clrScheme name="MGEN">
      <a:dk1>
        <a:srgbClr val="000000"/>
      </a:dk1>
      <a:lt1>
        <a:srgbClr val="69A517"/>
      </a:lt1>
      <a:dk2>
        <a:srgbClr val="3C3C3C"/>
      </a:dk2>
      <a:lt2>
        <a:srgbClr val="C3C8CD"/>
      </a:lt2>
      <a:accent1>
        <a:srgbClr val="FFCDEB"/>
      </a:accent1>
      <a:accent2>
        <a:srgbClr val="286937"/>
      </a:accent2>
      <a:accent3>
        <a:srgbClr val="96DCAA"/>
      </a:accent3>
      <a:accent4>
        <a:srgbClr val="2C418C"/>
      </a:accent4>
      <a:accent5>
        <a:srgbClr val="FFDC5F"/>
      </a:accent5>
      <a:accent6>
        <a:srgbClr val="594691"/>
      </a:accent6>
      <a:hlink>
        <a:srgbClr val="000000"/>
      </a:hlink>
      <a:folHlink>
        <a:srgbClr val="000000"/>
      </a:folHlink>
    </a:clrScheme>
    <a:fontScheme name="MGEN">
      <a:majorFont>
        <a:latin typeface="Aeonik MGEN Medium"/>
        <a:ea typeface=""/>
        <a:cs typeface=""/>
      </a:majorFont>
      <a:minorFont>
        <a:latin typeface="Aeonik MGE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GEN" id="{EC02B7D5-E737-4ED6-976E-A1438E15745A}" vid="{62CA7491-DE36-4C57-AE11-AD74DDF00A2B}"/>
    </a:ext>
  </a:extLst>
</a:theme>
</file>

<file path=ppt/theme/theme5.xml><?xml version="1.0" encoding="utf-8"?>
<a:theme xmlns:a="http://schemas.openxmlformats.org/drawingml/2006/main" name="Dernière">
  <a:themeElements>
    <a:clrScheme name="MGEN">
      <a:dk1>
        <a:srgbClr val="000000"/>
      </a:dk1>
      <a:lt1>
        <a:srgbClr val="69A517"/>
      </a:lt1>
      <a:dk2>
        <a:srgbClr val="3C3C3C"/>
      </a:dk2>
      <a:lt2>
        <a:srgbClr val="C3C8CD"/>
      </a:lt2>
      <a:accent1>
        <a:srgbClr val="FFCDEB"/>
      </a:accent1>
      <a:accent2>
        <a:srgbClr val="286937"/>
      </a:accent2>
      <a:accent3>
        <a:srgbClr val="96DCAA"/>
      </a:accent3>
      <a:accent4>
        <a:srgbClr val="2C418C"/>
      </a:accent4>
      <a:accent5>
        <a:srgbClr val="FFDC5F"/>
      </a:accent5>
      <a:accent6>
        <a:srgbClr val="594691"/>
      </a:accent6>
      <a:hlink>
        <a:srgbClr val="000000"/>
      </a:hlink>
      <a:folHlink>
        <a:srgbClr val="000000"/>
      </a:folHlink>
    </a:clrScheme>
    <a:fontScheme name="MGEN">
      <a:majorFont>
        <a:latin typeface="Aeonik MGEN Medium"/>
        <a:ea typeface=""/>
        <a:cs typeface=""/>
      </a:majorFont>
      <a:minorFont>
        <a:latin typeface="Aeonik MGE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GEN" id="{EC02B7D5-E737-4ED6-976E-A1438E15745A}" vid="{62CA7491-DE36-4C57-AE11-AD74DDF00A2B}"/>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30077459E3F043B58FACE80998B22B" ma:contentTypeVersion="10" ma:contentTypeDescription="Crée un document." ma:contentTypeScope="" ma:versionID="3ae59da0aeee034512683476c5b7150b">
  <xsd:schema xmlns:xsd="http://www.w3.org/2001/XMLSchema" xmlns:xs="http://www.w3.org/2001/XMLSchema" xmlns:p="http://schemas.microsoft.com/office/2006/metadata/properties" xmlns:ns2="3b229902-9dd2-4e67-bbae-c2520efe42b3" xmlns:ns3="ba05976e-826a-4504-8e3b-aa2e8e661dc4" targetNamespace="http://schemas.microsoft.com/office/2006/metadata/properties" ma:root="true" ma:fieldsID="b31419373bf1ad40daf20ddda727d901" ns2:_="" ns3:_="">
    <xsd:import namespace="3b229902-9dd2-4e67-bbae-c2520efe42b3"/>
    <xsd:import namespace="ba05976e-826a-4504-8e3b-aa2e8e661dc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29902-9dd2-4e67-bbae-c2520efe42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b6c994b3-89f3-416a-bef8-806006d83f2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05976e-826a-4504-8e3b-aa2e8e661dc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28c061c-8b78-496c-b26b-8696efd7cdb5}" ma:internalName="TaxCatchAll" ma:showField="CatchAllData" ma:web="ba05976e-826a-4504-8e3b-aa2e8e661d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a05976e-826a-4504-8e3b-aa2e8e661dc4" xsi:nil="true"/>
    <lcf76f155ced4ddcb4097134ff3c332f xmlns="3b229902-9dd2-4e67-bbae-c2520efe42b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7C4A5B3-87EE-4321-A99E-70B129F68BDD}">
  <ds:schemaRefs>
    <ds:schemaRef ds:uri="http://schemas.microsoft.com/sharepoint/v3/contenttype/forms"/>
  </ds:schemaRefs>
</ds:datastoreItem>
</file>

<file path=customXml/itemProps2.xml><?xml version="1.0" encoding="utf-8"?>
<ds:datastoreItem xmlns:ds="http://schemas.openxmlformats.org/officeDocument/2006/customXml" ds:itemID="{F1158C6A-4F80-45A3-9F4C-CA9B355F45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229902-9dd2-4e67-bbae-c2520efe42b3"/>
    <ds:schemaRef ds:uri="ba05976e-826a-4504-8e3b-aa2e8e661d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5B14C8-2269-4DE3-8745-0F888C35FCAF}">
  <ds:schemaRefs>
    <ds:schemaRef ds:uri="http://purl.org/dc/dcmitype/"/>
    <ds:schemaRef ds:uri="ba05976e-826a-4504-8e3b-aa2e8e661dc4"/>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3b229902-9dd2-4e67-bbae-c2520efe42b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MGEN</Template>
  <TotalTime>27</TotalTime>
  <Words>201</Words>
  <Application>Microsoft Office PowerPoint</Application>
  <PresentationFormat>Personnalisé</PresentationFormat>
  <Paragraphs>6</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5</vt:i4>
      </vt:variant>
      <vt:variant>
        <vt:lpstr>Titres des diapositives</vt:lpstr>
      </vt:variant>
      <vt:variant>
        <vt:i4>1</vt:i4>
      </vt:variant>
    </vt:vector>
  </HeadingPairs>
  <TitlesOfParts>
    <vt:vector size="10" baseType="lpstr">
      <vt:lpstr>Aeonik MGEN</vt:lpstr>
      <vt:lpstr>Aeonik MGEN Medium</vt:lpstr>
      <vt:lpstr>Aptos</vt:lpstr>
      <vt:lpstr>Arial</vt:lpstr>
      <vt:lpstr>Une</vt:lpstr>
      <vt:lpstr>Sommaire+Edito</vt:lpstr>
      <vt:lpstr>Thématique</vt:lpstr>
      <vt:lpstr>Article</vt:lpstr>
      <vt:lpstr>Dernière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GUILLAUME Aurore - ER253</dc:creator>
  <cp:lastModifiedBy>DOUET Loïc - ER268</cp:lastModifiedBy>
  <cp:revision>4</cp:revision>
  <dcterms:created xsi:type="dcterms:W3CDTF">2025-07-22T14:27:51Z</dcterms:created>
  <dcterms:modified xsi:type="dcterms:W3CDTF">2026-06-09T07:40:03Z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907900.000000000</vt:lpwstr>
  </property>
  <property fmtid="{D5CDD505-2E9C-101B-9397-08002B2CF9AE}" pid="3" name="ContentTypeId">
    <vt:lpwstr>0x010100BD30077459E3F043B58FACE80998B22B</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y fmtid="{D5CDD505-2E9C-101B-9397-08002B2CF9AE}" pid="8" name="xd_ProgID">
    <vt:lpwstr/>
  </property>
  <property fmtid="{D5CDD505-2E9C-101B-9397-08002B2CF9AE}" pid="9" name="TemplateUrl">
    <vt:lpwstr/>
  </property>
  <property fmtid="{D5CDD505-2E9C-101B-9397-08002B2CF9AE}" pid="10" name="xd_Signature">
    <vt:lpwstr/>
  </property>
</Properties>
</file>