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89" r:id="rId5"/>
    <p:sldMasterId id="2147483698" r:id="rId6"/>
    <p:sldMasterId id="2147483702" r:id="rId7"/>
    <p:sldMasterId id="2147483703" r:id="rId8"/>
  </p:sldMasterIdLst>
  <p:handoutMasterIdLst>
    <p:handoutMasterId r:id="rId11"/>
  </p:handoutMasterIdLst>
  <p:sldIdLst>
    <p:sldId id="262" r:id="rId9"/>
    <p:sldId id="263" r:id="rId10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2BFC13-52D4-DDFF-776C-78FEA47A3B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FEC5EC-766C-26EE-21B9-33407CAE65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D40C-7292-485D-B04A-091D6222F118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4E70C2-1EE9-0459-8C21-33B5BABF6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A60985-E5DE-9358-01C7-09A5E70512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EC8C-2C8D-4161-A5DA-2AF711649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91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gen.fr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2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gen.fr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4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gen.fr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6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mgen.fr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FFFFFF"/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accent5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20772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bleu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3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3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066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horizontal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8284501"/>
            <a:ext cx="6840000" cy="2124000"/>
          </a:xfrm>
          <a:prstGeom prst="roundRect">
            <a:avLst/>
          </a:pr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5925805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8406166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87377" y="3567109"/>
            <a:ext cx="6812460" cy="2124000"/>
          </a:xfrm>
          <a:prstGeom prst="roundRect">
            <a:avLst/>
          </a:pr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654329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179" y="6015787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66CA0D-692B-2215-66A1-21468D2CD56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6446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6E4AE26-6889-892A-82AE-8D2D1A7E930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41121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6F0A312-3FB7-D3D1-6A13-6A0760F6F5D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5257" y="647738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CE225883-5BB4-3C46-60F5-A36A4E1BAB4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10758" y="884329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5120370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horizontal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8284501"/>
            <a:ext cx="6840000" cy="2124000"/>
          </a:xfrm>
          <a:prstGeom prst="roundRect">
            <a:avLst/>
          </a:pr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5925805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8406166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87377" y="3567109"/>
            <a:ext cx="6812460" cy="2124000"/>
          </a:xfrm>
          <a:prstGeom prst="roundRect">
            <a:avLst/>
          </a:pr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654329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179" y="6015787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66CA0D-692B-2215-66A1-21468D2CD56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6446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6E4AE26-6889-892A-82AE-8D2D1A7E930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41121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6F0A312-3FB7-D3D1-6A13-6A0760F6F5D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5257" y="647738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CE225883-5BB4-3C46-60F5-A36A4E1BAB4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10758" y="884329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693179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mix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AB1A27-731B-159D-6E19-9BA1973E3437}"/>
              </a:ext>
            </a:extLst>
          </p:cNvPr>
          <p:cNvSpPr/>
          <p:nvPr/>
        </p:nvSpPr>
        <p:spPr>
          <a:xfrm>
            <a:off x="3764044" y="4509427"/>
            <a:ext cx="3569723" cy="3584032"/>
          </a:xfrm>
          <a:custGeom>
            <a:avLst/>
            <a:gdLst/>
            <a:ahLst/>
            <a:cxnLst/>
            <a:rect l="l" t="t" r="r" b="b"/>
            <a:pathLst>
              <a:path w="1279308" h="1284436">
                <a:moveTo>
                  <a:pt x="80245" y="0"/>
                </a:moveTo>
                <a:lnTo>
                  <a:pt x="1199064" y="0"/>
                </a:lnTo>
                <a:cubicBezTo>
                  <a:pt x="1243381" y="0"/>
                  <a:pt x="1279308" y="35927"/>
                  <a:pt x="1279308" y="80245"/>
                </a:cubicBezTo>
                <a:lnTo>
                  <a:pt x="1279308" y="1204192"/>
                </a:lnTo>
                <a:cubicBezTo>
                  <a:pt x="1279308" y="1225474"/>
                  <a:pt x="1270854" y="1245884"/>
                  <a:pt x="1255805" y="1260933"/>
                </a:cubicBezTo>
                <a:cubicBezTo>
                  <a:pt x="1240756" y="1275982"/>
                  <a:pt x="1220346" y="1284436"/>
                  <a:pt x="1199064" y="1284436"/>
                </a:cubicBezTo>
                <a:lnTo>
                  <a:pt x="80245" y="1284436"/>
                </a:lnTo>
                <a:cubicBezTo>
                  <a:pt x="58962" y="1284436"/>
                  <a:pt x="38552" y="1275982"/>
                  <a:pt x="23503" y="1260933"/>
                </a:cubicBezTo>
                <a:cubicBezTo>
                  <a:pt x="8454" y="1245884"/>
                  <a:pt x="0" y="1225474"/>
                  <a:pt x="0" y="1204192"/>
                </a:cubicBezTo>
                <a:lnTo>
                  <a:pt x="0" y="80245"/>
                </a:lnTo>
                <a:cubicBezTo>
                  <a:pt x="0" y="58962"/>
                  <a:pt x="8454" y="38552"/>
                  <a:pt x="23503" y="23503"/>
                </a:cubicBezTo>
                <a:cubicBezTo>
                  <a:pt x="38552" y="8454"/>
                  <a:pt x="58962" y="0"/>
                  <a:pt x="8024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E1EF74-86FB-F4EC-EE6A-EBD1D77F89FE}"/>
              </a:ext>
            </a:extLst>
          </p:cNvPr>
          <p:cNvSpPr/>
          <p:nvPr userDrawn="1"/>
        </p:nvSpPr>
        <p:spPr>
          <a:xfrm>
            <a:off x="3779837" y="544809"/>
            <a:ext cx="3553930" cy="3774117"/>
          </a:xfrm>
          <a:custGeom>
            <a:avLst/>
            <a:gdLst/>
            <a:ahLst/>
            <a:cxnLst/>
            <a:rect l="l" t="t" r="r" b="b"/>
            <a:pathLst>
              <a:path w="1229715" h="1352558">
                <a:moveTo>
                  <a:pt x="83481" y="0"/>
                </a:moveTo>
                <a:lnTo>
                  <a:pt x="1146235" y="0"/>
                </a:lnTo>
                <a:cubicBezTo>
                  <a:pt x="1192340" y="0"/>
                  <a:pt x="1229715" y="37376"/>
                  <a:pt x="1229715" y="83481"/>
                </a:cubicBezTo>
                <a:lnTo>
                  <a:pt x="1229715" y="1269077"/>
                </a:lnTo>
                <a:cubicBezTo>
                  <a:pt x="1229715" y="1315183"/>
                  <a:pt x="1192340" y="1352558"/>
                  <a:pt x="1146235" y="1352558"/>
                </a:cubicBezTo>
                <a:lnTo>
                  <a:pt x="83481" y="1352558"/>
                </a:lnTo>
                <a:cubicBezTo>
                  <a:pt x="37376" y="1352558"/>
                  <a:pt x="0" y="1315183"/>
                  <a:pt x="0" y="1269077"/>
                </a:cubicBezTo>
                <a:lnTo>
                  <a:pt x="0" y="83481"/>
                </a:lnTo>
                <a:cubicBezTo>
                  <a:pt x="0" y="37376"/>
                  <a:pt x="37376" y="0"/>
                  <a:pt x="83481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102109-3F3B-764E-B3F4-21781DAEA463}"/>
              </a:ext>
            </a:extLst>
          </p:cNvPr>
          <p:cNvSpPr/>
          <p:nvPr userDrawn="1"/>
        </p:nvSpPr>
        <p:spPr>
          <a:xfrm>
            <a:off x="410758" y="1233429"/>
            <a:ext cx="3206381" cy="3701845"/>
          </a:xfrm>
          <a:custGeom>
            <a:avLst/>
            <a:gdLst/>
            <a:ahLst/>
            <a:cxnLst/>
            <a:rect l="l" t="t" r="r" b="b"/>
            <a:pathLst>
              <a:path w="1149095" h="13266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37320"/>
                </a:lnTo>
                <a:cubicBezTo>
                  <a:pt x="1149095" y="1261014"/>
                  <a:pt x="1139682" y="1283737"/>
                  <a:pt x="1122928" y="1300491"/>
                </a:cubicBezTo>
                <a:cubicBezTo>
                  <a:pt x="1106174" y="1317245"/>
                  <a:pt x="1083451" y="1326658"/>
                  <a:pt x="1059757" y="1326658"/>
                </a:cubicBezTo>
                <a:lnTo>
                  <a:pt x="89338" y="1326658"/>
                </a:lnTo>
                <a:cubicBezTo>
                  <a:pt x="65644" y="1326658"/>
                  <a:pt x="42921" y="1317245"/>
                  <a:pt x="26166" y="1300491"/>
                </a:cubicBezTo>
                <a:cubicBezTo>
                  <a:pt x="9412" y="1283737"/>
                  <a:pt x="0" y="1261014"/>
                  <a:pt x="0" y="12373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762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/>
        </p:nvSpPr>
        <p:spPr>
          <a:xfrm>
            <a:off x="410758" y="8283960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410758" y="5163874"/>
            <a:ext cx="3206381" cy="2929586"/>
          </a:xfrm>
          <a:custGeom>
            <a:avLst/>
            <a:gdLst/>
            <a:ahLst/>
            <a:cxnLst/>
            <a:rect l="l" t="t" r="r" b="b"/>
            <a:pathLst>
              <a:path w="1149095" h="1049897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960560"/>
                </a:lnTo>
                <a:cubicBezTo>
                  <a:pt x="1149095" y="984253"/>
                  <a:pt x="1139682" y="1006977"/>
                  <a:pt x="1122928" y="1023731"/>
                </a:cubicBezTo>
                <a:cubicBezTo>
                  <a:pt x="1106174" y="1040485"/>
                  <a:pt x="1083451" y="1049897"/>
                  <a:pt x="1059757" y="1049897"/>
                </a:cubicBezTo>
                <a:lnTo>
                  <a:pt x="89338" y="1049897"/>
                </a:lnTo>
                <a:cubicBezTo>
                  <a:pt x="65644" y="1049897"/>
                  <a:pt x="42921" y="1040485"/>
                  <a:pt x="26166" y="1023731"/>
                </a:cubicBezTo>
                <a:cubicBezTo>
                  <a:pt x="9412" y="1006977"/>
                  <a:pt x="0" y="984253"/>
                  <a:pt x="0" y="96056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B690BC47-745B-EEEC-DFD5-773CB4251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2117725"/>
            <a:ext cx="3000375" cy="2598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44">
            <a:extLst>
              <a:ext uri="{FF2B5EF4-FFF2-40B4-BE49-F238E27FC236}">
                <a16:creationId xmlns:a16="http://schemas.microsoft.com/office/drawing/2014/main" id="{48BA679C-D3A7-434A-EA77-157D98B8F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00" y="1233428"/>
            <a:ext cx="3000375" cy="80575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44">
            <a:extLst>
              <a:ext uri="{FF2B5EF4-FFF2-40B4-BE49-F238E27FC236}">
                <a16:creationId xmlns:a16="http://schemas.microsoft.com/office/drawing/2014/main" id="{667FB0BB-3FF9-48E0-C531-142B9F2E5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1260" y="544809"/>
            <a:ext cx="3348000" cy="73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2">
            <a:extLst>
              <a:ext uri="{FF2B5EF4-FFF2-40B4-BE49-F238E27FC236}">
                <a16:creationId xmlns:a16="http://schemas.microsoft.com/office/drawing/2014/main" id="{A3A60E43-764D-A25B-F386-3E51D9DE3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5218" y="1423928"/>
            <a:ext cx="3348000" cy="271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2">
            <a:extLst>
              <a:ext uri="{FF2B5EF4-FFF2-40B4-BE49-F238E27FC236}">
                <a16:creationId xmlns:a16="http://schemas.microsoft.com/office/drawing/2014/main" id="{04D5EA78-3ED3-6957-06A8-5518ED668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3342" y="5329819"/>
            <a:ext cx="3348000" cy="2635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44">
            <a:extLst>
              <a:ext uri="{FF2B5EF4-FFF2-40B4-BE49-F238E27FC236}">
                <a16:creationId xmlns:a16="http://schemas.microsoft.com/office/drawing/2014/main" id="{E0D8C5F4-44DA-178F-7C6F-40CD36118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9043" y="4584870"/>
            <a:ext cx="3348000" cy="669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67D36662-CEEB-6E4A-0C48-7E16E1C544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00" y="5975434"/>
            <a:ext cx="3000375" cy="19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760" y="5228042"/>
            <a:ext cx="3000375" cy="668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1055E9D4-4E2E-5E7F-2559-6A98A5AD3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699" y="8958629"/>
            <a:ext cx="662821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60" y="8418571"/>
            <a:ext cx="6605656" cy="39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04800"/>
            <a:ext cx="26971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685358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mixte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AB1A27-731B-159D-6E19-9BA1973E3437}"/>
              </a:ext>
            </a:extLst>
          </p:cNvPr>
          <p:cNvSpPr/>
          <p:nvPr/>
        </p:nvSpPr>
        <p:spPr>
          <a:xfrm>
            <a:off x="3764044" y="4509427"/>
            <a:ext cx="3569723" cy="3584032"/>
          </a:xfrm>
          <a:custGeom>
            <a:avLst/>
            <a:gdLst/>
            <a:ahLst/>
            <a:cxnLst/>
            <a:rect l="l" t="t" r="r" b="b"/>
            <a:pathLst>
              <a:path w="1279308" h="1284436">
                <a:moveTo>
                  <a:pt x="80245" y="0"/>
                </a:moveTo>
                <a:lnTo>
                  <a:pt x="1199064" y="0"/>
                </a:lnTo>
                <a:cubicBezTo>
                  <a:pt x="1243381" y="0"/>
                  <a:pt x="1279308" y="35927"/>
                  <a:pt x="1279308" y="80245"/>
                </a:cubicBezTo>
                <a:lnTo>
                  <a:pt x="1279308" y="1204192"/>
                </a:lnTo>
                <a:cubicBezTo>
                  <a:pt x="1279308" y="1225474"/>
                  <a:pt x="1270854" y="1245884"/>
                  <a:pt x="1255805" y="1260933"/>
                </a:cubicBezTo>
                <a:cubicBezTo>
                  <a:pt x="1240756" y="1275982"/>
                  <a:pt x="1220346" y="1284436"/>
                  <a:pt x="1199064" y="1284436"/>
                </a:cubicBezTo>
                <a:lnTo>
                  <a:pt x="80245" y="1284436"/>
                </a:lnTo>
                <a:cubicBezTo>
                  <a:pt x="58962" y="1284436"/>
                  <a:pt x="38552" y="1275982"/>
                  <a:pt x="23503" y="1260933"/>
                </a:cubicBezTo>
                <a:cubicBezTo>
                  <a:pt x="8454" y="1245884"/>
                  <a:pt x="0" y="1225474"/>
                  <a:pt x="0" y="1204192"/>
                </a:cubicBezTo>
                <a:lnTo>
                  <a:pt x="0" y="80245"/>
                </a:lnTo>
                <a:cubicBezTo>
                  <a:pt x="0" y="58962"/>
                  <a:pt x="8454" y="38552"/>
                  <a:pt x="23503" y="23503"/>
                </a:cubicBezTo>
                <a:cubicBezTo>
                  <a:pt x="38552" y="8454"/>
                  <a:pt x="58962" y="0"/>
                  <a:pt x="8024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E1EF74-86FB-F4EC-EE6A-EBD1D77F89FE}"/>
              </a:ext>
            </a:extLst>
          </p:cNvPr>
          <p:cNvSpPr/>
          <p:nvPr userDrawn="1"/>
        </p:nvSpPr>
        <p:spPr>
          <a:xfrm>
            <a:off x="3779837" y="544809"/>
            <a:ext cx="3553930" cy="3774117"/>
          </a:xfrm>
          <a:custGeom>
            <a:avLst/>
            <a:gdLst/>
            <a:ahLst/>
            <a:cxnLst/>
            <a:rect l="l" t="t" r="r" b="b"/>
            <a:pathLst>
              <a:path w="1229715" h="1352558">
                <a:moveTo>
                  <a:pt x="83481" y="0"/>
                </a:moveTo>
                <a:lnTo>
                  <a:pt x="1146235" y="0"/>
                </a:lnTo>
                <a:cubicBezTo>
                  <a:pt x="1192340" y="0"/>
                  <a:pt x="1229715" y="37376"/>
                  <a:pt x="1229715" y="83481"/>
                </a:cubicBezTo>
                <a:lnTo>
                  <a:pt x="1229715" y="1269077"/>
                </a:lnTo>
                <a:cubicBezTo>
                  <a:pt x="1229715" y="1315183"/>
                  <a:pt x="1192340" y="1352558"/>
                  <a:pt x="1146235" y="1352558"/>
                </a:cubicBezTo>
                <a:lnTo>
                  <a:pt x="83481" y="1352558"/>
                </a:lnTo>
                <a:cubicBezTo>
                  <a:pt x="37376" y="1352558"/>
                  <a:pt x="0" y="1315183"/>
                  <a:pt x="0" y="1269077"/>
                </a:cubicBezTo>
                <a:lnTo>
                  <a:pt x="0" y="83481"/>
                </a:lnTo>
                <a:cubicBezTo>
                  <a:pt x="0" y="37376"/>
                  <a:pt x="37376" y="0"/>
                  <a:pt x="83481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102109-3F3B-764E-B3F4-21781DAEA463}"/>
              </a:ext>
            </a:extLst>
          </p:cNvPr>
          <p:cNvSpPr/>
          <p:nvPr userDrawn="1"/>
        </p:nvSpPr>
        <p:spPr>
          <a:xfrm>
            <a:off x="410758" y="1233429"/>
            <a:ext cx="3206381" cy="3701845"/>
          </a:xfrm>
          <a:custGeom>
            <a:avLst/>
            <a:gdLst/>
            <a:ahLst/>
            <a:cxnLst/>
            <a:rect l="l" t="t" r="r" b="b"/>
            <a:pathLst>
              <a:path w="1149095" h="13266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37320"/>
                </a:lnTo>
                <a:cubicBezTo>
                  <a:pt x="1149095" y="1261014"/>
                  <a:pt x="1139682" y="1283737"/>
                  <a:pt x="1122928" y="1300491"/>
                </a:cubicBezTo>
                <a:cubicBezTo>
                  <a:pt x="1106174" y="1317245"/>
                  <a:pt x="1083451" y="1326658"/>
                  <a:pt x="1059757" y="1326658"/>
                </a:cubicBezTo>
                <a:lnTo>
                  <a:pt x="89338" y="1326658"/>
                </a:lnTo>
                <a:cubicBezTo>
                  <a:pt x="65644" y="1326658"/>
                  <a:pt x="42921" y="1317245"/>
                  <a:pt x="26166" y="1300491"/>
                </a:cubicBezTo>
                <a:cubicBezTo>
                  <a:pt x="9412" y="1283737"/>
                  <a:pt x="0" y="1261014"/>
                  <a:pt x="0" y="12373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762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/>
        </p:nvSpPr>
        <p:spPr>
          <a:xfrm>
            <a:off x="410758" y="8283960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410758" y="5163874"/>
            <a:ext cx="3206381" cy="2929586"/>
          </a:xfrm>
          <a:custGeom>
            <a:avLst/>
            <a:gdLst/>
            <a:ahLst/>
            <a:cxnLst/>
            <a:rect l="l" t="t" r="r" b="b"/>
            <a:pathLst>
              <a:path w="1149095" h="1049897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960560"/>
                </a:lnTo>
                <a:cubicBezTo>
                  <a:pt x="1149095" y="984253"/>
                  <a:pt x="1139682" y="1006977"/>
                  <a:pt x="1122928" y="1023731"/>
                </a:cubicBezTo>
                <a:cubicBezTo>
                  <a:pt x="1106174" y="1040485"/>
                  <a:pt x="1083451" y="1049897"/>
                  <a:pt x="1059757" y="1049897"/>
                </a:cubicBezTo>
                <a:lnTo>
                  <a:pt x="89338" y="1049897"/>
                </a:lnTo>
                <a:cubicBezTo>
                  <a:pt x="65644" y="1049897"/>
                  <a:pt x="42921" y="1040485"/>
                  <a:pt x="26166" y="1023731"/>
                </a:cubicBezTo>
                <a:cubicBezTo>
                  <a:pt x="9412" y="1006977"/>
                  <a:pt x="0" y="984253"/>
                  <a:pt x="0" y="96056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B690BC47-745B-EEEC-DFD5-773CB4251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2117725"/>
            <a:ext cx="3000375" cy="2598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44">
            <a:extLst>
              <a:ext uri="{FF2B5EF4-FFF2-40B4-BE49-F238E27FC236}">
                <a16:creationId xmlns:a16="http://schemas.microsoft.com/office/drawing/2014/main" id="{48BA679C-D3A7-434A-EA77-157D98B8F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614" y="1233428"/>
            <a:ext cx="3000375" cy="805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44">
            <a:extLst>
              <a:ext uri="{FF2B5EF4-FFF2-40B4-BE49-F238E27FC236}">
                <a16:creationId xmlns:a16="http://schemas.microsoft.com/office/drawing/2014/main" id="{667FB0BB-3FF9-48E0-C531-142B9F2E5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1260" y="576893"/>
            <a:ext cx="3348000" cy="73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2">
            <a:extLst>
              <a:ext uri="{FF2B5EF4-FFF2-40B4-BE49-F238E27FC236}">
                <a16:creationId xmlns:a16="http://schemas.microsoft.com/office/drawing/2014/main" id="{A3A60E43-764D-A25B-F386-3E51D9DE3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5218" y="1423928"/>
            <a:ext cx="3348000" cy="271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2">
            <a:extLst>
              <a:ext uri="{FF2B5EF4-FFF2-40B4-BE49-F238E27FC236}">
                <a16:creationId xmlns:a16="http://schemas.microsoft.com/office/drawing/2014/main" id="{04D5EA78-3ED3-6957-06A8-5518ED668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3342" y="5329819"/>
            <a:ext cx="3348000" cy="2635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44">
            <a:extLst>
              <a:ext uri="{FF2B5EF4-FFF2-40B4-BE49-F238E27FC236}">
                <a16:creationId xmlns:a16="http://schemas.microsoft.com/office/drawing/2014/main" id="{E0D8C5F4-44DA-178F-7C6F-40CD36118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9043" y="4584870"/>
            <a:ext cx="3348000" cy="669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67D36662-CEEB-6E4A-0C48-7E16E1C544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00" y="5975434"/>
            <a:ext cx="3000375" cy="19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760" y="5228042"/>
            <a:ext cx="3000375" cy="668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1055E9D4-4E2E-5E7F-2559-6A98A5AD3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699" y="8958629"/>
            <a:ext cx="662821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60" y="8418571"/>
            <a:ext cx="6605656" cy="39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04800"/>
            <a:ext cx="26971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939436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mixt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AB1A27-731B-159D-6E19-9BA1973E3437}"/>
              </a:ext>
            </a:extLst>
          </p:cNvPr>
          <p:cNvSpPr/>
          <p:nvPr/>
        </p:nvSpPr>
        <p:spPr>
          <a:xfrm>
            <a:off x="3764044" y="4509427"/>
            <a:ext cx="3569723" cy="3584032"/>
          </a:xfrm>
          <a:custGeom>
            <a:avLst/>
            <a:gdLst/>
            <a:ahLst/>
            <a:cxnLst/>
            <a:rect l="l" t="t" r="r" b="b"/>
            <a:pathLst>
              <a:path w="1279308" h="1284436">
                <a:moveTo>
                  <a:pt x="80245" y="0"/>
                </a:moveTo>
                <a:lnTo>
                  <a:pt x="1199064" y="0"/>
                </a:lnTo>
                <a:cubicBezTo>
                  <a:pt x="1243381" y="0"/>
                  <a:pt x="1279308" y="35927"/>
                  <a:pt x="1279308" y="80245"/>
                </a:cubicBezTo>
                <a:lnTo>
                  <a:pt x="1279308" y="1204192"/>
                </a:lnTo>
                <a:cubicBezTo>
                  <a:pt x="1279308" y="1225474"/>
                  <a:pt x="1270854" y="1245884"/>
                  <a:pt x="1255805" y="1260933"/>
                </a:cubicBezTo>
                <a:cubicBezTo>
                  <a:pt x="1240756" y="1275982"/>
                  <a:pt x="1220346" y="1284436"/>
                  <a:pt x="1199064" y="1284436"/>
                </a:cubicBezTo>
                <a:lnTo>
                  <a:pt x="80245" y="1284436"/>
                </a:lnTo>
                <a:cubicBezTo>
                  <a:pt x="58962" y="1284436"/>
                  <a:pt x="38552" y="1275982"/>
                  <a:pt x="23503" y="1260933"/>
                </a:cubicBezTo>
                <a:cubicBezTo>
                  <a:pt x="8454" y="1245884"/>
                  <a:pt x="0" y="1225474"/>
                  <a:pt x="0" y="1204192"/>
                </a:cubicBezTo>
                <a:lnTo>
                  <a:pt x="0" y="80245"/>
                </a:lnTo>
                <a:cubicBezTo>
                  <a:pt x="0" y="58962"/>
                  <a:pt x="8454" y="38552"/>
                  <a:pt x="23503" y="23503"/>
                </a:cubicBezTo>
                <a:cubicBezTo>
                  <a:pt x="38552" y="8454"/>
                  <a:pt x="58962" y="0"/>
                  <a:pt x="8024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E1EF74-86FB-F4EC-EE6A-EBD1D77F89FE}"/>
              </a:ext>
            </a:extLst>
          </p:cNvPr>
          <p:cNvSpPr/>
          <p:nvPr userDrawn="1"/>
        </p:nvSpPr>
        <p:spPr>
          <a:xfrm>
            <a:off x="3779837" y="544809"/>
            <a:ext cx="3553930" cy="3774117"/>
          </a:xfrm>
          <a:custGeom>
            <a:avLst/>
            <a:gdLst/>
            <a:ahLst/>
            <a:cxnLst/>
            <a:rect l="l" t="t" r="r" b="b"/>
            <a:pathLst>
              <a:path w="1229715" h="1352558">
                <a:moveTo>
                  <a:pt x="83481" y="0"/>
                </a:moveTo>
                <a:lnTo>
                  <a:pt x="1146235" y="0"/>
                </a:lnTo>
                <a:cubicBezTo>
                  <a:pt x="1192340" y="0"/>
                  <a:pt x="1229715" y="37376"/>
                  <a:pt x="1229715" y="83481"/>
                </a:cubicBezTo>
                <a:lnTo>
                  <a:pt x="1229715" y="1269077"/>
                </a:lnTo>
                <a:cubicBezTo>
                  <a:pt x="1229715" y="1315183"/>
                  <a:pt x="1192340" y="1352558"/>
                  <a:pt x="1146235" y="1352558"/>
                </a:cubicBezTo>
                <a:lnTo>
                  <a:pt x="83481" y="1352558"/>
                </a:lnTo>
                <a:cubicBezTo>
                  <a:pt x="37376" y="1352558"/>
                  <a:pt x="0" y="1315183"/>
                  <a:pt x="0" y="1269077"/>
                </a:cubicBezTo>
                <a:lnTo>
                  <a:pt x="0" y="83481"/>
                </a:lnTo>
                <a:cubicBezTo>
                  <a:pt x="0" y="37376"/>
                  <a:pt x="37376" y="0"/>
                  <a:pt x="83481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102109-3F3B-764E-B3F4-21781DAEA463}"/>
              </a:ext>
            </a:extLst>
          </p:cNvPr>
          <p:cNvSpPr/>
          <p:nvPr userDrawn="1"/>
        </p:nvSpPr>
        <p:spPr>
          <a:xfrm>
            <a:off x="410758" y="1233429"/>
            <a:ext cx="3206381" cy="3701845"/>
          </a:xfrm>
          <a:custGeom>
            <a:avLst/>
            <a:gdLst/>
            <a:ahLst/>
            <a:cxnLst/>
            <a:rect l="l" t="t" r="r" b="b"/>
            <a:pathLst>
              <a:path w="1149095" h="13266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37320"/>
                </a:lnTo>
                <a:cubicBezTo>
                  <a:pt x="1149095" y="1261014"/>
                  <a:pt x="1139682" y="1283737"/>
                  <a:pt x="1122928" y="1300491"/>
                </a:cubicBezTo>
                <a:cubicBezTo>
                  <a:pt x="1106174" y="1317245"/>
                  <a:pt x="1083451" y="1326658"/>
                  <a:pt x="1059757" y="1326658"/>
                </a:cubicBezTo>
                <a:lnTo>
                  <a:pt x="89338" y="1326658"/>
                </a:lnTo>
                <a:cubicBezTo>
                  <a:pt x="65644" y="1326658"/>
                  <a:pt x="42921" y="1317245"/>
                  <a:pt x="26166" y="1300491"/>
                </a:cubicBezTo>
                <a:cubicBezTo>
                  <a:pt x="9412" y="1283737"/>
                  <a:pt x="0" y="1261014"/>
                  <a:pt x="0" y="12373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/>
        </p:nvSpPr>
        <p:spPr>
          <a:xfrm>
            <a:off x="410758" y="8283960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410758" y="5163874"/>
            <a:ext cx="3206381" cy="2929586"/>
          </a:xfrm>
          <a:custGeom>
            <a:avLst/>
            <a:gdLst/>
            <a:ahLst/>
            <a:cxnLst/>
            <a:rect l="l" t="t" r="r" b="b"/>
            <a:pathLst>
              <a:path w="1149095" h="1049897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960560"/>
                </a:lnTo>
                <a:cubicBezTo>
                  <a:pt x="1149095" y="984253"/>
                  <a:pt x="1139682" y="1006977"/>
                  <a:pt x="1122928" y="1023731"/>
                </a:cubicBezTo>
                <a:cubicBezTo>
                  <a:pt x="1106174" y="1040485"/>
                  <a:pt x="1083451" y="1049897"/>
                  <a:pt x="1059757" y="1049897"/>
                </a:cubicBezTo>
                <a:lnTo>
                  <a:pt x="89338" y="1049897"/>
                </a:lnTo>
                <a:cubicBezTo>
                  <a:pt x="65644" y="1049897"/>
                  <a:pt x="42921" y="1040485"/>
                  <a:pt x="26166" y="1023731"/>
                </a:cubicBezTo>
                <a:cubicBezTo>
                  <a:pt x="9412" y="1006977"/>
                  <a:pt x="0" y="984253"/>
                  <a:pt x="0" y="96056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B690BC47-745B-EEEC-DFD5-773CB4251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2117725"/>
            <a:ext cx="3000375" cy="2598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44">
            <a:extLst>
              <a:ext uri="{FF2B5EF4-FFF2-40B4-BE49-F238E27FC236}">
                <a16:creationId xmlns:a16="http://schemas.microsoft.com/office/drawing/2014/main" id="{48BA679C-D3A7-434A-EA77-157D98B8F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00" y="1233428"/>
            <a:ext cx="3000375" cy="80575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44">
            <a:extLst>
              <a:ext uri="{FF2B5EF4-FFF2-40B4-BE49-F238E27FC236}">
                <a16:creationId xmlns:a16="http://schemas.microsoft.com/office/drawing/2014/main" id="{667FB0BB-3FF9-48E0-C531-142B9F2E5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1260" y="544809"/>
            <a:ext cx="3348000" cy="73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2">
            <a:extLst>
              <a:ext uri="{FF2B5EF4-FFF2-40B4-BE49-F238E27FC236}">
                <a16:creationId xmlns:a16="http://schemas.microsoft.com/office/drawing/2014/main" id="{A3A60E43-764D-A25B-F386-3E51D9DE3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5218" y="1423928"/>
            <a:ext cx="3348000" cy="271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2">
            <a:extLst>
              <a:ext uri="{FF2B5EF4-FFF2-40B4-BE49-F238E27FC236}">
                <a16:creationId xmlns:a16="http://schemas.microsoft.com/office/drawing/2014/main" id="{04D5EA78-3ED3-6957-06A8-5518ED668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3342" y="5329819"/>
            <a:ext cx="3348000" cy="2635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44">
            <a:extLst>
              <a:ext uri="{FF2B5EF4-FFF2-40B4-BE49-F238E27FC236}">
                <a16:creationId xmlns:a16="http://schemas.microsoft.com/office/drawing/2014/main" id="{E0D8C5F4-44DA-178F-7C6F-40CD36118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9043" y="4584870"/>
            <a:ext cx="3348000" cy="669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67D36662-CEEB-6E4A-0C48-7E16E1C544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00" y="5975434"/>
            <a:ext cx="3000375" cy="19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760" y="5228042"/>
            <a:ext cx="3000375" cy="668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1055E9D4-4E2E-5E7F-2559-6A98A5AD3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699" y="8958629"/>
            <a:ext cx="662821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60" y="8418571"/>
            <a:ext cx="6605656" cy="39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04800"/>
            <a:ext cx="26971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755297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mixt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AB1A27-731B-159D-6E19-9BA1973E3437}"/>
              </a:ext>
            </a:extLst>
          </p:cNvPr>
          <p:cNvSpPr/>
          <p:nvPr/>
        </p:nvSpPr>
        <p:spPr>
          <a:xfrm>
            <a:off x="3764044" y="4509427"/>
            <a:ext cx="3569723" cy="3584032"/>
          </a:xfrm>
          <a:custGeom>
            <a:avLst/>
            <a:gdLst/>
            <a:ahLst/>
            <a:cxnLst/>
            <a:rect l="l" t="t" r="r" b="b"/>
            <a:pathLst>
              <a:path w="1279308" h="1284436">
                <a:moveTo>
                  <a:pt x="80245" y="0"/>
                </a:moveTo>
                <a:lnTo>
                  <a:pt x="1199064" y="0"/>
                </a:lnTo>
                <a:cubicBezTo>
                  <a:pt x="1243381" y="0"/>
                  <a:pt x="1279308" y="35927"/>
                  <a:pt x="1279308" y="80245"/>
                </a:cubicBezTo>
                <a:lnTo>
                  <a:pt x="1279308" y="1204192"/>
                </a:lnTo>
                <a:cubicBezTo>
                  <a:pt x="1279308" y="1225474"/>
                  <a:pt x="1270854" y="1245884"/>
                  <a:pt x="1255805" y="1260933"/>
                </a:cubicBezTo>
                <a:cubicBezTo>
                  <a:pt x="1240756" y="1275982"/>
                  <a:pt x="1220346" y="1284436"/>
                  <a:pt x="1199064" y="1284436"/>
                </a:cubicBezTo>
                <a:lnTo>
                  <a:pt x="80245" y="1284436"/>
                </a:lnTo>
                <a:cubicBezTo>
                  <a:pt x="58962" y="1284436"/>
                  <a:pt x="38552" y="1275982"/>
                  <a:pt x="23503" y="1260933"/>
                </a:cubicBezTo>
                <a:cubicBezTo>
                  <a:pt x="8454" y="1245884"/>
                  <a:pt x="0" y="1225474"/>
                  <a:pt x="0" y="1204192"/>
                </a:cubicBezTo>
                <a:lnTo>
                  <a:pt x="0" y="80245"/>
                </a:lnTo>
                <a:cubicBezTo>
                  <a:pt x="0" y="58962"/>
                  <a:pt x="8454" y="38552"/>
                  <a:pt x="23503" y="23503"/>
                </a:cubicBezTo>
                <a:cubicBezTo>
                  <a:pt x="38552" y="8454"/>
                  <a:pt x="58962" y="0"/>
                  <a:pt x="8024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E1EF74-86FB-F4EC-EE6A-EBD1D77F89FE}"/>
              </a:ext>
            </a:extLst>
          </p:cNvPr>
          <p:cNvSpPr/>
          <p:nvPr userDrawn="1"/>
        </p:nvSpPr>
        <p:spPr>
          <a:xfrm>
            <a:off x="3779837" y="544809"/>
            <a:ext cx="3553930" cy="3774117"/>
          </a:xfrm>
          <a:custGeom>
            <a:avLst/>
            <a:gdLst/>
            <a:ahLst/>
            <a:cxnLst/>
            <a:rect l="l" t="t" r="r" b="b"/>
            <a:pathLst>
              <a:path w="1229715" h="1352558">
                <a:moveTo>
                  <a:pt x="83481" y="0"/>
                </a:moveTo>
                <a:lnTo>
                  <a:pt x="1146235" y="0"/>
                </a:lnTo>
                <a:cubicBezTo>
                  <a:pt x="1192340" y="0"/>
                  <a:pt x="1229715" y="37376"/>
                  <a:pt x="1229715" y="83481"/>
                </a:cubicBezTo>
                <a:lnTo>
                  <a:pt x="1229715" y="1269077"/>
                </a:lnTo>
                <a:cubicBezTo>
                  <a:pt x="1229715" y="1315183"/>
                  <a:pt x="1192340" y="1352558"/>
                  <a:pt x="1146235" y="1352558"/>
                </a:cubicBezTo>
                <a:lnTo>
                  <a:pt x="83481" y="1352558"/>
                </a:lnTo>
                <a:cubicBezTo>
                  <a:pt x="37376" y="1352558"/>
                  <a:pt x="0" y="1315183"/>
                  <a:pt x="0" y="1269077"/>
                </a:cubicBezTo>
                <a:lnTo>
                  <a:pt x="0" y="83481"/>
                </a:lnTo>
                <a:cubicBezTo>
                  <a:pt x="0" y="37376"/>
                  <a:pt x="37376" y="0"/>
                  <a:pt x="83481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102109-3F3B-764E-B3F4-21781DAEA463}"/>
              </a:ext>
            </a:extLst>
          </p:cNvPr>
          <p:cNvSpPr/>
          <p:nvPr userDrawn="1"/>
        </p:nvSpPr>
        <p:spPr>
          <a:xfrm>
            <a:off x="410758" y="1233429"/>
            <a:ext cx="3206381" cy="3701845"/>
          </a:xfrm>
          <a:custGeom>
            <a:avLst/>
            <a:gdLst/>
            <a:ahLst/>
            <a:cxnLst/>
            <a:rect l="l" t="t" r="r" b="b"/>
            <a:pathLst>
              <a:path w="1149095" h="13266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37320"/>
                </a:lnTo>
                <a:cubicBezTo>
                  <a:pt x="1149095" y="1261014"/>
                  <a:pt x="1139682" y="1283737"/>
                  <a:pt x="1122928" y="1300491"/>
                </a:cubicBezTo>
                <a:cubicBezTo>
                  <a:pt x="1106174" y="1317245"/>
                  <a:pt x="1083451" y="1326658"/>
                  <a:pt x="1059757" y="1326658"/>
                </a:cubicBezTo>
                <a:lnTo>
                  <a:pt x="89338" y="1326658"/>
                </a:lnTo>
                <a:cubicBezTo>
                  <a:pt x="65644" y="1326658"/>
                  <a:pt x="42921" y="1317245"/>
                  <a:pt x="26166" y="1300491"/>
                </a:cubicBezTo>
                <a:cubicBezTo>
                  <a:pt x="9412" y="1283737"/>
                  <a:pt x="0" y="1261014"/>
                  <a:pt x="0" y="12373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762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/>
        </p:nvSpPr>
        <p:spPr>
          <a:xfrm>
            <a:off x="410758" y="8283960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410758" y="5163874"/>
            <a:ext cx="3206381" cy="2929586"/>
          </a:xfrm>
          <a:custGeom>
            <a:avLst/>
            <a:gdLst/>
            <a:ahLst/>
            <a:cxnLst/>
            <a:rect l="l" t="t" r="r" b="b"/>
            <a:pathLst>
              <a:path w="1149095" h="1049897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960560"/>
                </a:lnTo>
                <a:cubicBezTo>
                  <a:pt x="1149095" y="984253"/>
                  <a:pt x="1139682" y="1006977"/>
                  <a:pt x="1122928" y="1023731"/>
                </a:cubicBezTo>
                <a:cubicBezTo>
                  <a:pt x="1106174" y="1040485"/>
                  <a:pt x="1083451" y="1049897"/>
                  <a:pt x="1059757" y="1049897"/>
                </a:cubicBezTo>
                <a:lnTo>
                  <a:pt x="89338" y="1049897"/>
                </a:lnTo>
                <a:cubicBezTo>
                  <a:pt x="65644" y="1049897"/>
                  <a:pt x="42921" y="1040485"/>
                  <a:pt x="26166" y="1023731"/>
                </a:cubicBezTo>
                <a:cubicBezTo>
                  <a:pt x="9412" y="1006977"/>
                  <a:pt x="0" y="984253"/>
                  <a:pt x="0" y="96056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B690BC47-745B-EEEC-DFD5-773CB4251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2117725"/>
            <a:ext cx="3000375" cy="2598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44">
            <a:extLst>
              <a:ext uri="{FF2B5EF4-FFF2-40B4-BE49-F238E27FC236}">
                <a16:creationId xmlns:a16="http://schemas.microsoft.com/office/drawing/2014/main" id="{48BA679C-D3A7-434A-EA77-157D98B8F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00" y="1233428"/>
            <a:ext cx="3000375" cy="805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44">
            <a:extLst>
              <a:ext uri="{FF2B5EF4-FFF2-40B4-BE49-F238E27FC236}">
                <a16:creationId xmlns:a16="http://schemas.microsoft.com/office/drawing/2014/main" id="{667FB0BB-3FF9-48E0-C531-142B9F2E5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1260" y="544809"/>
            <a:ext cx="3348000" cy="73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2">
            <a:extLst>
              <a:ext uri="{FF2B5EF4-FFF2-40B4-BE49-F238E27FC236}">
                <a16:creationId xmlns:a16="http://schemas.microsoft.com/office/drawing/2014/main" id="{A3A60E43-764D-A25B-F386-3E51D9DE3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5218" y="1423928"/>
            <a:ext cx="3348000" cy="271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2">
            <a:extLst>
              <a:ext uri="{FF2B5EF4-FFF2-40B4-BE49-F238E27FC236}">
                <a16:creationId xmlns:a16="http://schemas.microsoft.com/office/drawing/2014/main" id="{04D5EA78-3ED3-6957-06A8-5518ED668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3342" y="5329819"/>
            <a:ext cx="3348000" cy="2635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44">
            <a:extLst>
              <a:ext uri="{FF2B5EF4-FFF2-40B4-BE49-F238E27FC236}">
                <a16:creationId xmlns:a16="http://schemas.microsoft.com/office/drawing/2014/main" id="{E0D8C5F4-44DA-178F-7C6F-40CD36118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9043" y="4584870"/>
            <a:ext cx="3348000" cy="669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67D36662-CEEB-6E4A-0C48-7E16E1C544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00" y="5975434"/>
            <a:ext cx="3000375" cy="19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760" y="5228042"/>
            <a:ext cx="3000375" cy="668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1055E9D4-4E2E-5E7F-2559-6A98A5AD3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699" y="8958629"/>
            <a:ext cx="662821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60" y="8418571"/>
            <a:ext cx="6605656" cy="39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04800"/>
            <a:ext cx="26971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712243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mixte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AB1A27-731B-159D-6E19-9BA1973E3437}"/>
              </a:ext>
            </a:extLst>
          </p:cNvPr>
          <p:cNvSpPr/>
          <p:nvPr/>
        </p:nvSpPr>
        <p:spPr>
          <a:xfrm>
            <a:off x="3764044" y="4509427"/>
            <a:ext cx="3569723" cy="3584032"/>
          </a:xfrm>
          <a:custGeom>
            <a:avLst/>
            <a:gdLst/>
            <a:ahLst/>
            <a:cxnLst/>
            <a:rect l="l" t="t" r="r" b="b"/>
            <a:pathLst>
              <a:path w="1279308" h="1284436">
                <a:moveTo>
                  <a:pt x="80245" y="0"/>
                </a:moveTo>
                <a:lnTo>
                  <a:pt x="1199064" y="0"/>
                </a:lnTo>
                <a:cubicBezTo>
                  <a:pt x="1243381" y="0"/>
                  <a:pt x="1279308" y="35927"/>
                  <a:pt x="1279308" y="80245"/>
                </a:cubicBezTo>
                <a:lnTo>
                  <a:pt x="1279308" y="1204192"/>
                </a:lnTo>
                <a:cubicBezTo>
                  <a:pt x="1279308" y="1225474"/>
                  <a:pt x="1270854" y="1245884"/>
                  <a:pt x="1255805" y="1260933"/>
                </a:cubicBezTo>
                <a:cubicBezTo>
                  <a:pt x="1240756" y="1275982"/>
                  <a:pt x="1220346" y="1284436"/>
                  <a:pt x="1199064" y="1284436"/>
                </a:cubicBezTo>
                <a:lnTo>
                  <a:pt x="80245" y="1284436"/>
                </a:lnTo>
                <a:cubicBezTo>
                  <a:pt x="58962" y="1284436"/>
                  <a:pt x="38552" y="1275982"/>
                  <a:pt x="23503" y="1260933"/>
                </a:cubicBezTo>
                <a:cubicBezTo>
                  <a:pt x="8454" y="1245884"/>
                  <a:pt x="0" y="1225474"/>
                  <a:pt x="0" y="1204192"/>
                </a:cubicBezTo>
                <a:lnTo>
                  <a:pt x="0" y="80245"/>
                </a:lnTo>
                <a:cubicBezTo>
                  <a:pt x="0" y="58962"/>
                  <a:pt x="8454" y="38552"/>
                  <a:pt x="23503" y="23503"/>
                </a:cubicBezTo>
                <a:cubicBezTo>
                  <a:pt x="38552" y="8454"/>
                  <a:pt x="58962" y="0"/>
                  <a:pt x="8024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E1EF74-86FB-F4EC-EE6A-EBD1D77F89FE}"/>
              </a:ext>
            </a:extLst>
          </p:cNvPr>
          <p:cNvSpPr/>
          <p:nvPr userDrawn="1"/>
        </p:nvSpPr>
        <p:spPr>
          <a:xfrm>
            <a:off x="3779837" y="544809"/>
            <a:ext cx="3553930" cy="3774117"/>
          </a:xfrm>
          <a:custGeom>
            <a:avLst/>
            <a:gdLst/>
            <a:ahLst/>
            <a:cxnLst/>
            <a:rect l="l" t="t" r="r" b="b"/>
            <a:pathLst>
              <a:path w="1229715" h="1352558">
                <a:moveTo>
                  <a:pt x="83481" y="0"/>
                </a:moveTo>
                <a:lnTo>
                  <a:pt x="1146235" y="0"/>
                </a:lnTo>
                <a:cubicBezTo>
                  <a:pt x="1192340" y="0"/>
                  <a:pt x="1229715" y="37376"/>
                  <a:pt x="1229715" y="83481"/>
                </a:cubicBezTo>
                <a:lnTo>
                  <a:pt x="1229715" y="1269077"/>
                </a:lnTo>
                <a:cubicBezTo>
                  <a:pt x="1229715" y="1315183"/>
                  <a:pt x="1192340" y="1352558"/>
                  <a:pt x="1146235" y="1352558"/>
                </a:cubicBezTo>
                <a:lnTo>
                  <a:pt x="83481" y="1352558"/>
                </a:lnTo>
                <a:cubicBezTo>
                  <a:pt x="37376" y="1352558"/>
                  <a:pt x="0" y="1315183"/>
                  <a:pt x="0" y="1269077"/>
                </a:cubicBezTo>
                <a:lnTo>
                  <a:pt x="0" y="83481"/>
                </a:lnTo>
                <a:cubicBezTo>
                  <a:pt x="0" y="37376"/>
                  <a:pt x="37376" y="0"/>
                  <a:pt x="83481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102109-3F3B-764E-B3F4-21781DAEA463}"/>
              </a:ext>
            </a:extLst>
          </p:cNvPr>
          <p:cNvSpPr/>
          <p:nvPr userDrawn="1"/>
        </p:nvSpPr>
        <p:spPr>
          <a:xfrm>
            <a:off x="410758" y="1233429"/>
            <a:ext cx="3206381" cy="3701845"/>
          </a:xfrm>
          <a:custGeom>
            <a:avLst/>
            <a:gdLst/>
            <a:ahLst/>
            <a:cxnLst/>
            <a:rect l="l" t="t" r="r" b="b"/>
            <a:pathLst>
              <a:path w="1149095" h="13266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37320"/>
                </a:lnTo>
                <a:cubicBezTo>
                  <a:pt x="1149095" y="1261014"/>
                  <a:pt x="1139682" y="1283737"/>
                  <a:pt x="1122928" y="1300491"/>
                </a:cubicBezTo>
                <a:cubicBezTo>
                  <a:pt x="1106174" y="1317245"/>
                  <a:pt x="1083451" y="1326658"/>
                  <a:pt x="1059757" y="1326658"/>
                </a:cubicBezTo>
                <a:lnTo>
                  <a:pt x="89338" y="1326658"/>
                </a:lnTo>
                <a:cubicBezTo>
                  <a:pt x="65644" y="1326658"/>
                  <a:pt x="42921" y="1317245"/>
                  <a:pt x="26166" y="1300491"/>
                </a:cubicBezTo>
                <a:cubicBezTo>
                  <a:pt x="9412" y="1283737"/>
                  <a:pt x="0" y="1261014"/>
                  <a:pt x="0" y="12373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762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/>
        </p:nvSpPr>
        <p:spPr>
          <a:xfrm>
            <a:off x="410758" y="8283960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410758" y="5163874"/>
            <a:ext cx="3206381" cy="2929586"/>
          </a:xfrm>
          <a:custGeom>
            <a:avLst/>
            <a:gdLst/>
            <a:ahLst/>
            <a:cxnLst/>
            <a:rect l="l" t="t" r="r" b="b"/>
            <a:pathLst>
              <a:path w="1149095" h="1049897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960560"/>
                </a:lnTo>
                <a:cubicBezTo>
                  <a:pt x="1149095" y="984253"/>
                  <a:pt x="1139682" y="1006977"/>
                  <a:pt x="1122928" y="1023731"/>
                </a:cubicBezTo>
                <a:cubicBezTo>
                  <a:pt x="1106174" y="1040485"/>
                  <a:pt x="1083451" y="1049897"/>
                  <a:pt x="1059757" y="1049897"/>
                </a:cubicBezTo>
                <a:lnTo>
                  <a:pt x="89338" y="1049897"/>
                </a:lnTo>
                <a:cubicBezTo>
                  <a:pt x="65644" y="1049897"/>
                  <a:pt x="42921" y="1040485"/>
                  <a:pt x="26166" y="1023731"/>
                </a:cubicBezTo>
                <a:cubicBezTo>
                  <a:pt x="9412" y="1006977"/>
                  <a:pt x="0" y="984253"/>
                  <a:pt x="0" y="96056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B690BC47-745B-EEEC-DFD5-773CB4251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2117725"/>
            <a:ext cx="3000375" cy="2598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44">
            <a:extLst>
              <a:ext uri="{FF2B5EF4-FFF2-40B4-BE49-F238E27FC236}">
                <a16:creationId xmlns:a16="http://schemas.microsoft.com/office/drawing/2014/main" id="{48BA679C-D3A7-434A-EA77-157D98B8F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614" y="1233428"/>
            <a:ext cx="3000375" cy="805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44">
            <a:extLst>
              <a:ext uri="{FF2B5EF4-FFF2-40B4-BE49-F238E27FC236}">
                <a16:creationId xmlns:a16="http://schemas.microsoft.com/office/drawing/2014/main" id="{667FB0BB-3FF9-48E0-C531-142B9F2E5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1260" y="576893"/>
            <a:ext cx="3348000" cy="73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2">
            <a:extLst>
              <a:ext uri="{FF2B5EF4-FFF2-40B4-BE49-F238E27FC236}">
                <a16:creationId xmlns:a16="http://schemas.microsoft.com/office/drawing/2014/main" id="{A3A60E43-764D-A25B-F386-3E51D9DE3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5218" y="1423928"/>
            <a:ext cx="3348000" cy="271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2">
            <a:extLst>
              <a:ext uri="{FF2B5EF4-FFF2-40B4-BE49-F238E27FC236}">
                <a16:creationId xmlns:a16="http://schemas.microsoft.com/office/drawing/2014/main" id="{04D5EA78-3ED3-6957-06A8-5518ED668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3342" y="5329819"/>
            <a:ext cx="3348000" cy="2635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44">
            <a:extLst>
              <a:ext uri="{FF2B5EF4-FFF2-40B4-BE49-F238E27FC236}">
                <a16:creationId xmlns:a16="http://schemas.microsoft.com/office/drawing/2014/main" id="{E0D8C5F4-44DA-178F-7C6F-40CD36118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9043" y="4584870"/>
            <a:ext cx="3348000" cy="669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67D36662-CEEB-6E4A-0C48-7E16E1C544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00" y="5975434"/>
            <a:ext cx="3000375" cy="19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760" y="5228042"/>
            <a:ext cx="3000375" cy="668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1055E9D4-4E2E-5E7F-2559-6A98A5AD3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699" y="8958629"/>
            <a:ext cx="662821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60" y="8418571"/>
            <a:ext cx="6605656" cy="39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04800"/>
            <a:ext cx="26971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193024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 mixte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AB1A27-731B-159D-6E19-9BA1973E3437}"/>
              </a:ext>
            </a:extLst>
          </p:cNvPr>
          <p:cNvSpPr/>
          <p:nvPr/>
        </p:nvSpPr>
        <p:spPr>
          <a:xfrm>
            <a:off x="3764044" y="4509427"/>
            <a:ext cx="3569723" cy="3584032"/>
          </a:xfrm>
          <a:custGeom>
            <a:avLst/>
            <a:gdLst/>
            <a:ahLst/>
            <a:cxnLst/>
            <a:rect l="l" t="t" r="r" b="b"/>
            <a:pathLst>
              <a:path w="1279308" h="1284436">
                <a:moveTo>
                  <a:pt x="80245" y="0"/>
                </a:moveTo>
                <a:lnTo>
                  <a:pt x="1199064" y="0"/>
                </a:lnTo>
                <a:cubicBezTo>
                  <a:pt x="1243381" y="0"/>
                  <a:pt x="1279308" y="35927"/>
                  <a:pt x="1279308" y="80245"/>
                </a:cubicBezTo>
                <a:lnTo>
                  <a:pt x="1279308" y="1204192"/>
                </a:lnTo>
                <a:cubicBezTo>
                  <a:pt x="1279308" y="1225474"/>
                  <a:pt x="1270854" y="1245884"/>
                  <a:pt x="1255805" y="1260933"/>
                </a:cubicBezTo>
                <a:cubicBezTo>
                  <a:pt x="1240756" y="1275982"/>
                  <a:pt x="1220346" y="1284436"/>
                  <a:pt x="1199064" y="1284436"/>
                </a:cubicBezTo>
                <a:lnTo>
                  <a:pt x="80245" y="1284436"/>
                </a:lnTo>
                <a:cubicBezTo>
                  <a:pt x="58962" y="1284436"/>
                  <a:pt x="38552" y="1275982"/>
                  <a:pt x="23503" y="1260933"/>
                </a:cubicBezTo>
                <a:cubicBezTo>
                  <a:pt x="8454" y="1245884"/>
                  <a:pt x="0" y="1225474"/>
                  <a:pt x="0" y="1204192"/>
                </a:cubicBezTo>
                <a:lnTo>
                  <a:pt x="0" y="80245"/>
                </a:lnTo>
                <a:cubicBezTo>
                  <a:pt x="0" y="58962"/>
                  <a:pt x="8454" y="38552"/>
                  <a:pt x="23503" y="23503"/>
                </a:cubicBezTo>
                <a:cubicBezTo>
                  <a:pt x="38552" y="8454"/>
                  <a:pt x="58962" y="0"/>
                  <a:pt x="8024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715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E1EF74-86FB-F4EC-EE6A-EBD1D77F89FE}"/>
              </a:ext>
            </a:extLst>
          </p:cNvPr>
          <p:cNvSpPr/>
          <p:nvPr userDrawn="1"/>
        </p:nvSpPr>
        <p:spPr>
          <a:xfrm>
            <a:off x="3779837" y="544809"/>
            <a:ext cx="3553930" cy="3774117"/>
          </a:xfrm>
          <a:custGeom>
            <a:avLst/>
            <a:gdLst/>
            <a:ahLst/>
            <a:cxnLst/>
            <a:rect l="l" t="t" r="r" b="b"/>
            <a:pathLst>
              <a:path w="1229715" h="1352558">
                <a:moveTo>
                  <a:pt x="83481" y="0"/>
                </a:moveTo>
                <a:lnTo>
                  <a:pt x="1146235" y="0"/>
                </a:lnTo>
                <a:cubicBezTo>
                  <a:pt x="1192340" y="0"/>
                  <a:pt x="1229715" y="37376"/>
                  <a:pt x="1229715" y="83481"/>
                </a:cubicBezTo>
                <a:lnTo>
                  <a:pt x="1229715" y="1269077"/>
                </a:lnTo>
                <a:cubicBezTo>
                  <a:pt x="1229715" y="1315183"/>
                  <a:pt x="1192340" y="1352558"/>
                  <a:pt x="1146235" y="1352558"/>
                </a:cubicBezTo>
                <a:lnTo>
                  <a:pt x="83481" y="1352558"/>
                </a:lnTo>
                <a:cubicBezTo>
                  <a:pt x="37376" y="1352558"/>
                  <a:pt x="0" y="1315183"/>
                  <a:pt x="0" y="1269077"/>
                </a:cubicBezTo>
                <a:lnTo>
                  <a:pt x="0" y="83481"/>
                </a:lnTo>
                <a:cubicBezTo>
                  <a:pt x="0" y="37376"/>
                  <a:pt x="37376" y="0"/>
                  <a:pt x="83481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102109-3F3B-764E-B3F4-21781DAEA463}"/>
              </a:ext>
            </a:extLst>
          </p:cNvPr>
          <p:cNvSpPr/>
          <p:nvPr userDrawn="1"/>
        </p:nvSpPr>
        <p:spPr>
          <a:xfrm>
            <a:off x="410758" y="1233429"/>
            <a:ext cx="3206381" cy="3701845"/>
          </a:xfrm>
          <a:custGeom>
            <a:avLst/>
            <a:gdLst/>
            <a:ahLst/>
            <a:cxnLst/>
            <a:rect l="l" t="t" r="r" b="b"/>
            <a:pathLst>
              <a:path w="1149095" h="13266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37320"/>
                </a:lnTo>
                <a:cubicBezTo>
                  <a:pt x="1149095" y="1261014"/>
                  <a:pt x="1139682" y="1283737"/>
                  <a:pt x="1122928" y="1300491"/>
                </a:cubicBezTo>
                <a:cubicBezTo>
                  <a:pt x="1106174" y="1317245"/>
                  <a:pt x="1083451" y="1326658"/>
                  <a:pt x="1059757" y="1326658"/>
                </a:cubicBezTo>
                <a:lnTo>
                  <a:pt x="89338" y="1326658"/>
                </a:lnTo>
                <a:cubicBezTo>
                  <a:pt x="65644" y="1326658"/>
                  <a:pt x="42921" y="1317245"/>
                  <a:pt x="26166" y="1300491"/>
                </a:cubicBezTo>
                <a:cubicBezTo>
                  <a:pt x="9412" y="1283737"/>
                  <a:pt x="0" y="1261014"/>
                  <a:pt x="0" y="12373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/>
        </p:nvSpPr>
        <p:spPr>
          <a:xfrm>
            <a:off x="410758" y="8283960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410758" y="5163874"/>
            <a:ext cx="3206381" cy="2929586"/>
          </a:xfrm>
          <a:custGeom>
            <a:avLst/>
            <a:gdLst/>
            <a:ahLst/>
            <a:cxnLst/>
            <a:rect l="l" t="t" r="r" b="b"/>
            <a:pathLst>
              <a:path w="1149095" h="1049897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960560"/>
                </a:lnTo>
                <a:cubicBezTo>
                  <a:pt x="1149095" y="984253"/>
                  <a:pt x="1139682" y="1006977"/>
                  <a:pt x="1122928" y="1023731"/>
                </a:cubicBezTo>
                <a:cubicBezTo>
                  <a:pt x="1106174" y="1040485"/>
                  <a:pt x="1083451" y="1049897"/>
                  <a:pt x="1059757" y="1049897"/>
                </a:cubicBezTo>
                <a:lnTo>
                  <a:pt x="89338" y="1049897"/>
                </a:lnTo>
                <a:cubicBezTo>
                  <a:pt x="65644" y="1049897"/>
                  <a:pt x="42921" y="1040485"/>
                  <a:pt x="26166" y="1023731"/>
                </a:cubicBezTo>
                <a:cubicBezTo>
                  <a:pt x="9412" y="1006977"/>
                  <a:pt x="0" y="984253"/>
                  <a:pt x="0" y="96056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B690BC47-745B-EEEC-DFD5-773CB4251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00" y="2117725"/>
            <a:ext cx="3000375" cy="2598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44">
            <a:extLst>
              <a:ext uri="{FF2B5EF4-FFF2-40B4-BE49-F238E27FC236}">
                <a16:creationId xmlns:a16="http://schemas.microsoft.com/office/drawing/2014/main" id="{48BA679C-D3A7-434A-EA77-157D98B8F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614" y="1233428"/>
            <a:ext cx="3000375" cy="805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44">
            <a:extLst>
              <a:ext uri="{FF2B5EF4-FFF2-40B4-BE49-F238E27FC236}">
                <a16:creationId xmlns:a16="http://schemas.microsoft.com/office/drawing/2014/main" id="{667FB0BB-3FF9-48E0-C531-142B9F2E5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1260" y="576893"/>
            <a:ext cx="3348000" cy="736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52">
            <a:extLst>
              <a:ext uri="{FF2B5EF4-FFF2-40B4-BE49-F238E27FC236}">
                <a16:creationId xmlns:a16="http://schemas.microsoft.com/office/drawing/2014/main" id="{A3A60E43-764D-A25B-F386-3E51D9DE3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5218" y="1423928"/>
            <a:ext cx="3348000" cy="271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52">
            <a:extLst>
              <a:ext uri="{FF2B5EF4-FFF2-40B4-BE49-F238E27FC236}">
                <a16:creationId xmlns:a16="http://schemas.microsoft.com/office/drawing/2014/main" id="{04D5EA78-3ED3-6957-06A8-5518ED668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3342" y="5329819"/>
            <a:ext cx="3348000" cy="2635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44">
            <a:extLst>
              <a:ext uri="{FF2B5EF4-FFF2-40B4-BE49-F238E27FC236}">
                <a16:creationId xmlns:a16="http://schemas.microsoft.com/office/drawing/2014/main" id="{E0D8C5F4-44DA-178F-7C6F-40CD36118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9043" y="4584870"/>
            <a:ext cx="3348000" cy="669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67D36662-CEEB-6E4A-0C48-7E16E1C544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00" y="5975434"/>
            <a:ext cx="3000375" cy="19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760" y="5228042"/>
            <a:ext cx="3000375" cy="668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1055E9D4-4E2E-5E7F-2559-6A98A5AD3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699" y="8958629"/>
            <a:ext cx="662821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60" y="8418571"/>
            <a:ext cx="6605656" cy="397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04800"/>
            <a:ext cx="26971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11606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mixte 5b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7" y="3424073"/>
            <a:ext cx="6804000" cy="22109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0809" y="3518298"/>
            <a:ext cx="6664462" cy="205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0808" y="3658332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0808" y="4091507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4" y="6622372"/>
            <a:ext cx="2064236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7" y="5802168"/>
            <a:ext cx="2013004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6982B24E-6698-DC54-6242-B9310FDE7695}"/>
              </a:ext>
            </a:extLst>
          </p:cNvPr>
          <p:cNvSpPr/>
          <p:nvPr userDrawn="1"/>
        </p:nvSpPr>
        <p:spPr>
          <a:xfrm>
            <a:off x="410757" y="1090673"/>
            <a:ext cx="6804000" cy="22109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90B8BB3A-8386-F38C-D38E-68AA870DB34B}"/>
              </a:ext>
            </a:extLst>
          </p:cNvPr>
          <p:cNvSpPr/>
          <p:nvPr userDrawn="1"/>
        </p:nvSpPr>
        <p:spPr>
          <a:xfrm flipV="1">
            <a:off x="500809" y="1184337"/>
            <a:ext cx="6664462" cy="2042909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Espace réservé du texte 44">
            <a:extLst>
              <a:ext uri="{FF2B5EF4-FFF2-40B4-BE49-F238E27FC236}">
                <a16:creationId xmlns:a16="http://schemas.microsoft.com/office/drawing/2014/main" id="{5F9E6DF0-CF00-29C9-B2E0-13E668842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808" y="1242485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2D98BA8F-6915-221E-485C-21DCB9A1AB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0808" y="1730250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10982473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mixte 5b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7" y="3424073"/>
            <a:ext cx="6804000" cy="22109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0809" y="3518298"/>
            <a:ext cx="6664462" cy="205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chemeClr val="accent5">
              <a:alpha val="0"/>
            </a:schemeClr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0808" y="3658332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0808" y="4091507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4" y="6622372"/>
            <a:ext cx="2064236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7" y="5802168"/>
            <a:ext cx="2013004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6982B24E-6698-DC54-6242-B9310FDE7695}"/>
              </a:ext>
            </a:extLst>
          </p:cNvPr>
          <p:cNvSpPr/>
          <p:nvPr userDrawn="1"/>
        </p:nvSpPr>
        <p:spPr>
          <a:xfrm>
            <a:off x="410757" y="1090673"/>
            <a:ext cx="6804000" cy="22109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90B8BB3A-8386-F38C-D38E-68AA870DB34B}"/>
              </a:ext>
            </a:extLst>
          </p:cNvPr>
          <p:cNvSpPr/>
          <p:nvPr userDrawn="1"/>
        </p:nvSpPr>
        <p:spPr>
          <a:xfrm flipV="1">
            <a:off x="500809" y="1184337"/>
            <a:ext cx="6664462" cy="2042909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Espace réservé du texte 44">
            <a:extLst>
              <a:ext uri="{FF2B5EF4-FFF2-40B4-BE49-F238E27FC236}">
                <a16:creationId xmlns:a16="http://schemas.microsoft.com/office/drawing/2014/main" id="{5F9E6DF0-CF00-29C9-B2E0-13E668842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808" y="1242485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2D98BA8F-6915-221E-485C-21DCB9A1AB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0808" y="1730250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70885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vert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4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4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660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mixte 5b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7" y="3424073"/>
            <a:ext cx="6804000" cy="221093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0809" y="3518298"/>
            <a:ext cx="6664462" cy="205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chemeClr val="accent5">
              <a:alpha val="0"/>
            </a:schemeClr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0808" y="3658332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0808" y="4091507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4" y="6622372"/>
            <a:ext cx="2064236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7" y="5802168"/>
            <a:ext cx="2013004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6982B24E-6698-DC54-6242-B9310FDE7695}"/>
              </a:ext>
            </a:extLst>
          </p:cNvPr>
          <p:cNvSpPr/>
          <p:nvPr userDrawn="1"/>
        </p:nvSpPr>
        <p:spPr>
          <a:xfrm>
            <a:off x="410757" y="1090673"/>
            <a:ext cx="6804000" cy="221093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90B8BB3A-8386-F38C-D38E-68AA870DB34B}"/>
              </a:ext>
            </a:extLst>
          </p:cNvPr>
          <p:cNvSpPr/>
          <p:nvPr userDrawn="1"/>
        </p:nvSpPr>
        <p:spPr>
          <a:xfrm flipV="1">
            <a:off x="500809" y="1184337"/>
            <a:ext cx="6664462" cy="2042909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Espace réservé du texte 44">
            <a:extLst>
              <a:ext uri="{FF2B5EF4-FFF2-40B4-BE49-F238E27FC236}">
                <a16:creationId xmlns:a16="http://schemas.microsoft.com/office/drawing/2014/main" id="{5F9E6DF0-CF00-29C9-B2E0-13E668842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808" y="1242485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2D98BA8F-6915-221E-485C-21DCB9A1AB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0808" y="1730250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8586155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mixte 5b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7" y="3424073"/>
            <a:ext cx="6804000" cy="22109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0809" y="3518298"/>
            <a:ext cx="6664462" cy="205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0808" y="3658332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0808" y="4091507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4" y="6622372"/>
            <a:ext cx="2064236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7" y="5802168"/>
            <a:ext cx="2013004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6982B24E-6698-DC54-6242-B9310FDE7695}"/>
              </a:ext>
            </a:extLst>
          </p:cNvPr>
          <p:cNvSpPr/>
          <p:nvPr userDrawn="1"/>
        </p:nvSpPr>
        <p:spPr>
          <a:xfrm>
            <a:off x="410757" y="1090673"/>
            <a:ext cx="6804000" cy="22109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90B8BB3A-8386-F38C-D38E-68AA870DB34B}"/>
              </a:ext>
            </a:extLst>
          </p:cNvPr>
          <p:cNvSpPr/>
          <p:nvPr userDrawn="1"/>
        </p:nvSpPr>
        <p:spPr>
          <a:xfrm flipV="1">
            <a:off x="500809" y="1184337"/>
            <a:ext cx="6664462" cy="2042909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Espace réservé du texte 44">
            <a:extLst>
              <a:ext uri="{FF2B5EF4-FFF2-40B4-BE49-F238E27FC236}">
                <a16:creationId xmlns:a16="http://schemas.microsoft.com/office/drawing/2014/main" id="{5F9E6DF0-CF00-29C9-B2E0-13E668842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808" y="1242485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2D98BA8F-6915-221E-485C-21DCB9A1AB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0808" y="1730250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3615091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 mixte 5bi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7" y="3424073"/>
            <a:ext cx="6804000" cy="221093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0809" y="3518298"/>
            <a:ext cx="6664462" cy="205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0808" y="3658332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0808" y="4091507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4" y="6622372"/>
            <a:ext cx="2064236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7" y="5802168"/>
            <a:ext cx="2013004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6982B24E-6698-DC54-6242-B9310FDE7695}"/>
              </a:ext>
            </a:extLst>
          </p:cNvPr>
          <p:cNvSpPr/>
          <p:nvPr userDrawn="1"/>
        </p:nvSpPr>
        <p:spPr>
          <a:xfrm>
            <a:off x="410757" y="1090673"/>
            <a:ext cx="6804000" cy="221093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90B8BB3A-8386-F38C-D38E-68AA870DB34B}"/>
              </a:ext>
            </a:extLst>
          </p:cNvPr>
          <p:cNvSpPr/>
          <p:nvPr userDrawn="1"/>
        </p:nvSpPr>
        <p:spPr>
          <a:xfrm flipV="1">
            <a:off x="500809" y="1184337"/>
            <a:ext cx="6664462" cy="2042909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Espace réservé du texte 44">
            <a:extLst>
              <a:ext uri="{FF2B5EF4-FFF2-40B4-BE49-F238E27FC236}">
                <a16:creationId xmlns:a16="http://schemas.microsoft.com/office/drawing/2014/main" id="{5F9E6DF0-CF00-29C9-B2E0-13E668842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808" y="1242485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2D98BA8F-6915-221E-485C-21DCB9A1AB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0808" y="1730250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053085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mixte 5b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7" y="3424073"/>
            <a:ext cx="6804000" cy="221093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0809" y="3518298"/>
            <a:ext cx="6664462" cy="205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0808" y="3658332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0808" y="4091507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4" y="6622372"/>
            <a:ext cx="2064236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7" y="5802168"/>
            <a:ext cx="2013004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6982B24E-6698-DC54-6242-B9310FDE7695}"/>
              </a:ext>
            </a:extLst>
          </p:cNvPr>
          <p:cNvSpPr/>
          <p:nvPr userDrawn="1"/>
        </p:nvSpPr>
        <p:spPr>
          <a:xfrm>
            <a:off x="410757" y="1090673"/>
            <a:ext cx="6804000" cy="221093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90B8BB3A-8386-F38C-D38E-68AA870DB34B}"/>
              </a:ext>
            </a:extLst>
          </p:cNvPr>
          <p:cNvSpPr/>
          <p:nvPr userDrawn="1"/>
        </p:nvSpPr>
        <p:spPr>
          <a:xfrm flipV="1">
            <a:off x="500809" y="1184337"/>
            <a:ext cx="6664462" cy="2042909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Espace réservé du texte 44">
            <a:extLst>
              <a:ext uri="{FF2B5EF4-FFF2-40B4-BE49-F238E27FC236}">
                <a16:creationId xmlns:a16="http://schemas.microsoft.com/office/drawing/2014/main" id="{5F9E6DF0-CF00-29C9-B2E0-13E668842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808" y="1242485"/>
            <a:ext cx="6552285" cy="374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2D98BA8F-6915-221E-485C-21DCB9A1AB9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0808" y="1730250"/>
            <a:ext cx="6552285" cy="144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4764355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horizontal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 userDrawn="1"/>
        </p:nvSpPr>
        <p:spPr>
          <a:xfrm>
            <a:off x="396915" y="8568741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6728655"/>
            <a:ext cx="6840000" cy="1692000"/>
          </a:xfrm>
          <a:prstGeom prst="roundRect">
            <a:avLst/>
          </a:pr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38" y="6815426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99" y="8687038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4888569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4966922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73607" y="3048483"/>
            <a:ext cx="6812460" cy="1692000"/>
          </a:xfrm>
          <a:prstGeom prst="roundRect">
            <a:avLst/>
          </a:pr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163011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195E9AB-FBDB-1843-C91C-407080CF390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721152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68FFF57D-897F-2ED9-DA97-9545EFCF87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3614130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3CA7B36C-7DD9-655B-9029-4E7A7639A3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6725" y="5451748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C9AFC6C4-79AB-F5AA-226B-64F0D4A1D7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22408" y="7293723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386AFA0B-B6E5-5CB6-8CCA-FE34E91260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95262" y="9186816"/>
            <a:ext cx="6616700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1313474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horizontal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 userDrawn="1"/>
        </p:nvSpPr>
        <p:spPr>
          <a:xfrm>
            <a:off x="396915" y="8568741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6728655"/>
            <a:ext cx="6840000" cy="1692000"/>
          </a:xfrm>
          <a:prstGeom prst="roundRect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38" y="6815426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99" y="8687038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4888569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4966922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73607" y="3048483"/>
            <a:ext cx="6812460" cy="1692000"/>
          </a:xfrm>
          <a:prstGeom prst="roundRect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163011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195E9AB-FBDB-1843-C91C-407080CF390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721152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68FFF57D-897F-2ED9-DA97-9545EFCF87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3614130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3CA7B36C-7DD9-655B-9029-4E7A7639A3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6725" y="5451748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C9AFC6C4-79AB-F5AA-226B-64F0D4A1D7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22408" y="7293723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386AFA0B-B6E5-5CB6-8CCA-FE34E91260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95262" y="9186816"/>
            <a:ext cx="6616700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434298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 horizontal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 userDrawn="1"/>
        </p:nvSpPr>
        <p:spPr>
          <a:xfrm>
            <a:off x="396915" y="8568741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6728655"/>
            <a:ext cx="6840000" cy="1692000"/>
          </a:xfrm>
          <a:prstGeom prst="roundRect">
            <a:avLst/>
          </a:pr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38" y="6815426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99" y="8687038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4888569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4966922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73607" y="3048483"/>
            <a:ext cx="6812460" cy="1692000"/>
          </a:xfrm>
          <a:prstGeom prst="roundRect">
            <a:avLst/>
          </a:pr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163011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195E9AB-FBDB-1843-C91C-407080CF390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721152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68FFF57D-897F-2ED9-DA97-9545EFCF87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3614130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3CA7B36C-7DD9-655B-9029-4E7A7639A3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6725" y="5451748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C9AFC6C4-79AB-F5AA-226B-64F0D4A1D7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22408" y="7293723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386AFA0B-B6E5-5CB6-8CCA-FE34E91260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95262" y="9186816"/>
            <a:ext cx="6616700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811972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horizontal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 userDrawn="1"/>
        </p:nvSpPr>
        <p:spPr>
          <a:xfrm>
            <a:off x="396915" y="8568741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6728655"/>
            <a:ext cx="6840000" cy="1692000"/>
          </a:xfrm>
          <a:prstGeom prst="roundRect">
            <a:avLst/>
          </a:pr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38" y="6815426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99" y="8687038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4888569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4966922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73607" y="3048483"/>
            <a:ext cx="6812460" cy="1692000"/>
          </a:xfrm>
          <a:prstGeom prst="roundRect">
            <a:avLst/>
          </a:pr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163011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195E9AB-FBDB-1843-C91C-407080CF390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721152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68FFF57D-897F-2ED9-DA97-9545EFCF87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3614130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3CA7B36C-7DD9-655B-9029-4E7A7639A3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6725" y="5451748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C9AFC6C4-79AB-F5AA-226B-64F0D4A1D7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22408" y="7293723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386AFA0B-B6E5-5CB6-8CCA-FE34E91260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95262" y="9186816"/>
            <a:ext cx="6616700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5317248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horizontal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 userDrawn="1"/>
        </p:nvSpPr>
        <p:spPr>
          <a:xfrm>
            <a:off x="396915" y="8568741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6728655"/>
            <a:ext cx="6840000" cy="1692000"/>
          </a:xfrm>
          <a:prstGeom prst="roundRect">
            <a:avLst/>
          </a:pr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38" y="6815426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99" y="8687038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4888569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4966922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73607" y="3048483"/>
            <a:ext cx="6812460" cy="1692000"/>
          </a:xfrm>
          <a:prstGeom prst="roundRect">
            <a:avLst/>
          </a:pr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163011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195E9AB-FBDB-1843-C91C-407080CF390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721152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68FFF57D-897F-2ED9-DA97-9545EFCF87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3614130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3CA7B36C-7DD9-655B-9029-4E7A7639A3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6725" y="5451748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C9AFC6C4-79AB-F5AA-226B-64F0D4A1D7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22408" y="7293723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386AFA0B-B6E5-5CB6-8CCA-FE34E91260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95262" y="9186816"/>
            <a:ext cx="6616700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0448826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horizontal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10403EB-6B8E-16D4-0BBD-A75C02535196}"/>
              </a:ext>
            </a:extLst>
          </p:cNvPr>
          <p:cNvSpPr/>
          <p:nvPr userDrawn="1"/>
        </p:nvSpPr>
        <p:spPr>
          <a:xfrm>
            <a:off x="396915" y="8568741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6728655"/>
            <a:ext cx="6840000" cy="1692000"/>
          </a:xfrm>
          <a:prstGeom prst="roundRect">
            <a:avLst/>
          </a:pr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38" y="6815426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9" name="Espace réservé du texte 44">
            <a:extLst>
              <a:ext uri="{FF2B5EF4-FFF2-40B4-BE49-F238E27FC236}">
                <a16:creationId xmlns:a16="http://schemas.microsoft.com/office/drawing/2014/main" id="{9F486748-9E07-31AF-6A95-F97C44AB7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99" y="8687038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4888569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4966922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1692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73607" y="3048483"/>
            <a:ext cx="6812460" cy="1692000"/>
          </a:xfrm>
          <a:prstGeom prst="roundRect">
            <a:avLst/>
          </a:pr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163011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195E9AB-FBDB-1843-C91C-407080CF390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721152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68FFF57D-897F-2ED9-DA97-9545EFCF87D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3614130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3CA7B36C-7DD9-655B-9029-4E7A7639A3FB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6725" y="5451748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C9AFC6C4-79AB-F5AA-226B-64F0D4A1D7F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22408" y="7293723"/>
            <a:ext cx="6616700" cy="103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386AFA0B-B6E5-5CB6-8CCA-FE34E91260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95262" y="9186816"/>
            <a:ext cx="6616700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18781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vert foncé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1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382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multicouleurs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AF1A854-6CBA-FA3C-B68B-F02B6F205B65}"/>
              </a:ext>
            </a:extLst>
          </p:cNvPr>
          <p:cNvSpPr/>
          <p:nvPr userDrawn="1"/>
        </p:nvSpPr>
        <p:spPr>
          <a:xfrm>
            <a:off x="238902" y="1296949"/>
            <a:ext cx="3308732" cy="2369534"/>
          </a:xfrm>
          <a:custGeom>
            <a:avLst/>
            <a:gdLst/>
            <a:ahLst/>
            <a:cxnLst/>
            <a:rect l="l" t="t" r="r" b="b"/>
            <a:pathLst>
              <a:path w="3308732" h="2369534">
                <a:moveTo>
                  <a:pt x="0" y="0"/>
                </a:moveTo>
                <a:lnTo>
                  <a:pt x="3308732" y="0"/>
                </a:lnTo>
                <a:lnTo>
                  <a:pt x="3308732" y="2369535"/>
                </a:lnTo>
                <a:lnTo>
                  <a:pt x="0" y="2369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A1B3897-AAEE-B1EA-1A36-784635C5C67B}"/>
              </a:ext>
            </a:extLst>
          </p:cNvPr>
          <p:cNvSpPr/>
          <p:nvPr userDrawn="1"/>
        </p:nvSpPr>
        <p:spPr>
          <a:xfrm rot="-5400000">
            <a:off x="3094775" y="5909337"/>
            <a:ext cx="5525286" cy="2994140"/>
          </a:xfrm>
          <a:custGeom>
            <a:avLst/>
            <a:gdLst/>
            <a:ahLst/>
            <a:cxnLst/>
            <a:rect l="l" t="t" r="r" b="b"/>
            <a:pathLst>
              <a:path w="4444696" h="2994140">
                <a:moveTo>
                  <a:pt x="0" y="0"/>
                </a:moveTo>
                <a:lnTo>
                  <a:pt x="4444696" y="0"/>
                </a:lnTo>
                <a:lnTo>
                  <a:pt x="4444696" y="2994140"/>
                </a:lnTo>
                <a:lnTo>
                  <a:pt x="0" y="299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E0A9E0-B48B-5A83-72BF-F01AE2F30FA9}"/>
              </a:ext>
            </a:extLst>
          </p:cNvPr>
          <p:cNvSpPr/>
          <p:nvPr userDrawn="1"/>
        </p:nvSpPr>
        <p:spPr>
          <a:xfrm>
            <a:off x="281777" y="3904609"/>
            <a:ext cx="3912936" cy="3365125"/>
          </a:xfrm>
          <a:custGeom>
            <a:avLst/>
            <a:gdLst/>
            <a:ahLst/>
            <a:cxnLst/>
            <a:rect l="l" t="t" r="r" b="b"/>
            <a:pathLst>
              <a:path w="3912936" h="3365125">
                <a:moveTo>
                  <a:pt x="0" y="0"/>
                </a:moveTo>
                <a:lnTo>
                  <a:pt x="3912936" y="0"/>
                </a:lnTo>
                <a:lnTo>
                  <a:pt x="3912936" y="3365125"/>
                </a:lnTo>
                <a:lnTo>
                  <a:pt x="0" y="3365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961770-40D4-4C4D-9F3C-726F7CEC9B64}"/>
              </a:ext>
            </a:extLst>
          </p:cNvPr>
          <p:cNvSpPr/>
          <p:nvPr userDrawn="1"/>
        </p:nvSpPr>
        <p:spPr>
          <a:xfrm rot="-5400000">
            <a:off x="3655529" y="599109"/>
            <a:ext cx="3977375" cy="3420542"/>
          </a:xfrm>
          <a:custGeom>
            <a:avLst/>
            <a:gdLst/>
            <a:ahLst/>
            <a:cxnLst/>
            <a:rect l="l" t="t" r="r" b="b"/>
            <a:pathLst>
              <a:path w="3977375" h="3420542">
                <a:moveTo>
                  <a:pt x="0" y="0"/>
                </a:moveTo>
                <a:lnTo>
                  <a:pt x="3977375" y="0"/>
                </a:lnTo>
                <a:lnTo>
                  <a:pt x="3977375" y="3420542"/>
                </a:lnTo>
                <a:lnTo>
                  <a:pt x="0" y="34205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16365A-800C-F260-E185-1A284B69D078}"/>
              </a:ext>
            </a:extLst>
          </p:cNvPr>
          <p:cNvSpPr/>
          <p:nvPr userDrawn="1"/>
        </p:nvSpPr>
        <p:spPr>
          <a:xfrm>
            <a:off x="281777" y="7662081"/>
            <a:ext cx="3912936" cy="2740114"/>
          </a:xfrm>
          <a:custGeom>
            <a:avLst/>
            <a:gdLst/>
            <a:ahLst/>
            <a:cxnLst/>
            <a:rect l="l" t="t" r="r" b="b"/>
            <a:pathLst>
              <a:path w="3576292" h="2561147">
                <a:moveTo>
                  <a:pt x="0" y="0"/>
                </a:moveTo>
                <a:lnTo>
                  <a:pt x="3576292" y="0"/>
                </a:lnTo>
                <a:lnTo>
                  <a:pt x="3576292" y="2561146"/>
                </a:lnTo>
                <a:lnTo>
                  <a:pt x="0" y="256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5" name="Espace réservé du texte 44">
            <a:extLst>
              <a:ext uri="{FF2B5EF4-FFF2-40B4-BE49-F238E27FC236}">
                <a16:creationId xmlns:a16="http://schemas.microsoft.com/office/drawing/2014/main" id="{34843BB3-1B96-4D53-0883-FEE157DEB5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490" y="1386807"/>
            <a:ext cx="3000375" cy="570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44">
            <a:extLst>
              <a:ext uri="{FF2B5EF4-FFF2-40B4-BE49-F238E27FC236}">
                <a16:creationId xmlns:a16="http://schemas.microsoft.com/office/drawing/2014/main" id="{453C9119-28E1-5605-4291-1BCEAFC17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7633" y="522763"/>
            <a:ext cx="3000375" cy="63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44">
            <a:extLst>
              <a:ext uri="{FF2B5EF4-FFF2-40B4-BE49-F238E27FC236}">
                <a16:creationId xmlns:a16="http://schemas.microsoft.com/office/drawing/2014/main" id="{46021762-9DB2-7B44-D40B-C55B5A4A84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7935" y="4183203"/>
            <a:ext cx="3166010" cy="679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du texte 44">
            <a:extLst>
              <a:ext uri="{FF2B5EF4-FFF2-40B4-BE49-F238E27FC236}">
                <a16:creationId xmlns:a16="http://schemas.microsoft.com/office/drawing/2014/main" id="{2B83F9D0-27B7-A003-BE4B-14A365AF88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1735" y="4924246"/>
            <a:ext cx="2540749" cy="644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9" name="Espace réservé du texte 44">
            <a:extLst>
              <a:ext uri="{FF2B5EF4-FFF2-40B4-BE49-F238E27FC236}">
                <a16:creationId xmlns:a16="http://schemas.microsoft.com/office/drawing/2014/main" id="{0D055044-2647-5F03-CC2C-46248D724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524" y="7821089"/>
            <a:ext cx="3451421" cy="658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378D8861-2BE9-B9A7-1653-D9AC317E44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8" y="2036763"/>
            <a:ext cx="2752725" cy="1296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C689991C-7057-8EB2-C057-037B3DB02D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853" y="1361816"/>
            <a:ext cx="2962189" cy="2597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3D4CF76-C15E-21DD-6FC9-D3B764F5E3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421" y="4917663"/>
            <a:ext cx="3429922" cy="2124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C1B5A230-E55B-76B1-45ED-89D96ADE16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912" y="8638347"/>
            <a:ext cx="3464033" cy="1490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599A38F1-9ECC-BC91-B6E5-359F6AAC6E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91387" y="5678858"/>
            <a:ext cx="2599224" cy="4283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118A488-887F-9308-8F5B-4AAF0C2F66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0988" y="320675"/>
            <a:ext cx="3267075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286236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foncé/rose vertical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1BBDA3-9BC2-74EF-5A92-4246DA852F9B}"/>
              </a:ext>
            </a:extLst>
          </p:cNvPr>
          <p:cNvGrpSpPr/>
          <p:nvPr userDrawn="1"/>
        </p:nvGrpSpPr>
        <p:grpSpPr>
          <a:xfrm>
            <a:off x="533183" y="1413099"/>
            <a:ext cx="3206381" cy="8783360"/>
            <a:chOff x="0" y="0"/>
            <a:chExt cx="1149095" cy="295260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C245A107-F4B5-2C1E-EB78-35A45B944BF7}"/>
                </a:ext>
              </a:extLst>
            </p:cNvPr>
            <p:cNvSpPr/>
            <p:nvPr/>
          </p:nvSpPr>
          <p:spPr>
            <a:xfrm>
              <a:off x="0" y="0"/>
              <a:ext cx="1149095" cy="2952601"/>
            </a:xfrm>
            <a:custGeom>
              <a:avLst/>
              <a:gdLst/>
              <a:ahLst/>
              <a:cxnLst/>
              <a:rect l="l" t="t" r="r" b="b"/>
              <a:pathLst>
                <a:path w="1149095" h="2952601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2863263"/>
                  </a:lnTo>
                  <a:cubicBezTo>
                    <a:pt x="1149095" y="2886957"/>
                    <a:pt x="1139682" y="2909681"/>
                    <a:pt x="1122928" y="2926435"/>
                  </a:cubicBezTo>
                  <a:cubicBezTo>
                    <a:pt x="1106174" y="2943189"/>
                    <a:pt x="1083451" y="2952601"/>
                    <a:pt x="1059757" y="2952601"/>
                  </a:cubicBezTo>
                  <a:lnTo>
                    <a:pt x="89338" y="2952601"/>
                  </a:lnTo>
                  <a:cubicBezTo>
                    <a:pt x="65644" y="2952601"/>
                    <a:pt x="42921" y="2943189"/>
                    <a:pt x="26166" y="2926435"/>
                  </a:cubicBezTo>
                  <a:cubicBezTo>
                    <a:pt x="9412" y="2909681"/>
                    <a:pt x="0" y="2886957"/>
                    <a:pt x="0" y="2863263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CDEB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F40ABCBF-D35A-ECBF-7740-27A220200996}"/>
                </a:ext>
              </a:extLst>
            </p:cNvPr>
            <p:cNvSpPr txBox="1"/>
            <p:nvPr/>
          </p:nvSpPr>
          <p:spPr>
            <a:xfrm>
              <a:off x="0" y="-47625"/>
              <a:ext cx="1149095" cy="3000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BD9CAF37-B9C1-F5BC-C107-BD78512E7831}"/>
              </a:ext>
            </a:extLst>
          </p:cNvPr>
          <p:cNvGrpSpPr/>
          <p:nvPr userDrawn="1"/>
        </p:nvGrpSpPr>
        <p:grpSpPr>
          <a:xfrm>
            <a:off x="533183" y="1427751"/>
            <a:ext cx="3206381" cy="784598"/>
            <a:chOff x="0" y="0"/>
            <a:chExt cx="1149095" cy="263749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8524E90-9722-4343-66BA-A5C1C815DAB9}"/>
                </a:ext>
              </a:extLst>
            </p:cNvPr>
            <p:cNvSpPr/>
            <p:nvPr/>
          </p:nvSpPr>
          <p:spPr>
            <a:xfrm>
              <a:off x="0" y="0"/>
              <a:ext cx="1149095" cy="263749"/>
            </a:xfrm>
            <a:custGeom>
              <a:avLst/>
              <a:gdLst/>
              <a:ahLst/>
              <a:cxnLst/>
              <a:rect l="l" t="t" r="r" b="b"/>
              <a:pathLst>
                <a:path w="1149095" h="263749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74412"/>
                  </a:lnTo>
                  <a:cubicBezTo>
                    <a:pt x="1149095" y="198106"/>
                    <a:pt x="1139682" y="220829"/>
                    <a:pt x="1122928" y="237583"/>
                  </a:cubicBezTo>
                  <a:cubicBezTo>
                    <a:pt x="1106174" y="254337"/>
                    <a:pt x="1083451" y="263749"/>
                    <a:pt x="1059757" y="263749"/>
                  </a:cubicBezTo>
                  <a:lnTo>
                    <a:pt x="89338" y="263749"/>
                  </a:lnTo>
                  <a:cubicBezTo>
                    <a:pt x="65644" y="263749"/>
                    <a:pt x="42921" y="254337"/>
                    <a:pt x="26166" y="237583"/>
                  </a:cubicBezTo>
                  <a:cubicBezTo>
                    <a:pt x="9412" y="220829"/>
                    <a:pt x="0" y="198106"/>
                    <a:pt x="0" y="17441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CDEB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F5C1605-5F84-78D1-609F-37C47924F6F9}"/>
                </a:ext>
              </a:extLst>
            </p:cNvPr>
            <p:cNvSpPr txBox="1"/>
            <p:nvPr/>
          </p:nvSpPr>
          <p:spPr>
            <a:xfrm>
              <a:off x="0" y="-47625"/>
              <a:ext cx="1149095" cy="311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CFD959-9F22-1A2B-8EDF-6D60D87FA6CB}"/>
              </a:ext>
            </a:extLst>
          </p:cNvPr>
          <p:cNvGrpSpPr/>
          <p:nvPr userDrawn="1"/>
        </p:nvGrpSpPr>
        <p:grpSpPr>
          <a:xfrm>
            <a:off x="3077360" y="1676440"/>
            <a:ext cx="662205" cy="519867"/>
            <a:chOff x="0" y="0"/>
            <a:chExt cx="237319" cy="174758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125A86B-F9B3-070E-F485-E05E0D93B9CC}"/>
                </a:ext>
              </a:extLst>
            </p:cNvPr>
            <p:cNvSpPr/>
            <p:nvPr/>
          </p:nvSpPr>
          <p:spPr>
            <a:xfrm>
              <a:off x="0" y="0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solidFill>
              <a:srgbClr val="FFCDEB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8A21467A-F36E-DAA1-2D97-50F74B1D216D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C7D5EBE1-B67B-EB00-42BD-B4B973270D8B}"/>
              </a:ext>
            </a:extLst>
          </p:cNvPr>
          <p:cNvGrpSpPr/>
          <p:nvPr userDrawn="1"/>
        </p:nvGrpSpPr>
        <p:grpSpPr>
          <a:xfrm>
            <a:off x="547323" y="1864508"/>
            <a:ext cx="662205" cy="363884"/>
            <a:chOff x="0" y="0"/>
            <a:chExt cx="237319" cy="122323"/>
          </a:xfrm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BE1F318-DBC7-C57E-73C0-865F6DD1AC2F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solidFill>
              <a:srgbClr val="FFCDEB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D2E16DD-49C2-55ED-381B-75F505F274DE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C3015B0A-4B28-2603-2299-89ED5D8E79CD}"/>
              </a:ext>
            </a:extLst>
          </p:cNvPr>
          <p:cNvGrpSpPr/>
          <p:nvPr userDrawn="1"/>
        </p:nvGrpSpPr>
        <p:grpSpPr>
          <a:xfrm>
            <a:off x="4116214" y="5323788"/>
            <a:ext cx="3237616" cy="796165"/>
            <a:chOff x="0" y="0"/>
            <a:chExt cx="1061346" cy="285328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88290379-FBED-30B5-E71C-6138F406FC13}"/>
                </a:ext>
              </a:extLst>
            </p:cNvPr>
            <p:cNvSpPr/>
            <p:nvPr/>
          </p:nvSpPr>
          <p:spPr>
            <a:xfrm>
              <a:off x="0" y="0"/>
              <a:ext cx="1061346" cy="285328"/>
            </a:xfrm>
            <a:custGeom>
              <a:avLst/>
              <a:gdLst/>
              <a:ahLst/>
              <a:cxnLst/>
              <a:rect l="l" t="t" r="r" b="b"/>
              <a:pathLst>
                <a:path w="1061346" h="285328">
                  <a:moveTo>
                    <a:pt x="96724" y="0"/>
                  </a:moveTo>
                  <a:lnTo>
                    <a:pt x="964622" y="0"/>
                  </a:lnTo>
                  <a:cubicBezTo>
                    <a:pt x="1018041" y="0"/>
                    <a:pt x="1061346" y="43305"/>
                    <a:pt x="1061346" y="96724"/>
                  </a:cubicBezTo>
                  <a:lnTo>
                    <a:pt x="1061346" y="188604"/>
                  </a:lnTo>
                  <a:cubicBezTo>
                    <a:pt x="1061346" y="242023"/>
                    <a:pt x="1018041" y="285328"/>
                    <a:pt x="964622" y="285328"/>
                  </a:cubicBezTo>
                  <a:lnTo>
                    <a:pt x="96724" y="285328"/>
                  </a:lnTo>
                  <a:cubicBezTo>
                    <a:pt x="71071" y="285328"/>
                    <a:pt x="46469" y="275137"/>
                    <a:pt x="28330" y="256998"/>
                  </a:cubicBezTo>
                  <a:cubicBezTo>
                    <a:pt x="10191" y="238859"/>
                    <a:pt x="0" y="214256"/>
                    <a:pt x="0" y="188604"/>
                  </a:cubicBezTo>
                  <a:lnTo>
                    <a:pt x="0" y="96724"/>
                  </a:lnTo>
                  <a:cubicBezTo>
                    <a:pt x="0" y="43305"/>
                    <a:pt x="43305" y="0"/>
                    <a:pt x="96724" y="0"/>
                  </a:cubicBezTo>
                  <a:close/>
                </a:path>
              </a:pathLst>
            </a:custGeom>
            <a:solidFill>
              <a:srgbClr val="286937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C76B7D48-F854-6F8A-88C5-DBC4EE535896}"/>
                </a:ext>
              </a:extLst>
            </p:cNvPr>
            <p:cNvSpPr txBox="1"/>
            <p:nvPr/>
          </p:nvSpPr>
          <p:spPr>
            <a:xfrm>
              <a:off x="0" y="-47625"/>
              <a:ext cx="1061346" cy="332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39" name="Group 18">
            <a:extLst>
              <a:ext uri="{FF2B5EF4-FFF2-40B4-BE49-F238E27FC236}">
                <a16:creationId xmlns:a16="http://schemas.microsoft.com/office/drawing/2014/main" id="{C1EC311B-D825-FE81-0CDF-5B5E2E270171}"/>
              </a:ext>
            </a:extLst>
          </p:cNvPr>
          <p:cNvGrpSpPr/>
          <p:nvPr userDrawn="1"/>
        </p:nvGrpSpPr>
        <p:grpSpPr>
          <a:xfrm>
            <a:off x="4116214" y="6305323"/>
            <a:ext cx="3237616" cy="3891135"/>
            <a:chOff x="0" y="0"/>
            <a:chExt cx="1061346" cy="1257072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46D0DDA-BFA7-E5EE-3845-436F9D23B49D}"/>
                </a:ext>
              </a:extLst>
            </p:cNvPr>
            <p:cNvSpPr/>
            <p:nvPr/>
          </p:nvSpPr>
          <p:spPr>
            <a:xfrm>
              <a:off x="0" y="0"/>
              <a:ext cx="1061346" cy="1257072"/>
            </a:xfrm>
            <a:custGeom>
              <a:avLst/>
              <a:gdLst/>
              <a:ahLst/>
              <a:cxnLst/>
              <a:rect l="l" t="t" r="r" b="b"/>
              <a:pathLst>
                <a:path w="1061346" h="1257072">
                  <a:moveTo>
                    <a:pt x="96724" y="0"/>
                  </a:moveTo>
                  <a:lnTo>
                    <a:pt x="964622" y="0"/>
                  </a:lnTo>
                  <a:cubicBezTo>
                    <a:pt x="1018041" y="0"/>
                    <a:pt x="1061346" y="43305"/>
                    <a:pt x="1061346" y="96724"/>
                  </a:cubicBezTo>
                  <a:lnTo>
                    <a:pt x="1061346" y="1160348"/>
                  </a:lnTo>
                  <a:cubicBezTo>
                    <a:pt x="1061346" y="1186000"/>
                    <a:pt x="1051155" y="1210603"/>
                    <a:pt x="1033016" y="1228742"/>
                  </a:cubicBezTo>
                  <a:cubicBezTo>
                    <a:pt x="1014877" y="1246881"/>
                    <a:pt x="990275" y="1257072"/>
                    <a:pt x="964622" y="1257072"/>
                  </a:cubicBezTo>
                  <a:lnTo>
                    <a:pt x="96724" y="1257072"/>
                  </a:lnTo>
                  <a:cubicBezTo>
                    <a:pt x="43305" y="1257072"/>
                    <a:pt x="0" y="1213767"/>
                    <a:pt x="0" y="1160348"/>
                  </a:cubicBezTo>
                  <a:lnTo>
                    <a:pt x="0" y="96724"/>
                  </a:lnTo>
                  <a:cubicBezTo>
                    <a:pt x="0" y="43305"/>
                    <a:pt x="43305" y="0"/>
                    <a:pt x="96724" y="0"/>
                  </a:cubicBezTo>
                  <a:close/>
                </a:path>
              </a:pathLst>
            </a:custGeom>
            <a:solidFill>
              <a:srgbClr val="FFCDEB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EFAC7AB8-1115-5FC5-1B04-1DBBCD0A8706}"/>
                </a:ext>
              </a:extLst>
            </p:cNvPr>
            <p:cNvSpPr txBox="1"/>
            <p:nvPr/>
          </p:nvSpPr>
          <p:spPr>
            <a:xfrm>
              <a:off x="0" y="-47625"/>
              <a:ext cx="1061346" cy="1304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9" name="Freeform 22">
            <a:extLst>
              <a:ext uri="{FF2B5EF4-FFF2-40B4-BE49-F238E27FC236}">
                <a16:creationId xmlns:a16="http://schemas.microsoft.com/office/drawing/2014/main" id="{344E3ACC-EAEE-1140-3E03-ADB798723E8C}"/>
              </a:ext>
            </a:extLst>
          </p:cNvPr>
          <p:cNvSpPr/>
          <p:nvPr/>
        </p:nvSpPr>
        <p:spPr>
          <a:xfrm>
            <a:off x="558087" y="2192307"/>
            <a:ext cx="3168000" cy="5760000"/>
          </a:xfrm>
          <a:custGeom>
            <a:avLst/>
            <a:gdLst/>
            <a:ahLst/>
            <a:cxnLst/>
            <a:rect l="l" t="t" r="r" b="b"/>
            <a:pathLst>
              <a:path w="1149095" h="2060316">
                <a:moveTo>
                  <a:pt x="0" y="0"/>
                </a:moveTo>
                <a:lnTo>
                  <a:pt x="1149095" y="0"/>
                </a:lnTo>
                <a:lnTo>
                  <a:pt x="1149095" y="2060316"/>
                </a:lnTo>
                <a:lnTo>
                  <a:pt x="0" y="2060316"/>
                </a:lnTo>
                <a:close/>
              </a:path>
            </a:pathLst>
          </a:custGeom>
          <a:solidFill>
            <a:srgbClr val="286937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50E685F4-C5D2-3F96-12F3-3E3C730064F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3400" y="304800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DC6B0C5D-DA1F-E221-71E8-EC9E19D63E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95814" y="1521664"/>
            <a:ext cx="3046587" cy="6172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63">
            <a:extLst>
              <a:ext uri="{FF2B5EF4-FFF2-40B4-BE49-F238E27FC236}">
                <a16:creationId xmlns:a16="http://schemas.microsoft.com/office/drawing/2014/main" id="{5EB25305-84FB-66B7-8A4C-6E8BDDF50FA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211360" y="6432105"/>
            <a:ext cx="3078556" cy="661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6" name="Espace réservé du texte 63">
            <a:extLst>
              <a:ext uri="{FF2B5EF4-FFF2-40B4-BE49-F238E27FC236}">
                <a16:creationId xmlns:a16="http://schemas.microsoft.com/office/drawing/2014/main" id="{38430E60-A4DB-5BA9-3CAA-9B1C670F4A4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147447" y="1530577"/>
            <a:ext cx="3115191" cy="641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7" name="Espace réservé du texte 63">
            <a:extLst>
              <a:ext uri="{FF2B5EF4-FFF2-40B4-BE49-F238E27FC236}">
                <a16:creationId xmlns:a16="http://schemas.microsoft.com/office/drawing/2014/main" id="{21E9A254-3102-3BBF-5CCD-A9C440FE244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401" y="8025572"/>
            <a:ext cx="3024000" cy="605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2" name="Espace réservé du texte 68">
            <a:extLst>
              <a:ext uri="{FF2B5EF4-FFF2-40B4-BE49-F238E27FC236}">
                <a16:creationId xmlns:a16="http://schemas.microsoft.com/office/drawing/2014/main" id="{123D24B4-5062-619E-42E1-0356C470B19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8401" y="8758146"/>
            <a:ext cx="3024000" cy="13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845F5A3E-69E4-A6B8-6AA9-10958FEED15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4860925" y="5005388"/>
            <a:ext cx="1539875" cy="11144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CE069AD-AA07-9BD8-8EE5-93B3202EEE9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401" y="2281831"/>
            <a:ext cx="3024000" cy="561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576949-D0C2-0922-3673-A08055777C4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1360" y="7093210"/>
            <a:ext cx="3024000" cy="297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F317FA1-82A4-6016-544E-BF0C0B42D35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57570" y="2281831"/>
            <a:ext cx="3132345" cy="2598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19638712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rose/vert foncé vertical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C245A107-F4B5-2C1E-EB78-35A45B944BF7}"/>
              </a:ext>
            </a:extLst>
          </p:cNvPr>
          <p:cNvSpPr/>
          <p:nvPr/>
        </p:nvSpPr>
        <p:spPr>
          <a:xfrm>
            <a:off x="533183" y="1413099"/>
            <a:ext cx="3206381" cy="8783360"/>
          </a:xfrm>
          <a:custGeom>
            <a:avLst/>
            <a:gdLst/>
            <a:ahLst/>
            <a:cxnLst/>
            <a:rect l="l" t="t" r="r" b="b"/>
            <a:pathLst>
              <a:path w="1149095" h="295260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863263"/>
                </a:lnTo>
                <a:cubicBezTo>
                  <a:pt x="1149095" y="2886957"/>
                  <a:pt x="1139682" y="2909681"/>
                  <a:pt x="1122928" y="2926435"/>
                </a:cubicBezTo>
                <a:cubicBezTo>
                  <a:pt x="1106174" y="2943189"/>
                  <a:pt x="1083451" y="2952601"/>
                  <a:pt x="1059757" y="2952601"/>
                </a:cubicBezTo>
                <a:lnTo>
                  <a:pt x="89338" y="2952601"/>
                </a:lnTo>
                <a:cubicBezTo>
                  <a:pt x="65644" y="2952601"/>
                  <a:pt x="42921" y="2943189"/>
                  <a:pt x="26166" y="2926435"/>
                </a:cubicBezTo>
                <a:cubicBezTo>
                  <a:pt x="9412" y="2909681"/>
                  <a:pt x="0" y="2886957"/>
                  <a:pt x="0" y="286326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8524E90-9722-4343-66BA-A5C1C815DAB9}"/>
              </a:ext>
            </a:extLst>
          </p:cNvPr>
          <p:cNvSpPr/>
          <p:nvPr/>
        </p:nvSpPr>
        <p:spPr>
          <a:xfrm>
            <a:off x="533183" y="1427751"/>
            <a:ext cx="3206381" cy="784598"/>
          </a:xfrm>
          <a:custGeom>
            <a:avLst/>
            <a:gdLst/>
            <a:ahLst/>
            <a:cxnLst/>
            <a:rect l="l" t="t" r="r" b="b"/>
            <a:pathLst>
              <a:path w="1149095" h="263749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74412"/>
                </a:lnTo>
                <a:cubicBezTo>
                  <a:pt x="1149095" y="198106"/>
                  <a:pt x="1139682" y="220829"/>
                  <a:pt x="1122928" y="237583"/>
                </a:cubicBezTo>
                <a:cubicBezTo>
                  <a:pt x="1106174" y="254337"/>
                  <a:pt x="1083451" y="263749"/>
                  <a:pt x="1059757" y="263749"/>
                </a:cubicBezTo>
                <a:lnTo>
                  <a:pt x="89338" y="263749"/>
                </a:lnTo>
                <a:cubicBezTo>
                  <a:pt x="65644" y="263749"/>
                  <a:pt x="42921" y="254337"/>
                  <a:pt x="26166" y="237583"/>
                </a:cubicBezTo>
                <a:cubicBezTo>
                  <a:pt x="9412" y="220829"/>
                  <a:pt x="0" y="198106"/>
                  <a:pt x="0" y="17441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CFD959-9F22-1A2B-8EDF-6D60D87FA6CB}"/>
              </a:ext>
            </a:extLst>
          </p:cNvPr>
          <p:cNvGrpSpPr/>
          <p:nvPr userDrawn="1"/>
        </p:nvGrpSpPr>
        <p:grpSpPr>
          <a:xfrm>
            <a:off x="3077360" y="1711040"/>
            <a:ext cx="662205" cy="485267"/>
            <a:chOff x="0" y="0"/>
            <a:chExt cx="237319" cy="174758"/>
          </a:xfrm>
          <a:solidFill>
            <a:schemeClr val="accent2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125A86B-F9B3-070E-F485-E05E0D93B9CC}"/>
                </a:ext>
              </a:extLst>
            </p:cNvPr>
            <p:cNvSpPr/>
            <p:nvPr/>
          </p:nvSpPr>
          <p:spPr>
            <a:xfrm>
              <a:off x="0" y="0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8A21467A-F36E-DAA1-2D97-50F74B1D216D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C7D5EBE1-B67B-EB00-42BD-B4B973270D8B}"/>
              </a:ext>
            </a:extLst>
          </p:cNvPr>
          <p:cNvGrpSpPr/>
          <p:nvPr userDrawn="1"/>
        </p:nvGrpSpPr>
        <p:grpSpPr>
          <a:xfrm>
            <a:off x="547323" y="1864508"/>
            <a:ext cx="662205" cy="363884"/>
            <a:chOff x="0" y="0"/>
            <a:chExt cx="237319" cy="122323"/>
          </a:xfrm>
          <a:solidFill>
            <a:schemeClr val="accent2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BE1F318-DBC7-C57E-73C0-865F6DD1AC2F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D2E16DD-49C2-55ED-381B-75F505F274DE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5" name="Freeform 15">
            <a:extLst>
              <a:ext uri="{FF2B5EF4-FFF2-40B4-BE49-F238E27FC236}">
                <a16:creationId xmlns:a16="http://schemas.microsoft.com/office/drawing/2014/main" id="{88290379-FBED-30B5-E71C-6138F406FC13}"/>
              </a:ext>
            </a:extLst>
          </p:cNvPr>
          <p:cNvSpPr/>
          <p:nvPr userDrawn="1"/>
        </p:nvSpPr>
        <p:spPr>
          <a:xfrm>
            <a:off x="4116214" y="5323788"/>
            <a:ext cx="3237616" cy="796165"/>
          </a:xfrm>
          <a:custGeom>
            <a:avLst/>
            <a:gdLst/>
            <a:ahLst/>
            <a:cxnLst/>
            <a:rect l="l" t="t" r="r" b="b"/>
            <a:pathLst>
              <a:path w="1061346" h="285328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88604"/>
                </a:lnTo>
                <a:cubicBezTo>
                  <a:pt x="1061346" y="242023"/>
                  <a:pt x="1018041" y="285328"/>
                  <a:pt x="964622" y="285328"/>
                </a:cubicBezTo>
                <a:lnTo>
                  <a:pt x="96724" y="285328"/>
                </a:lnTo>
                <a:cubicBezTo>
                  <a:pt x="71071" y="285328"/>
                  <a:pt x="46469" y="275137"/>
                  <a:pt x="28330" y="256998"/>
                </a:cubicBezTo>
                <a:cubicBezTo>
                  <a:pt x="10191" y="238859"/>
                  <a:pt x="0" y="214256"/>
                  <a:pt x="0" y="188604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A46D0DDA-BFA7-E5EE-3845-436F9D23B49D}"/>
              </a:ext>
            </a:extLst>
          </p:cNvPr>
          <p:cNvSpPr/>
          <p:nvPr userDrawn="1"/>
        </p:nvSpPr>
        <p:spPr>
          <a:xfrm>
            <a:off x="4116214" y="6305323"/>
            <a:ext cx="3237616" cy="3891135"/>
          </a:xfrm>
          <a:custGeom>
            <a:avLst/>
            <a:gdLst/>
            <a:ahLst/>
            <a:cxnLst/>
            <a:rect l="l" t="t" r="r" b="b"/>
            <a:pathLst>
              <a:path w="1061346" h="1257072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160348"/>
                </a:lnTo>
                <a:cubicBezTo>
                  <a:pt x="1061346" y="1186000"/>
                  <a:pt x="1051155" y="1210603"/>
                  <a:pt x="1033016" y="1228742"/>
                </a:cubicBezTo>
                <a:cubicBezTo>
                  <a:pt x="1014877" y="1246881"/>
                  <a:pt x="990275" y="1257072"/>
                  <a:pt x="964622" y="1257072"/>
                </a:cubicBezTo>
                <a:lnTo>
                  <a:pt x="96724" y="1257072"/>
                </a:lnTo>
                <a:cubicBezTo>
                  <a:pt x="43305" y="1257072"/>
                  <a:pt x="0" y="1213767"/>
                  <a:pt x="0" y="1160348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344E3ACC-EAEE-1140-3E03-ADB798723E8C}"/>
              </a:ext>
            </a:extLst>
          </p:cNvPr>
          <p:cNvSpPr/>
          <p:nvPr userDrawn="1"/>
        </p:nvSpPr>
        <p:spPr>
          <a:xfrm>
            <a:off x="558087" y="2192307"/>
            <a:ext cx="3168000" cy="5760000"/>
          </a:xfrm>
          <a:custGeom>
            <a:avLst/>
            <a:gdLst/>
            <a:ahLst/>
            <a:cxnLst/>
            <a:rect l="l" t="t" r="r" b="b"/>
            <a:pathLst>
              <a:path w="1149095" h="2060316">
                <a:moveTo>
                  <a:pt x="0" y="0"/>
                </a:moveTo>
                <a:lnTo>
                  <a:pt x="1149095" y="0"/>
                </a:lnTo>
                <a:lnTo>
                  <a:pt x="1149095" y="2060316"/>
                </a:lnTo>
                <a:lnTo>
                  <a:pt x="0" y="206031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50E685F4-C5D2-3F96-12F3-3E3C730064F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3400" y="304800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DC6B0C5D-DA1F-E221-71E8-EC9E19D63E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95814" y="1521664"/>
            <a:ext cx="3046587" cy="61720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63">
            <a:extLst>
              <a:ext uri="{FF2B5EF4-FFF2-40B4-BE49-F238E27FC236}">
                <a16:creationId xmlns:a16="http://schemas.microsoft.com/office/drawing/2014/main" id="{5EB25305-84FB-66B7-8A4C-6E8BDDF50FA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195744" y="6438213"/>
            <a:ext cx="3078556" cy="661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6" name="Espace réservé du texte 63">
            <a:extLst>
              <a:ext uri="{FF2B5EF4-FFF2-40B4-BE49-F238E27FC236}">
                <a16:creationId xmlns:a16="http://schemas.microsoft.com/office/drawing/2014/main" id="{38430E60-A4DB-5BA9-3CAA-9B1C670F4A4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147447" y="1530577"/>
            <a:ext cx="3115191" cy="641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7" name="Espace réservé du texte 63">
            <a:extLst>
              <a:ext uri="{FF2B5EF4-FFF2-40B4-BE49-F238E27FC236}">
                <a16:creationId xmlns:a16="http://schemas.microsoft.com/office/drawing/2014/main" id="{21E9A254-3102-3BBF-5CCD-A9C440FE244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401" y="8025572"/>
            <a:ext cx="3024000" cy="605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2" name="Espace réservé du texte 68">
            <a:extLst>
              <a:ext uri="{FF2B5EF4-FFF2-40B4-BE49-F238E27FC236}">
                <a16:creationId xmlns:a16="http://schemas.microsoft.com/office/drawing/2014/main" id="{123D24B4-5062-619E-42E1-0356C470B19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8401" y="8758146"/>
            <a:ext cx="3024000" cy="13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845F5A3E-69E4-A6B8-6AA9-10958FEED15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4860925" y="5005388"/>
            <a:ext cx="1539875" cy="11144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A3472E2-4A7C-5814-5469-12963533892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401" y="2281831"/>
            <a:ext cx="3024000" cy="561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66B72-70F7-F6B9-4997-7A386E74A03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1360" y="7093210"/>
            <a:ext cx="3024000" cy="297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02EC961-BB89-0E08-7870-4F89A552855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57570" y="2281831"/>
            <a:ext cx="3132345" cy="2598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7713646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eu/vert vertical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C245A107-F4B5-2C1E-EB78-35A45B944BF7}"/>
              </a:ext>
            </a:extLst>
          </p:cNvPr>
          <p:cNvSpPr/>
          <p:nvPr/>
        </p:nvSpPr>
        <p:spPr>
          <a:xfrm>
            <a:off x="533183" y="1413099"/>
            <a:ext cx="3206381" cy="8783360"/>
          </a:xfrm>
          <a:custGeom>
            <a:avLst/>
            <a:gdLst/>
            <a:ahLst/>
            <a:cxnLst/>
            <a:rect l="l" t="t" r="r" b="b"/>
            <a:pathLst>
              <a:path w="1149095" h="295260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863263"/>
                </a:lnTo>
                <a:cubicBezTo>
                  <a:pt x="1149095" y="2886957"/>
                  <a:pt x="1139682" y="2909681"/>
                  <a:pt x="1122928" y="2926435"/>
                </a:cubicBezTo>
                <a:cubicBezTo>
                  <a:pt x="1106174" y="2943189"/>
                  <a:pt x="1083451" y="2952601"/>
                  <a:pt x="1059757" y="2952601"/>
                </a:cubicBezTo>
                <a:lnTo>
                  <a:pt x="89338" y="2952601"/>
                </a:lnTo>
                <a:cubicBezTo>
                  <a:pt x="65644" y="2952601"/>
                  <a:pt x="42921" y="2943189"/>
                  <a:pt x="26166" y="2926435"/>
                </a:cubicBezTo>
                <a:cubicBezTo>
                  <a:pt x="9412" y="2909681"/>
                  <a:pt x="0" y="2886957"/>
                  <a:pt x="0" y="286326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8524E90-9722-4343-66BA-A5C1C815DAB9}"/>
              </a:ext>
            </a:extLst>
          </p:cNvPr>
          <p:cNvSpPr/>
          <p:nvPr/>
        </p:nvSpPr>
        <p:spPr>
          <a:xfrm>
            <a:off x="533183" y="1427751"/>
            <a:ext cx="3206381" cy="784598"/>
          </a:xfrm>
          <a:custGeom>
            <a:avLst/>
            <a:gdLst/>
            <a:ahLst/>
            <a:cxnLst/>
            <a:rect l="l" t="t" r="r" b="b"/>
            <a:pathLst>
              <a:path w="1149095" h="263749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74412"/>
                </a:lnTo>
                <a:cubicBezTo>
                  <a:pt x="1149095" y="198106"/>
                  <a:pt x="1139682" y="220829"/>
                  <a:pt x="1122928" y="237583"/>
                </a:cubicBezTo>
                <a:cubicBezTo>
                  <a:pt x="1106174" y="254337"/>
                  <a:pt x="1083451" y="263749"/>
                  <a:pt x="1059757" y="263749"/>
                </a:cubicBezTo>
                <a:lnTo>
                  <a:pt x="89338" y="263749"/>
                </a:lnTo>
                <a:cubicBezTo>
                  <a:pt x="65644" y="263749"/>
                  <a:pt x="42921" y="254337"/>
                  <a:pt x="26166" y="237583"/>
                </a:cubicBezTo>
                <a:cubicBezTo>
                  <a:pt x="9412" y="220829"/>
                  <a:pt x="0" y="198106"/>
                  <a:pt x="0" y="17441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CFD959-9F22-1A2B-8EDF-6D60D87FA6CB}"/>
              </a:ext>
            </a:extLst>
          </p:cNvPr>
          <p:cNvGrpSpPr/>
          <p:nvPr userDrawn="1"/>
        </p:nvGrpSpPr>
        <p:grpSpPr>
          <a:xfrm>
            <a:off x="3077360" y="1711040"/>
            <a:ext cx="662205" cy="485267"/>
            <a:chOff x="0" y="0"/>
            <a:chExt cx="237319" cy="174758"/>
          </a:xfrm>
          <a:solidFill>
            <a:schemeClr val="accent3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125A86B-F9B3-070E-F485-E05E0D93B9CC}"/>
                </a:ext>
              </a:extLst>
            </p:cNvPr>
            <p:cNvSpPr/>
            <p:nvPr/>
          </p:nvSpPr>
          <p:spPr>
            <a:xfrm>
              <a:off x="0" y="0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8A21467A-F36E-DAA1-2D97-50F74B1D216D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C7D5EBE1-B67B-EB00-42BD-B4B973270D8B}"/>
              </a:ext>
            </a:extLst>
          </p:cNvPr>
          <p:cNvGrpSpPr/>
          <p:nvPr userDrawn="1"/>
        </p:nvGrpSpPr>
        <p:grpSpPr>
          <a:xfrm>
            <a:off x="547323" y="1864508"/>
            <a:ext cx="662205" cy="363884"/>
            <a:chOff x="0" y="0"/>
            <a:chExt cx="237319" cy="122323"/>
          </a:xfrm>
          <a:solidFill>
            <a:schemeClr val="accent3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BE1F318-DBC7-C57E-73C0-865F6DD1AC2F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D2E16DD-49C2-55ED-381B-75F505F274DE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5" name="Freeform 15">
            <a:extLst>
              <a:ext uri="{FF2B5EF4-FFF2-40B4-BE49-F238E27FC236}">
                <a16:creationId xmlns:a16="http://schemas.microsoft.com/office/drawing/2014/main" id="{88290379-FBED-30B5-E71C-6138F406FC13}"/>
              </a:ext>
            </a:extLst>
          </p:cNvPr>
          <p:cNvSpPr/>
          <p:nvPr userDrawn="1"/>
        </p:nvSpPr>
        <p:spPr>
          <a:xfrm>
            <a:off x="4116214" y="5323788"/>
            <a:ext cx="3237616" cy="796165"/>
          </a:xfrm>
          <a:custGeom>
            <a:avLst/>
            <a:gdLst/>
            <a:ahLst/>
            <a:cxnLst/>
            <a:rect l="l" t="t" r="r" b="b"/>
            <a:pathLst>
              <a:path w="1061346" h="285328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88604"/>
                </a:lnTo>
                <a:cubicBezTo>
                  <a:pt x="1061346" y="242023"/>
                  <a:pt x="1018041" y="285328"/>
                  <a:pt x="964622" y="285328"/>
                </a:cubicBezTo>
                <a:lnTo>
                  <a:pt x="96724" y="285328"/>
                </a:lnTo>
                <a:cubicBezTo>
                  <a:pt x="71071" y="285328"/>
                  <a:pt x="46469" y="275137"/>
                  <a:pt x="28330" y="256998"/>
                </a:cubicBezTo>
                <a:cubicBezTo>
                  <a:pt x="10191" y="238859"/>
                  <a:pt x="0" y="214256"/>
                  <a:pt x="0" y="188604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A46D0DDA-BFA7-E5EE-3845-436F9D23B49D}"/>
              </a:ext>
            </a:extLst>
          </p:cNvPr>
          <p:cNvSpPr/>
          <p:nvPr userDrawn="1"/>
        </p:nvSpPr>
        <p:spPr>
          <a:xfrm>
            <a:off x="4116214" y="6305323"/>
            <a:ext cx="3237616" cy="3891135"/>
          </a:xfrm>
          <a:custGeom>
            <a:avLst/>
            <a:gdLst/>
            <a:ahLst/>
            <a:cxnLst/>
            <a:rect l="l" t="t" r="r" b="b"/>
            <a:pathLst>
              <a:path w="1061346" h="1257072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160348"/>
                </a:lnTo>
                <a:cubicBezTo>
                  <a:pt x="1061346" y="1186000"/>
                  <a:pt x="1051155" y="1210603"/>
                  <a:pt x="1033016" y="1228742"/>
                </a:cubicBezTo>
                <a:cubicBezTo>
                  <a:pt x="1014877" y="1246881"/>
                  <a:pt x="990275" y="1257072"/>
                  <a:pt x="964622" y="1257072"/>
                </a:cubicBezTo>
                <a:lnTo>
                  <a:pt x="96724" y="1257072"/>
                </a:lnTo>
                <a:cubicBezTo>
                  <a:pt x="43305" y="1257072"/>
                  <a:pt x="0" y="1213767"/>
                  <a:pt x="0" y="1160348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344E3ACC-EAEE-1140-3E03-ADB798723E8C}"/>
              </a:ext>
            </a:extLst>
          </p:cNvPr>
          <p:cNvSpPr/>
          <p:nvPr userDrawn="1"/>
        </p:nvSpPr>
        <p:spPr>
          <a:xfrm>
            <a:off x="558087" y="2192307"/>
            <a:ext cx="3168000" cy="5760000"/>
          </a:xfrm>
          <a:custGeom>
            <a:avLst/>
            <a:gdLst/>
            <a:ahLst/>
            <a:cxnLst/>
            <a:rect l="l" t="t" r="r" b="b"/>
            <a:pathLst>
              <a:path w="1149095" h="2060316">
                <a:moveTo>
                  <a:pt x="0" y="0"/>
                </a:moveTo>
                <a:lnTo>
                  <a:pt x="1149095" y="0"/>
                </a:lnTo>
                <a:lnTo>
                  <a:pt x="1149095" y="2060316"/>
                </a:lnTo>
                <a:lnTo>
                  <a:pt x="0" y="206031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50E685F4-C5D2-3F96-12F3-3E3C730064F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3400" y="304800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DC6B0C5D-DA1F-E221-71E8-EC9E19D63E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95814" y="1521664"/>
            <a:ext cx="3046587" cy="61720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63">
            <a:extLst>
              <a:ext uri="{FF2B5EF4-FFF2-40B4-BE49-F238E27FC236}">
                <a16:creationId xmlns:a16="http://schemas.microsoft.com/office/drawing/2014/main" id="{5EB25305-84FB-66B7-8A4C-6E8BDDF50FA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195744" y="6438213"/>
            <a:ext cx="3078556" cy="661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6" name="Espace réservé du texte 63">
            <a:extLst>
              <a:ext uri="{FF2B5EF4-FFF2-40B4-BE49-F238E27FC236}">
                <a16:creationId xmlns:a16="http://schemas.microsoft.com/office/drawing/2014/main" id="{38430E60-A4DB-5BA9-3CAA-9B1C670F4A4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147447" y="1530577"/>
            <a:ext cx="3115191" cy="641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7" name="Espace réservé du texte 63">
            <a:extLst>
              <a:ext uri="{FF2B5EF4-FFF2-40B4-BE49-F238E27FC236}">
                <a16:creationId xmlns:a16="http://schemas.microsoft.com/office/drawing/2014/main" id="{21E9A254-3102-3BBF-5CCD-A9C440FE244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401" y="8025572"/>
            <a:ext cx="3024000" cy="605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2" name="Espace réservé du texte 68">
            <a:extLst>
              <a:ext uri="{FF2B5EF4-FFF2-40B4-BE49-F238E27FC236}">
                <a16:creationId xmlns:a16="http://schemas.microsoft.com/office/drawing/2014/main" id="{123D24B4-5062-619E-42E1-0356C470B19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8401" y="8758146"/>
            <a:ext cx="3024000" cy="13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845F5A3E-69E4-A6B8-6AA9-10958FEED15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4860925" y="5005388"/>
            <a:ext cx="1539875" cy="11144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96EF252-B298-8F77-0B14-356B4A1CB3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401" y="2281831"/>
            <a:ext cx="3024000" cy="561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9A52138-B672-B31F-728C-D22D959C0A9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1360" y="7093210"/>
            <a:ext cx="3024000" cy="297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0DF49A8-B69C-BE39-EF1B-6ED4830D310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57570" y="2281831"/>
            <a:ext cx="3132345" cy="2598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1240114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/bleu vertical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C245A107-F4B5-2C1E-EB78-35A45B944BF7}"/>
              </a:ext>
            </a:extLst>
          </p:cNvPr>
          <p:cNvSpPr/>
          <p:nvPr/>
        </p:nvSpPr>
        <p:spPr>
          <a:xfrm>
            <a:off x="533183" y="1413099"/>
            <a:ext cx="3206381" cy="8783360"/>
          </a:xfrm>
          <a:custGeom>
            <a:avLst/>
            <a:gdLst/>
            <a:ahLst/>
            <a:cxnLst/>
            <a:rect l="l" t="t" r="r" b="b"/>
            <a:pathLst>
              <a:path w="1149095" h="295260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863263"/>
                </a:lnTo>
                <a:cubicBezTo>
                  <a:pt x="1149095" y="2886957"/>
                  <a:pt x="1139682" y="2909681"/>
                  <a:pt x="1122928" y="2926435"/>
                </a:cubicBezTo>
                <a:cubicBezTo>
                  <a:pt x="1106174" y="2943189"/>
                  <a:pt x="1083451" y="2952601"/>
                  <a:pt x="1059757" y="2952601"/>
                </a:cubicBezTo>
                <a:lnTo>
                  <a:pt x="89338" y="2952601"/>
                </a:lnTo>
                <a:cubicBezTo>
                  <a:pt x="65644" y="2952601"/>
                  <a:pt x="42921" y="2943189"/>
                  <a:pt x="26166" y="2926435"/>
                </a:cubicBezTo>
                <a:cubicBezTo>
                  <a:pt x="9412" y="2909681"/>
                  <a:pt x="0" y="2886957"/>
                  <a:pt x="0" y="286326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40ABCBF-D35A-ECBF-7740-27A220200996}"/>
              </a:ext>
            </a:extLst>
          </p:cNvPr>
          <p:cNvSpPr txBox="1"/>
          <p:nvPr/>
        </p:nvSpPr>
        <p:spPr>
          <a:xfrm>
            <a:off x="533183" y="1271425"/>
            <a:ext cx="3206381" cy="89250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8524E90-9722-4343-66BA-A5C1C815DAB9}"/>
              </a:ext>
            </a:extLst>
          </p:cNvPr>
          <p:cNvSpPr/>
          <p:nvPr/>
        </p:nvSpPr>
        <p:spPr>
          <a:xfrm>
            <a:off x="546831" y="1427751"/>
            <a:ext cx="3206381" cy="784598"/>
          </a:xfrm>
          <a:custGeom>
            <a:avLst/>
            <a:gdLst/>
            <a:ahLst/>
            <a:cxnLst/>
            <a:rect l="l" t="t" r="r" b="b"/>
            <a:pathLst>
              <a:path w="1149095" h="263749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74412"/>
                </a:lnTo>
                <a:cubicBezTo>
                  <a:pt x="1149095" y="198106"/>
                  <a:pt x="1139682" y="220829"/>
                  <a:pt x="1122928" y="237583"/>
                </a:cubicBezTo>
                <a:cubicBezTo>
                  <a:pt x="1106174" y="254337"/>
                  <a:pt x="1083451" y="263749"/>
                  <a:pt x="1059757" y="263749"/>
                </a:cubicBezTo>
                <a:lnTo>
                  <a:pt x="89338" y="263749"/>
                </a:lnTo>
                <a:cubicBezTo>
                  <a:pt x="65644" y="263749"/>
                  <a:pt x="42921" y="254337"/>
                  <a:pt x="26166" y="237583"/>
                </a:cubicBezTo>
                <a:cubicBezTo>
                  <a:pt x="9412" y="220829"/>
                  <a:pt x="0" y="198106"/>
                  <a:pt x="0" y="17441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CFD959-9F22-1A2B-8EDF-6D60D87FA6CB}"/>
              </a:ext>
            </a:extLst>
          </p:cNvPr>
          <p:cNvGrpSpPr/>
          <p:nvPr userDrawn="1"/>
        </p:nvGrpSpPr>
        <p:grpSpPr>
          <a:xfrm>
            <a:off x="3077360" y="1722834"/>
            <a:ext cx="662205" cy="473473"/>
            <a:chOff x="0" y="0"/>
            <a:chExt cx="237319" cy="174758"/>
          </a:xfrm>
          <a:solidFill>
            <a:schemeClr val="accent4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125A86B-F9B3-070E-F485-E05E0D93B9CC}"/>
                </a:ext>
              </a:extLst>
            </p:cNvPr>
            <p:cNvSpPr/>
            <p:nvPr/>
          </p:nvSpPr>
          <p:spPr>
            <a:xfrm>
              <a:off x="0" y="0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8A21467A-F36E-DAA1-2D97-50F74B1D216D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C7D5EBE1-B67B-EB00-42BD-B4B973270D8B}"/>
              </a:ext>
            </a:extLst>
          </p:cNvPr>
          <p:cNvGrpSpPr/>
          <p:nvPr userDrawn="1"/>
        </p:nvGrpSpPr>
        <p:grpSpPr>
          <a:xfrm>
            <a:off x="547323" y="1864508"/>
            <a:ext cx="662205" cy="363884"/>
            <a:chOff x="0" y="0"/>
            <a:chExt cx="237319" cy="122323"/>
          </a:xfrm>
          <a:solidFill>
            <a:schemeClr val="accent4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BE1F318-DBC7-C57E-73C0-865F6DD1AC2F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D2E16DD-49C2-55ED-381B-75F505F274DE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5" name="Freeform 15">
            <a:extLst>
              <a:ext uri="{FF2B5EF4-FFF2-40B4-BE49-F238E27FC236}">
                <a16:creationId xmlns:a16="http://schemas.microsoft.com/office/drawing/2014/main" id="{88290379-FBED-30B5-E71C-6138F406FC13}"/>
              </a:ext>
            </a:extLst>
          </p:cNvPr>
          <p:cNvSpPr/>
          <p:nvPr userDrawn="1"/>
        </p:nvSpPr>
        <p:spPr>
          <a:xfrm>
            <a:off x="4116214" y="5323788"/>
            <a:ext cx="3237616" cy="796165"/>
          </a:xfrm>
          <a:custGeom>
            <a:avLst/>
            <a:gdLst/>
            <a:ahLst/>
            <a:cxnLst/>
            <a:rect l="l" t="t" r="r" b="b"/>
            <a:pathLst>
              <a:path w="1061346" h="285328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88604"/>
                </a:lnTo>
                <a:cubicBezTo>
                  <a:pt x="1061346" y="242023"/>
                  <a:pt x="1018041" y="285328"/>
                  <a:pt x="964622" y="285328"/>
                </a:cubicBezTo>
                <a:lnTo>
                  <a:pt x="96724" y="285328"/>
                </a:lnTo>
                <a:cubicBezTo>
                  <a:pt x="71071" y="285328"/>
                  <a:pt x="46469" y="275137"/>
                  <a:pt x="28330" y="256998"/>
                </a:cubicBezTo>
                <a:cubicBezTo>
                  <a:pt x="10191" y="238859"/>
                  <a:pt x="0" y="214256"/>
                  <a:pt x="0" y="188604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A46D0DDA-BFA7-E5EE-3845-436F9D23B49D}"/>
              </a:ext>
            </a:extLst>
          </p:cNvPr>
          <p:cNvSpPr/>
          <p:nvPr userDrawn="1"/>
        </p:nvSpPr>
        <p:spPr>
          <a:xfrm>
            <a:off x="4116214" y="6305323"/>
            <a:ext cx="3237616" cy="3891135"/>
          </a:xfrm>
          <a:custGeom>
            <a:avLst/>
            <a:gdLst/>
            <a:ahLst/>
            <a:cxnLst/>
            <a:rect l="l" t="t" r="r" b="b"/>
            <a:pathLst>
              <a:path w="1061346" h="1257072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160348"/>
                </a:lnTo>
                <a:cubicBezTo>
                  <a:pt x="1061346" y="1186000"/>
                  <a:pt x="1051155" y="1210603"/>
                  <a:pt x="1033016" y="1228742"/>
                </a:cubicBezTo>
                <a:cubicBezTo>
                  <a:pt x="1014877" y="1246881"/>
                  <a:pt x="990275" y="1257072"/>
                  <a:pt x="964622" y="1257072"/>
                </a:cubicBezTo>
                <a:lnTo>
                  <a:pt x="96724" y="1257072"/>
                </a:lnTo>
                <a:cubicBezTo>
                  <a:pt x="43305" y="1257072"/>
                  <a:pt x="0" y="1213767"/>
                  <a:pt x="0" y="1160348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344E3ACC-EAEE-1140-3E03-ADB798723E8C}"/>
              </a:ext>
            </a:extLst>
          </p:cNvPr>
          <p:cNvSpPr/>
          <p:nvPr userDrawn="1"/>
        </p:nvSpPr>
        <p:spPr>
          <a:xfrm>
            <a:off x="558087" y="2192307"/>
            <a:ext cx="3168000" cy="5760000"/>
          </a:xfrm>
          <a:custGeom>
            <a:avLst/>
            <a:gdLst/>
            <a:ahLst/>
            <a:cxnLst/>
            <a:rect l="l" t="t" r="r" b="b"/>
            <a:pathLst>
              <a:path w="1149095" h="2060316">
                <a:moveTo>
                  <a:pt x="0" y="0"/>
                </a:moveTo>
                <a:lnTo>
                  <a:pt x="1149095" y="0"/>
                </a:lnTo>
                <a:lnTo>
                  <a:pt x="1149095" y="2060316"/>
                </a:lnTo>
                <a:lnTo>
                  <a:pt x="0" y="2060316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08D1014F-DEB0-2599-C93B-A3DE8F99DF32}"/>
              </a:ext>
            </a:extLst>
          </p:cNvPr>
          <p:cNvSpPr txBox="1"/>
          <p:nvPr userDrawn="1"/>
        </p:nvSpPr>
        <p:spPr>
          <a:xfrm>
            <a:off x="517143" y="2004533"/>
            <a:ext cx="3206381" cy="59690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50E685F4-C5D2-3F96-12F3-3E3C730064F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3400" y="304800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DC6B0C5D-DA1F-E221-71E8-EC9E19D63E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95814" y="1521664"/>
            <a:ext cx="3046587" cy="61720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>
            <a:lvl1pPr marL="0" indent="0" algn="ctr"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63">
            <a:extLst>
              <a:ext uri="{FF2B5EF4-FFF2-40B4-BE49-F238E27FC236}">
                <a16:creationId xmlns:a16="http://schemas.microsoft.com/office/drawing/2014/main" id="{5EB25305-84FB-66B7-8A4C-6E8BDDF50FA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165764" y="6438213"/>
            <a:ext cx="3078556" cy="661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6" name="Espace réservé du texte 63">
            <a:extLst>
              <a:ext uri="{FF2B5EF4-FFF2-40B4-BE49-F238E27FC236}">
                <a16:creationId xmlns:a16="http://schemas.microsoft.com/office/drawing/2014/main" id="{38430E60-A4DB-5BA9-3CAA-9B1C670F4A4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147447" y="1530577"/>
            <a:ext cx="3115191" cy="641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7" name="Espace réservé du texte 63">
            <a:extLst>
              <a:ext uri="{FF2B5EF4-FFF2-40B4-BE49-F238E27FC236}">
                <a16:creationId xmlns:a16="http://schemas.microsoft.com/office/drawing/2014/main" id="{21E9A254-3102-3BBF-5CCD-A9C440FE244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401" y="8025572"/>
            <a:ext cx="3024000" cy="605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2" name="Espace réservé du texte 68">
            <a:extLst>
              <a:ext uri="{FF2B5EF4-FFF2-40B4-BE49-F238E27FC236}">
                <a16:creationId xmlns:a16="http://schemas.microsoft.com/office/drawing/2014/main" id="{123D24B4-5062-619E-42E1-0356C470B19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8401" y="8758146"/>
            <a:ext cx="3024000" cy="13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845F5A3E-69E4-A6B8-6AA9-10958FEED15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4860925" y="5005388"/>
            <a:ext cx="1539875" cy="11144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0A3B548-9706-BEE3-561F-3E7246AC4E1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401" y="2281831"/>
            <a:ext cx="3024000" cy="561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0E4A3B4-40B5-1A75-92CF-289117A557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1360" y="7093210"/>
            <a:ext cx="3024000" cy="297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02010F0-7DA8-BBA4-A553-E93FDECD541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57570" y="2281831"/>
            <a:ext cx="3132345" cy="2598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1150778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jaune/violet vertical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C245A107-F4B5-2C1E-EB78-35A45B944BF7}"/>
              </a:ext>
            </a:extLst>
          </p:cNvPr>
          <p:cNvSpPr/>
          <p:nvPr/>
        </p:nvSpPr>
        <p:spPr>
          <a:xfrm>
            <a:off x="533183" y="1413099"/>
            <a:ext cx="3206381" cy="8783360"/>
          </a:xfrm>
          <a:custGeom>
            <a:avLst/>
            <a:gdLst/>
            <a:ahLst/>
            <a:cxnLst/>
            <a:rect l="l" t="t" r="r" b="b"/>
            <a:pathLst>
              <a:path w="1149095" h="295260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863263"/>
                </a:lnTo>
                <a:cubicBezTo>
                  <a:pt x="1149095" y="2886957"/>
                  <a:pt x="1139682" y="2909681"/>
                  <a:pt x="1122928" y="2926435"/>
                </a:cubicBezTo>
                <a:cubicBezTo>
                  <a:pt x="1106174" y="2943189"/>
                  <a:pt x="1083451" y="2952601"/>
                  <a:pt x="1059757" y="2952601"/>
                </a:cubicBezTo>
                <a:lnTo>
                  <a:pt x="89338" y="2952601"/>
                </a:lnTo>
                <a:cubicBezTo>
                  <a:pt x="65644" y="2952601"/>
                  <a:pt x="42921" y="2943189"/>
                  <a:pt x="26166" y="2926435"/>
                </a:cubicBezTo>
                <a:cubicBezTo>
                  <a:pt x="9412" y="2909681"/>
                  <a:pt x="0" y="2886957"/>
                  <a:pt x="0" y="286326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8524E90-9722-4343-66BA-A5C1C815DAB9}"/>
              </a:ext>
            </a:extLst>
          </p:cNvPr>
          <p:cNvSpPr/>
          <p:nvPr/>
        </p:nvSpPr>
        <p:spPr>
          <a:xfrm>
            <a:off x="546831" y="1427751"/>
            <a:ext cx="3206381" cy="784598"/>
          </a:xfrm>
          <a:custGeom>
            <a:avLst/>
            <a:gdLst/>
            <a:ahLst/>
            <a:cxnLst/>
            <a:rect l="l" t="t" r="r" b="b"/>
            <a:pathLst>
              <a:path w="1149095" h="263749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74412"/>
                </a:lnTo>
                <a:cubicBezTo>
                  <a:pt x="1149095" y="198106"/>
                  <a:pt x="1139682" y="220829"/>
                  <a:pt x="1122928" y="237583"/>
                </a:cubicBezTo>
                <a:cubicBezTo>
                  <a:pt x="1106174" y="254337"/>
                  <a:pt x="1083451" y="263749"/>
                  <a:pt x="1059757" y="263749"/>
                </a:cubicBezTo>
                <a:lnTo>
                  <a:pt x="89338" y="263749"/>
                </a:lnTo>
                <a:cubicBezTo>
                  <a:pt x="65644" y="263749"/>
                  <a:pt x="42921" y="254337"/>
                  <a:pt x="26166" y="237583"/>
                </a:cubicBezTo>
                <a:cubicBezTo>
                  <a:pt x="9412" y="220829"/>
                  <a:pt x="0" y="198106"/>
                  <a:pt x="0" y="17441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CFD959-9F22-1A2B-8EDF-6D60D87FA6CB}"/>
              </a:ext>
            </a:extLst>
          </p:cNvPr>
          <p:cNvGrpSpPr/>
          <p:nvPr userDrawn="1"/>
        </p:nvGrpSpPr>
        <p:grpSpPr>
          <a:xfrm>
            <a:off x="3077360" y="1722834"/>
            <a:ext cx="662205" cy="473473"/>
            <a:chOff x="0" y="0"/>
            <a:chExt cx="237319" cy="174758"/>
          </a:xfrm>
          <a:solidFill>
            <a:schemeClr val="accent6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125A86B-F9B3-070E-F485-E05E0D93B9CC}"/>
                </a:ext>
              </a:extLst>
            </p:cNvPr>
            <p:cNvSpPr/>
            <p:nvPr/>
          </p:nvSpPr>
          <p:spPr>
            <a:xfrm>
              <a:off x="0" y="0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8A21467A-F36E-DAA1-2D97-50F74B1D216D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C7D5EBE1-B67B-EB00-42BD-B4B973270D8B}"/>
              </a:ext>
            </a:extLst>
          </p:cNvPr>
          <p:cNvGrpSpPr/>
          <p:nvPr userDrawn="1"/>
        </p:nvGrpSpPr>
        <p:grpSpPr>
          <a:xfrm>
            <a:off x="547323" y="1864508"/>
            <a:ext cx="662205" cy="363884"/>
            <a:chOff x="0" y="0"/>
            <a:chExt cx="237319" cy="122323"/>
          </a:xfrm>
          <a:solidFill>
            <a:schemeClr val="accent6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BE1F318-DBC7-C57E-73C0-865F6DD1AC2F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D2E16DD-49C2-55ED-381B-75F505F274DE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5" name="Freeform 15">
            <a:extLst>
              <a:ext uri="{FF2B5EF4-FFF2-40B4-BE49-F238E27FC236}">
                <a16:creationId xmlns:a16="http://schemas.microsoft.com/office/drawing/2014/main" id="{88290379-FBED-30B5-E71C-6138F406FC13}"/>
              </a:ext>
            </a:extLst>
          </p:cNvPr>
          <p:cNvSpPr/>
          <p:nvPr userDrawn="1"/>
        </p:nvSpPr>
        <p:spPr>
          <a:xfrm>
            <a:off x="4116214" y="5323788"/>
            <a:ext cx="3237616" cy="796165"/>
          </a:xfrm>
          <a:custGeom>
            <a:avLst/>
            <a:gdLst/>
            <a:ahLst/>
            <a:cxnLst/>
            <a:rect l="l" t="t" r="r" b="b"/>
            <a:pathLst>
              <a:path w="1061346" h="285328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88604"/>
                </a:lnTo>
                <a:cubicBezTo>
                  <a:pt x="1061346" y="242023"/>
                  <a:pt x="1018041" y="285328"/>
                  <a:pt x="964622" y="285328"/>
                </a:cubicBezTo>
                <a:lnTo>
                  <a:pt x="96724" y="285328"/>
                </a:lnTo>
                <a:cubicBezTo>
                  <a:pt x="71071" y="285328"/>
                  <a:pt x="46469" y="275137"/>
                  <a:pt x="28330" y="256998"/>
                </a:cubicBezTo>
                <a:cubicBezTo>
                  <a:pt x="10191" y="238859"/>
                  <a:pt x="0" y="214256"/>
                  <a:pt x="0" y="188604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A46D0DDA-BFA7-E5EE-3845-436F9D23B49D}"/>
              </a:ext>
            </a:extLst>
          </p:cNvPr>
          <p:cNvSpPr/>
          <p:nvPr userDrawn="1"/>
        </p:nvSpPr>
        <p:spPr>
          <a:xfrm>
            <a:off x="4116214" y="6305323"/>
            <a:ext cx="3237616" cy="3891135"/>
          </a:xfrm>
          <a:custGeom>
            <a:avLst/>
            <a:gdLst/>
            <a:ahLst/>
            <a:cxnLst/>
            <a:rect l="l" t="t" r="r" b="b"/>
            <a:pathLst>
              <a:path w="1061346" h="1257072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160348"/>
                </a:lnTo>
                <a:cubicBezTo>
                  <a:pt x="1061346" y="1186000"/>
                  <a:pt x="1051155" y="1210603"/>
                  <a:pt x="1033016" y="1228742"/>
                </a:cubicBezTo>
                <a:cubicBezTo>
                  <a:pt x="1014877" y="1246881"/>
                  <a:pt x="990275" y="1257072"/>
                  <a:pt x="964622" y="1257072"/>
                </a:cubicBezTo>
                <a:lnTo>
                  <a:pt x="96724" y="1257072"/>
                </a:lnTo>
                <a:cubicBezTo>
                  <a:pt x="43305" y="1257072"/>
                  <a:pt x="0" y="1213767"/>
                  <a:pt x="0" y="1160348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344E3ACC-EAEE-1140-3E03-ADB798723E8C}"/>
              </a:ext>
            </a:extLst>
          </p:cNvPr>
          <p:cNvSpPr/>
          <p:nvPr userDrawn="1"/>
        </p:nvSpPr>
        <p:spPr>
          <a:xfrm>
            <a:off x="558087" y="2192307"/>
            <a:ext cx="3168000" cy="5760000"/>
          </a:xfrm>
          <a:custGeom>
            <a:avLst/>
            <a:gdLst/>
            <a:ahLst/>
            <a:cxnLst/>
            <a:rect l="l" t="t" r="r" b="b"/>
            <a:pathLst>
              <a:path w="1149095" h="2060316">
                <a:moveTo>
                  <a:pt x="0" y="0"/>
                </a:moveTo>
                <a:lnTo>
                  <a:pt x="1149095" y="0"/>
                </a:lnTo>
                <a:lnTo>
                  <a:pt x="1149095" y="2060316"/>
                </a:lnTo>
                <a:lnTo>
                  <a:pt x="0" y="2060316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08D1014F-DEB0-2599-C93B-A3DE8F99DF32}"/>
              </a:ext>
            </a:extLst>
          </p:cNvPr>
          <p:cNvSpPr txBox="1"/>
          <p:nvPr userDrawn="1"/>
        </p:nvSpPr>
        <p:spPr>
          <a:xfrm>
            <a:off x="517143" y="2004533"/>
            <a:ext cx="3206381" cy="59690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50E685F4-C5D2-3F96-12F3-3E3C730064F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3400" y="304800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DC6B0C5D-DA1F-E221-71E8-EC9E19D63E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95814" y="1521664"/>
            <a:ext cx="3046587" cy="6172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>
            <a:lvl1pPr marL="0" indent="0" algn="ctr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63">
            <a:extLst>
              <a:ext uri="{FF2B5EF4-FFF2-40B4-BE49-F238E27FC236}">
                <a16:creationId xmlns:a16="http://schemas.microsoft.com/office/drawing/2014/main" id="{5EB25305-84FB-66B7-8A4C-6E8BDDF50FA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165764" y="6438213"/>
            <a:ext cx="3078556" cy="661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6" name="Espace réservé du texte 63">
            <a:extLst>
              <a:ext uri="{FF2B5EF4-FFF2-40B4-BE49-F238E27FC236}">
                <a16:creationId xmlns:a16="http://schemas.microsoft.com/office/drawing/2014/main" id="{38430E60-A4DB-5BA9-3CAA-9B1C670F4A4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147447" y="1530577"/>
            <a:ext cx="3115191" cy="641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7" name="Espace réservé du texte 63">
            <a:extLst>
              <a:ext uri="{FF2B5EF4-FFF2-40B4-BE49-F238E27FC236}">
                <a16:creationId xmlns:a16="http://schemas.microsoft.com/office/drawing/2014/main" id="{21E9A254-3102-3BBF-5CCD-A9C440FE244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401" y="8025572"/>
            <a:ext cx="3024000" cy="605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2" name="Espace réservé du texte 68">
            <a:extLst>
              <a:ext uri="{FF2B5EF4-FFF2-40B4-BE49-F238E27FC236}">
                <a16:creationId xmlns:a16="http://schemas.microsoft.com/office/drawing/2014/main" id="{123D24B4-5062-619E-42E1-0356C470B19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8401" y="8758146"/>
            <a:ext cx="3024000" cy="13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845F5A3E-69E4-A6B8-6AA9-10958FEED15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4860925" y="5005388"/>
            <a:ext cx="1539875" cy="11144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5A029CD-78DE-1C2C-A91F-E8E07DDEE19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401" y="2281831"/>
            <a:ext cx="3024000" cy="561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21E30-23FB-89D8-B1BB-F8280BC5ABB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1360" y="7093210"/>
            <a:ext cx="3024000" cy="297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E49AC02-38AD-CAC1-AD72-30AF87E001C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57570" y="2281831"/>
            <a:ext cx="3132345" cy="2598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974622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iolet/jaune vertical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C245A107-F4B5-2C1E-EB78-35A45B944BF7}"/>
              </a:ext>
            </a:extLst>
          </p:cNvPr>
          <p:cNvSpPr/>
          <p:nvPr/>
        </p:nvSpPr>
        <p:spPr>
          <a:xfrm>
            <a:off x="533183" y="1413099"/>
            <a:ext cx="3206381" cy="8783360"/>
          </a:xfrm>
          <a:custGeom>
            <a:avLst/>
            <a:gdLst/>
            <a:ahLst/>
            <a:cxnLst/>
            <a:rect l="l" t="t" r="r" b="b"/>
            <a:pathLst>
              <a:path w="1149095" h="295260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863263"/>
                </a:lnTo>
                <a:cubicBezTo>
                  <a:pt x="1149095" y="2886957"/>
                  <a:pt x="1139682" y="2909681"/>
                  <a:pt x="1122928" y="2926435"/>
                </a:cubicBezTo>
                <a:cubicBezTo>
                  <a:pt x="1106174" y="2943189"/>
                  <a:pt x="1083451" y="2952601"/>
                  <a:pt x="1059757" y="2952601"/>
                </a:cubicBezTo>
                <a:lnTo>
                  <a:pt x="89338" y="2952601"/>
                </a:lnTo>
                <a:cubicBezTo>
                  <a:pt x="65644" y="2952601"/>
                  <a:pt x="42921" y="2943189"/>
                  <a:pt x="26166" y="2926435"/>
                </a:cubicBezTo>
                <a:cubicBezTo>
                  <a:pt x="9412" y="2909681"/>
                  <a:pt x="0" y="2886957"/>
                  <a:pt x="0" y="286326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8524E90-9722-4343-66BA-A5C1C815DAB9}"/>
              </a:ext>
            </a:extLst>
          </p:cNvPr>
          <p:cNvSpPr/>
          <p:nvPr/>
        </p:nvSpPr>
        <p:spPr>
          <a:xfrm>
            <a:off x="546831" y="1427751"/>
            <a:ext cx="3206381" cy="784598"/>
          </a:xfrm>
          <a:custGeom>
            <a:avLst/>
            <a:gdLst/>
            <a:ahLst/>
            <a:cxnLst/>
            <a:rect l="l" t="t" r="r" b="b"/>
            <a:pathLst>
              <a:path w="1149095" h="263749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74412"/>
                </a:lnTo>
                <a:cubicBezTo>
                  <a:pt x="1149095" y="198106"/>
                  <a:pt x="1139682" y="220829"/>
                  <a:pt x="1122928" y="237583"/>
                </a:cubicBezTo>
                <a:cubicBezTo>
                  <a:pt x="1106174" y="254337"/>
                  <a:pt x="1083451" y="263749"/>
                  <a:pt x="1059757" y="263749"/>
                </a:cubicBezTo>
                <a:lnTo>
                  <a:pt x="89338" y="263749"/>
                </a:lnTo>
                <a:cubicBezTo>
                  <a:pt x="65644" y="263749"/>
                  <a:pt x="42921" y="254337"/>
                  <a:pt x="26166" y="237583"/>
                </a:cubicBezTo>
                <a:cubicBezTo>
                  <a:pt x="9412" y="220829"/>
                  <a:pt x="0" y="198106"/>
                  <a:pt x="0" y="17441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CFD959-9F22-1A2B-8EDF-6D60D87FA6CB}"/>
              </a:ext>
            </a:extLst>
          </p:cNvPr>
          <p:cNvGrpSpPr/>
          <p:nvPr userDrawn="1"/>
        </p:nvGrpSpPr>
        <p:grpSpPr>
          <a:xfrm>
            <a:off x="3077360" y="1722834"/>
            <a:ext cx="662205" cy="473473"/>
            <a:chOff x="0" y="0"/>
            <a:chExt cx="237319" cy="174758"/>
          </a:xfrm>
          <a:solidFill>
            <a:schemeClr val="accent5"/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125A86B-F9B3-070E-F485-E05E0D93B9CC}"/>
                </a:ext>
              </a:extLst>
            </p:cNvPr>
            <p:cNvSpPr/>
            <p:nvPr/>
          </p:nvSpPr>
          <p:spPr>
            <a:xfrm>
              <a:off x="0" y="0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8A21467A-F36E-DAA1-2D97-50F74B1D216D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C7D5EBE1-B67B-EB00-42BD-B4B973270D8B}"/>
              </a:ext>
            </a:extLst>
          </p:cNvPr>
          <p:cNvGrpSpPr/>
          <p:nvPr userDrawn="1"/>
        </p:nvGrpSpPr>
        <p:grpSpPr>
          <a:xfrm>
            <a:off x="547323" y="1864508"/>
            <a:ext cx="662205" cy="363884"/>
            <a:chOff x="0" y="0"/>
            <a:chExt cx="237319" cy="122323"/>
          </a:xfrm>
          <a:solidFill>
            <a:schemeClr val="accent5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BE1F318-DBC7-C57E-73C0-865F6DD1AC2F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AD2E16DD-49C2-55ED-381B-75F505F274DE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5" name="Freeform 15">
            <a:extLst>
              <a:ext uri="{FF2B5EF4-FFF2-40B4-BE49-F238E27FC236}">
                <a16:creationId xmlns:a16="http://schemas.microsoft.com/office/drawing/2014/main" id="{88290379-FBED-30B5-E71C-6138F406FC13}"/>
              </a:ext>
            </a:extLst>
          </p:cNvPr>
          <p:cNvSpPr/>
          <p:nvPr userDrawn="1"/>
        </p:nvSpPr>
        <p:spPr>
          <a:xfrm>
            <a:off x="4116214" y="5323788"/>
            <a:ext cx="3237616" cy="796165"/>
          </a:xfrm>
          <a:custGeom>
            <a:avLst/>
            <a:gdLst/>
            <a:ahLst/>
            <a:cxnLst/>
            <a:rect l="l" t="t" r="r" b="b"/>
            <a:pathLst>
              <a:path w="1061346" h="285328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88604"/>
                </a:lnTo>
                <a:cubicBezTo>
                  <a:pt x="1061346" y="242023"/>
                  <a:pt x="1018041" y="285328"/>
                  <a:pt x="964622" y="285328"/>
                </a:cubicBezTo>
                <a:lnTo>
                  <a:pt x="96724" y="285328"/>
                </a:lnTo>
                <a:cubicBezTo>
                  <a:pt x="71071" y="285328"/>
                  <a:pt x="46469" y="275137"/>
                  <a:pt x="28330" y="256998"/>
                </a:cubicBezTo>
                <a:cubicBezTo>
                  <a:pt x="10191" y="238859"/>
                  <a:pt x="0" y="214256"/>
                  <a:pt x="0" y="188604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A46D0DDA-BFA7-E5EE-3845-436F9D23B49D}"/>
              </a:ext>
            </a:extLst>
          </p:cNvPr>
          <p:cNvSpPr/>
          <p:nvPr userDrawn="1"/>
        </p:nvSpPr>
        <p:spPr>
          <a:xfrm>
            <a:off x="4116214" y="6305323"/>
            <a:ext cx="3237616" cy="3891135"/>
          </a:xfrm>
          <a:custGeom>
            <a:avLst/>
            <a:gdLst/>
            <a:ahLst/>
            <a:cxnLst/>
            <a:rect l="l" t="t" r="r" b="b"/>
            <a:pathLst>
              <a:path w="1061346" h="1257072">
                <a:moveTo>
                  <a:pt x="96724" y="0"/>
                </a:moveTo>
                <a:lnTo>
                  <a:pt x="964622" y="0"/>
                </a:lnTo>
                <a:cubicBezTo>
                  <a:pt x="1018041" y="0"/>
                  <a:pt x="1061346" y="43305"/>
                  <a:pt x="1061346" y="96724"/>
                </a:cubicBezTo>
                <a:lnTo>
                  <a:pt x="1061346" y="1160348"/>
                </a:lnTo>
                <a:cubicBezTo>
                  <a:pt x="1061346" y="1186000"/>
                  <a:pt x="1051155" y="1210603"/>
                  <a:pt x="1033016" y="1228742"/>
                </a:cubicBezTo>
                <a:cubicBezTo>
                  <a:pt x="1014877" y="1246881"/>
                  <a:pt x="990275" y="1257072"/>
                  <a:pt x="964622" y="1257072"/>
                </a:cubicBezTo>
                <a:lnTo>
                  <a:pt x="96724" y="1257072"/>
                </a:lnTo>
                <a:cubicBezTo>
                  <a:pt x="43305" y="1257072"/>
                  <a:pt x="0" y="1213767"/>
                  <a:pt x="0" y="1160348"/>
                </a:cubicBezTo>
                <a:lnTo>
                  <a:pt x="0" y="96724"/>
                </a:lnTo>
                <a:cubicBezTo>
                  <a:pt x="0" y="43305"/>
                  <a:pt x="43305" y="0"/>
                  <a:pt x="96724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344E3ACC-EAEE-1140-3E03-ADB798723E8C}"/>
              </a:ext>
            </a:extLst>
          </p:cNvPr>
          <p:cNvSpPr/>
          <p:nvPr userDrawn="1"/>
        </p:nvSpPr>
        <p:spPr>
          <a:xfrm>
            <a:off x="558087" y="2192307"/>
            <a:ext cx="3168000" cy="5760000"/>
          </a:xfrm>
          <a:custGeom>
            <a:avLst/>
            <a:gdLst/>
            <a:ahLst/>
            <a:cxnLst/>
            <a:rect l="l" t="t" r="r" b="b"/>
            <a:pathLst>
              <a:path w="1149095" h="2060316">
                <a:moveTo>
                  <a:pt x="0" y="0"/>
                </a:moveTo>
                <a:lnTo>
                  <a:pt x="1149095" y="0"/>
                </a:lnTo>
                <a:lnTo>
                  <a:pt x="1149095" y="2060316"/>
                </a:lnTo>
                <a:lnTo>
                  <a:pt x="0" y="2060316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08D1014F-DEB0-2599-C93B-A3DE8F99DF32}"/>
              </a:ext>
            </a:extLst>
          </p:cNvPr>
          <p:cNvSpPr txBox="1"/>
          <p:nvPr userDrawn="1"/>
        </p:nvSpPr>
        <p:spPr>
          <a:xfrm>
            <a:off x="517143" y="2004533"/>
            <a:ext cx="3206381" cy="59690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50E685F4-C5D2-3F96-12F3-3E3C730064F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3400" y="304800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DC6B0C5D-DA1F-E221-71E8-EC9E19D63E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95814" y="1521664"/>
            <a:ext cx="3046587" cy="61720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 algn="ctr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63">
            <a:extLst>
              <a:ext uri="{FF2B5EF4-FFF2-40B4-BE49-F238E27FC236}">
                <a16:creationId xmlns:a16="http://schemas.microsoft.com/office/drawing/2014/main" id="{5EB25305-84FB-66B7-8A4C-6E8BDDF50FA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195744" y="6438213"/>
            <a:ext cx="3078556" cy="661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66" name="Espace réservé du texte 63">
            <a:extLst>
              <a:ext uri="{FF2B5EF4-FFF2-40B4-BE49-F238E27FC236}">
                <a16:creationId xmlns:a16="http://schemas.microsoft.com/office/drawing/2014/main" id="{38430E60-A4DB-5BA9-3CAA-9B1C670F4A4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147447" y="1530577"/>
            <a:ext cx="3115191" cy="641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7" name="Espace réservé du texte 63">
            <a:extLst>
              <a:ext uri="{FF2B5EF4-FFF2-40B4-BE49-F238E27FC236}">
                <a16:creationId xmlns:a16="http://schemas.microsoft.com/office/drawing/2014/main" id="{21E9A254-3102-3BBF-5CCD-A9C440FE244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401" y="8025572"/>
            <a:ext cx="3024000" cy="605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72" name="Espace réservé du texte 68">
            <a:extLst>
              <a:ext uri="{FF2B5EF4-FFF2-40B4-BE49-F238E27FC236}">
                <a16:creationId xmlns:a16="http://schemas.microsoft.com/office/drawing/2014/main" id="{123D24B4-5062-619E-42E1-0356C470B19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8401" y="8758146"/>
            <a:ext cx="3024000" cy="13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845F5A3E-69E4-A6B8-6AA9-10958FEED15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4860925" y="5005388"/>
            <a:ext cx="1539875" cy="11144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AE292-5059-CBDD-D773-B60CEDAAB74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401" y="2281831"/>
            <a:ext cx="3024000" cy="561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7E37403-5B9C-59B8-F3D6-C41DD51C05F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1360" y="7147802"/>
            <a:ext cx="3024000" cy="297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F614619-664F-C6F7-C6EE-5C2A602879E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57570" y="2281831"/>
            <a:ext cx="3132345" cy="2598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7795867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gris/rose horizontal 2+vertic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2A200-7347-E5E8-9289-55B1017CC070}"/>
              </a:ext>
            </a:extLst>
          </p:cNvPr>
          <p:cNvSpPr/>
          <p:nvPr/>
        </p:nvSpPr>
        <p:spPr>
          <a:xfrm rot="5400000">
            <a:off x="2714470" y="-2714470"/>
            <a:ext cx="2131061" cy="7560000"/>
          </a:xfrm>
          <a:custGeom>
            <a:avLst/>
            <a:gdLst/>
            <a:ahLst/>
            <a:cxnLst/>
            <a:rect l="l" t="t" r="r" b="b"/>
            <a:pathLst>
              <a:path w="763724" h="2709333">
                <a:moveTo>
                  <a:pt x="0" y="0"/>
                </a:moveTo>
                <a:lnTo>
                  <a:pt x="763724" y="0"/>
                </a:lnTo>
                <a:lnTo>
                  <a:pt x="763724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C3C8CD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66CD-55B6-8596-FD28-364A43B72CC6}"/>
              </a:ext>
            </a:extLst>
          </p:cNvPr>
          <p:cNvSpPr txBox="1"/>
          <p:nvPr/>
        </p:nvSpPr>
        <p:spPr>
          <a:xfrm rot="5400000">
            <a:off x="2820783" y="-2820783"/>
            <a:ext cx="2131061" cy="77726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 lang="fr-F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2274510-4937-C7F5-18FD-E8A4A370EE0F}"/>
              </a:ext>
            </a:extLst>
          </p:cNvPr>
          <p:cNvSpPr/>
          <p:nvPr userDrawn="1"/>
        </p:nvSpPr>
        <p:spPr>
          <a:xfrm>
            <a:off x="6292850" y="1280402"/>
            <a:ext cx="1701319" cy="1701319"/>
          </a:xfrm>
          <a:custGeom>
            <a:avLst/>
            <a:gdLst/>
            <a:ahLst/>
            <a:cxnLst/>
            <a:rect l="l" t="t" r="r" b="b"/>
            <a:pathLst>
              <a:path w="1701319" h="1701319">
                <a:moveTo>
                  <a:pt x="0" y="0"/>
                </a:moveTo>
                <a:lnTo>
                  <a:pt x="1701318" y="0"/>
                </a:lnTo>
                <a:lnTo>
                  <a:pt x="1701318" y="1701318"/>
                </a:lnTo>
                <a:lnTo>
                  <a:pt x="0" y="17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D744D6E-CDE4-1B1B-B736-2C3FB1CB444C}"/>
              </a:ext>
            </a:extLst>
          </p:cNvPr>
          <p:cNvSpPr/>
          <p:nvPr/>
        </p:nvSpPr>
        <p:spPr>
          <a:xfrm rot="5400000">
            <a:off x="2714306" y="3785348"/>
            <a:ext cx="2131061" cy="6777767"/>
          </a:xfrm>
          <a:custGeom>
            <a:avLst/>
            <a:gdLst/>
            <a:ahLst/>
            <a:cxnLst/>
            <a:rect l="l" t="t" r="r" b="b"/>
            <a:pathLst>
              <a:path w="812800" h="2586949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2459949"/>
                </a:lnTo>
                <a:cubicBezTo>
                  <a:pt x="812800" y="2530089"/>
                  <a:pt x="755940" y="2586949"/>
                  <a:pt x="685800" y="2586949"/>
                </a:cubicBezTo>
                <a:lnTo>
                  <a:pt x="127000" y="2586949"/>
                </a:lnTo>
                <a:cubicBezTo>
                  <a:pt x="93318" y="2586949"/>
                  <a:pt x="61015" y="2573568"/>
                  <a:pt x="37197" y="2549752"/>
                </a:cubicBezTo>
                <a:cubicBezTo>
                  <a:pt x="13380" y="2525934"/>
                  <a:pt x="0" y="2493631"/>
                  <a:pt x="0" y="2459949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FCDEB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1E70AB67-21AB-1149-C24E-E5DE8268F07D}"/>
              </a:ext>
            </a:extLst>
          </p:cNvPr>
          <p:cNvSpPr/>
          <p:nvPr userDrawn="1"/>
        </p:nvSpPr>
        <p:spPr>
          <a:xfrm>
            <a:off x="755382" y="6665246"/>
            <a:ext cx="1627087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E8F63AF-C831-7F78-B922-8E90B553A0DD}"/>
              </a:ext>
            </a:extLst>
          </p:cNvPr>
          <p:cNvSpPr/>
          <p:nvPr userDrawn="1"/>
        </p:nvSpPr>
        <p:spPr>
          <a:xfrm>
            <a:off x="756000" y="6315552"/>
            <a:ext cx="290054" cy="286795"/>
          </a:xfrm>
          <a:custGeom>
            <a:avLst/>
            <a:gdLst/>
            <a:ahLst/>
            <a:cxnLst/>
            <a:rect l="l" t="t" r="r" b="b"/>
            <a:pathLst>
              <a:path w="290054" h="286795">
                <a:moveTo>
                  <a:pt x="0" y="0"/>
                </a:moveTo>
                <a:lnTo>
                  <a:pt x="290054" y="0"/>
                </a:lnTo>
                <a:lnTo>
                  <a:pt x="290054" y="286795"/>
                </a:lnTo>
                <a:lnTo>
                  <a:pt x="0" y="286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BC6929B0-34CB-1DBD-9345-47BCC19EE655}"/>
              </a:ext>
            </a:extLst>
          </p:cNvPr>
          <p:cNvSpPr/>
          <p:nvPr userDrawn="1"/>
        </p:nvSpPr>
        <p:spPr>
          <a:xfrm>
            <a:off x="2966456" y="6665246"/>
            <a:ext cx="1627087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BBB7305E-E103-C313-AB1F-E2390B7097DA}"/>
              </a:ext>
            </a:extLst>
          </p:cNvPr>
          <p:cNvSpPr/>
          <p:nvPr userDrawn="1"/>
        </p:nvSpPr>
        <p:spPr>
          <a:xfrm>
            <a:off x="5308173" y="6665246"/>
            <a:ext cx="1627087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pic>
        <p:nvPicPr>
          <p:cNvPr id="18" name="Graphique 17" descr="Ampoule avec un remplissage uni">
            <a:extLst>
              <a:ext uri="{FF2B5EF4-FFF2-40B4-BE49-F238E27FC236}">
                <a16:creationId xmlns:a16="http://schemas.microsoft.com/office/drawing/2014/main" id="{6B66880A-EA7F-6A64-26F1-291F93F79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8173" y="6314347"/>
            <a:ext cx="288000" cy="288000"/>
          </a:xfrm>
          <a:prstGeom prst="rect">
            <a:avLst/>
          </a:prstGeom>
        </p:spPr>
      </p:pic>
      <p:pic>
        <p:nvPicPr>
          <p:cNvPr id="20" name="Graphique 19" descr="Mille contour">
            <a:extLst>
              <a:ext uri="{FF2B5EF4-FFF2-40B4-BE49-F238E27FC236}">
                <a16:creationId xmlns:a16="http://schemas.microsoft.com/office/drawing/2014/main" id="{1533DE04-E45B-1473-C071-8B77515684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3113" y="6314347"/>
            <a:ext cx="288000" cy="288000"/>
          </a:xfrm>
          <a:prstGeom prst="rect">
            <a:avLst/>
          </a:prstGeom>
        </p:spPr>
      </p:pic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68F3DA-6FA4-F9A4-25B6-11DD6B81A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634" y="319359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1">
            <a:extLst>
              <a:ext uri="{FF2B5EF4-FFF2-40B4-BE49-F238E27FC236}">
                <a16:creationId xmlns:a16="http://schemas.microsoft.com/office/drawing/2014/main" id="{7AAC71AA-1EBC-C5D7-502D-72FC3D434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634" y="1092057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DE1CDF4-28F8-BC0E-12EB-EA0CC5E8AF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" y="2701253"/>
            <a:ext cx="6778625" cy="318138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3915922B-D671-3400-F142-36378ABD4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525" y="8479474"/>
            <a:ext cx="6777766" cy="189297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AE4E2DA3-0EF6-A5DA-FF56-6856DB21B7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6054" y="6313217"/>
            <a:ext cx="1336415" cy="352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A38723C9-CF7C-118D-7A9B-00BFBCFFC4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1113" y="6268119"/>
            <a:ext cx="1336415" cy="352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178AE221-3C37-401A-77A5-C9885F469A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1864" y="6275646"/>
            <a:ext cx="1336415" cy="352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C41ED171-A5A3-73AF-5ABB-1FB1C83E62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2404" y="6822202"/>
            <a:ext cx="162708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8EA6271B-C1CF-94B3-F574-517AC32490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66456" y="6822202"/>
            <a:ext cx="1691072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C1DB7C04-C933-9F3A-50FF-C9662880E3B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1192" y="6822202"/>
            <a:ext cx="1627087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841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violet/jaune horizontal 3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2A200-7347-E5E8-9289-55B1017CC070}"/>
              </a:ext>
            </a:extLst>
          </p:cNvPr>
          <p:cNvSpPr/>
          <p:nvPr/>
        </p:nvSpPr>
        <p:spPr>
          <a:xfrm rot="5400000">
            <a:off x="2714470" y="-2714470"/>
            <a:ext cx="2131061" cy="7560000"/>
          </a:xfrm>
          <a:custGeom>
            <a:avLst/>
            <a:gdLst/>
            <a:ahLst/>
            <a:cxnLst/>
            <a:rect l="l" t="t" r="r" b="b"/>
            <a:pathLst>
              <a:path w="763724" h="2709333">
                <a:moveTo>
                  <a:pt x="0" y="0"/>
                </a:moveTo>
                <a:lnTo>
                  <a:pt x="763724" y="0"/>
                </a:lnTo>
                <a:lnTo>
                  <a:pt x="763724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66CD-55B6-8596-FD28-364A43B72CC6}"/>
              </a:ext>
            </a:extLst>
          </p:cNvPr>
          <p:cNvSpPr txBox="1"/>
          <p:nvPr/>
        </p:nvSpPr>
        <p:spPr>
          <a:xfrm rot="5400000">
            <a:off x="2820783" y="-2820783"/>
            <a:ext cx="2131061" cy="77726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 lang="fr-F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2274510-4937-C7F5-18FD-E8A4A370EE0F}"/>
              </a:ext>
            </a:extLst>
          </p:cNvPr>
          <p:cNvSpPr/>
          <p:nvPr userDrawn="1"/>
        </p:nvSpPr>
        <p:spPr>
          <a:xfrm>
            <a:off x="6308892" y="1280402"/>
            <a:ext cx="1701319" cy="1701319"/>
          </a:xfrm>
          <a:custGeom>
            <a:avLst/>
            <a:gdLst/>
            <a:ahLst/>
            <a:cxnLst/>
            <a:rect l="l" t="t" r="r" b="b"/>
            <a:pathLst>
              <a:path w="1701319" h="1701319">
                <a:moveTo>
                  <a:pt x="0" y="0"/>
                </a:moveTo>
                <a:lnTo>
                  <a:pt x="1701318" y="0"/>
                </a:lnTo>
                <a:lnTo>
                  <a:pt x="1701318" y="1701318"/>
                </a:lnTo>
                <a:lnTo>
                  <a:pt x="0" y="17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D744D6E-CDE4-1B1B-B736-2C3FB1CB444C}"/>
              </a:ext>
            </a:extLst>
          </p:cNvPr>
          <p:cNvSpPr/>
          <p:nvPr/>
        </p:nvSpPr>
        <p:spPr>
          <a:xfrm rot="5400000">
            <a:off x="4908888" y="5987182"/>
            <a:ext cx="2131061" cy="238774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1E70AB67-21AB-1149-C24E-E5DE8268F07D}"/>
              </a:ext>
            </a:extLst>
          </p:cNvPr>
          <p:cNvSpPr/>
          <p:nvPr userDrawn="1"/>
        </p:nvSpPr>
        <p:spPr>
          <a:xfrm>
            <a:off x="5017554" y="6543380"/>
            <a:ext cx="1908000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pic>
        <p:nvPicPr>
          <p:cNvPr id="20" name="Graphique 19" descr="Mille contour">
            <a:extLst>
              <a:ext uri="{FF2B5EF4-FFF2-40B4-BE49-F238E27FC236}">
                <a16:creationId xmlns:a16="http://schemas.microsoft.com/office/drawing/2014/main" id="{1533DE04-E45B-1473-C071-8B7751568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5849" y="6227825"/>
            <a:ext cx="288000" cy="288000"/>
          </a:xfrm>
          <a:prstGeom prst="rect">
            <a:avLst/>
          </a:prstGeom>
        </p:spPr>
      </p:pic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68F3DA-6FA4-F9A4-25B6-11DD6B81A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634" y="319359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1">
            <a:extLst>
              <a:ext uri="{FF2B5EF4-FFF2-40B4-BE49-F238E27FC236}">
                <a16:creationId xmlns:a16="http://schemas.microsoft.com/office/drawing/2014/main" id="{7AAC71AA-1EBC-C5D7-502D-72FC3D434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634" y="1092057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DE1CDF4-28F8-BC0E-12EB-EA0CC5E8AF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" y="2701253"/>
            <a:ext cx="6778625" cy="318138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3915922B-D671-3400-F142-36378ABD4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525" y="8479474"/>
            <a:ext cx="6777766" cy="189297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AE4E2DA3-0EF6-A5DA-FF56-6856DB21B7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3346" y="6191352"/>
            <a:ext cx="1622208" cy="352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68A6F6C7-AB29-E559-E07B-3DBBF5F9CD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0525" y="6116756"/>
            <a:ext cx="4008359" cy="212982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8477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jaune/violet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2A200-7347-E5E8-9289-55B1017CC070}"/>
              </a:ext>
            </a:extLst>
          </p:cNvPr>
          <p:cNvSpPr/>
          <p:nvPr/>
        </p:nvSpPr>
        <p:spPr>
          <a:xfrm rot="5400000">
            <a:off x="2714470" y="-2714470"/>
            <a:ext cx="2131061" cy="7560000"/>
          </a:xfrm>
          <a:custGeom>
            <a:avLst/>
            <a:gdLst/>
            <a:ahLst/>
            <a:cxnLst/>
            <a:rect l="l" t="t" r="r" b="b"/>
            <a:pathLst>
              <a:path w="763724" h="2709333">
                <a:moveTo>
                  <a:pt x="0" y="0"/>
                </a:moveTo>
                <a:lnTo>
                  <a:pt x="763724" y="0"/>
                </a:lnTo>
                <a:lnTo>
                  <a:pt x="763724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66CD-55B6-8596-FD28-364A43B72CC6}"/>
              </a:ext>
            </a:extLst>
          </p:cNvPr>
          <p:cNvSpPr txBox="1"/>
          <p:nvPr/>
        </p:nvSpPr>
        <p:spPr>
          <a:xfrm rot="5400000">
            <a:off x="2820783" y="-2820783"/>
            <a:ext cx="2131061" cy="77726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 lang="fr-F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2274510-4937-C7F5-18FD-E8A4A370EE0F}"/>
              </a:ext>
            </a:extLst>
          </p:cNvPr>
          <p:cNvSpPr/>
          <p:nvPr userDrawn="1"/>
        </p:nvSpPr>
        <p:spPr>
          <a:xfrm>
            <a:off x="6308892" y="1280402"/>
            <a:ext cx="1701319" cy="1701319"/>
          </a:xfrm>
          <a:custGeom>
            <a:avLst/>
            <a:gdLst/>
            <a:ahLst/>
            <a:cxnLst/>
            <a:rect l="l" t="t" r="r" b="b"/>
            <a:pathLst>
              <a:path w="1701319" h="1701319">
                <a:moveTo>
                  <a:pt x="0" y="0"/>
                </a:moveTo>
                <a:lnTo>
                  <a:pt x="1701318" y="0"/>
                </a:lnTo>
                <a:lnTo>
                  <a:pt x="1701318" y="1701318"/>
                </a:lnTo>
                <a:lnTo>
                  <a:pt x="0" y="17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68F3DA-6FA4-F9A4-25B6-11DD6B81A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634" y="319359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1">
            <a:extLst>
              <a:ext uri="{FF2B5EF4-FFF2-40B4-BE49-F238E27FC236}">
                <a16:creationId xmlns:a16="http://schemas.microsoft.com/office/drawing/2014/main" id="{7AAC71AA-1EBC-C5D7-502D-72FC3D434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634" y="1092057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57DDA52-830F-70D3-15B7-130D7C90EF99}"/>
              </a:ext>
            </a:extLst>
          </p:cNvPr>
          <p:cNvSpPr/>
          <p:nvPr userDrawn="1"/>
        </p:nvSpPr>
        <p:spPr>
          <a:xfrm>
            <a:off x="453742" y="3113301"/>
            <a:ext cx="3126547" cy="0"/>
          </a:xfrm>
          <a:prstGeom prst="line">
            <a:avLst/>
          </a:prstGeom>
          <a:ln w="9525" cap="flat">
            <a:solidFill>
              <a:srgbClr val="59469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0EC5AA0B-DD86-68B5-6592-1FC5DE782419}"/>
              </a:ext>
            </a:extLst>
          </p:cNvPr>
          <p:cNvSpPr/>
          <p:nvPr userDrawn="1"/>
        </p:nvSpPr>
        <p:spPr>
          <a:xfrm>
            <a:off x="4109847" y="3109180"/>
            <a:ext cx="3126547" cy="0"/>
          </a:xfrm>
          <a:prstGeom prst="line">
            <a:avLst/>
          </a:prstGeom>
          <a:ln w="9525" cap="flat">
            <a:solidFill>
              <a:srgbClr val="59469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4D575A1-4FCF-71F8-7869-8864BD5CB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633" y="3261815"/>
            <a:ext cx="3240000" cy="7063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fr-FR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A4EA65C7-6CC2-381C-5126-A39F1F892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394" y="3261815"/>
            <a:ext cx="3240000" cy="7063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2FC9CA8-6E2F-2AF6-58C4-064F1C958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633" y="2379247"/>
            <a:ext cx="3239999" cy="618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05757E1-F2A9-B34B-0B20-FE8A205B1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96394" y="2380548"/>
            <a:ext cx="3240000" cy="613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rose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2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2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3173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vert/bleu vertical 2+1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2A200-7347-E5E8-9289-55B1017CC070}"/>
              </a:ext>
            </a:extLst>
          </p:cNvPr>
          <p:cNvSpPr/>
          <p:nvPr/>
        </p:nvSpPr>
        <p:spPr>
          <a:xfrm rot="5400000">
            <a:off x="2714470" y="-2714470"/>
            <a:ext cx="2131061" cy="7560000"/>
          </a:xfrm>
          <a:custGeom>
            <a:avLst/>
            <a:gdLst/>
            <a:ahLst/>
            <a:cxnLst/>
            <a:rect l="l" t="t" r="r" b="b"/>
            <a:pathLst>
              <a:path w="763724" h="2709333">
                <a:moveTo>
                  <a:pt x="0" y="0"/>
                </a:moveTo>
                <a:lnTo>
                  <a:pt x="763724" y="0"/>
                </a:lnTo>
                <a:lnTo>
                  <a:pt x="763724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66CD-55B6-8596-FD28-364A43B72CC6}"/>
              </a:ext>
            </a:extLst>
          </p:cNvPr>
          <p:cNvSpPr txBox="1"/>
          <p:nvPr/>
        </p:nvSpPr>
        <p:spPr>
          <a:xfrm rot="5400000">
            <a:off x="2820783" y="-2820783"/>
            <a:ext cx="2131061" cy="77726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 lang="fr-F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2274510-4937-C7F5-18FD-E8A4A370EE0F}"/>
              </a:ext>
            </a:extLst>
          </p:cNvPr>
          <p:cNvSpPr/>
          <p:nvPr userDrawn="1"/>
        </p:nvSpPr>
        <p:spPr>
          <a:xfrm>
            <a:off x="6308892" y="1280402"/>
            <a:ext cx="1701319" cy="1701319"/>
          </a:xfrm>
          <a:custGeom>
            <a:avLst/>
            <a:gdLst/>
            <a:ahLst/>
            <a:cxnLst/>
            <a:rect l="l" t="t" r="r" b="b"/>
            <a:pathLst>
              <a:path w="1701319" h="1701319">
                <a:moveTo>
                  <a:pt x="0" y="0"/>
                </a:moveTo>
                <a:lnTo>
                  <a:pt x="1701318" y="0"/>
                </a:lnTo>
                <a:lnTo>
                  <a:pt x="1701318" y="1701318"/>
                </a:lnTo>
                <a:lnTo>
                  <a:pt x="0" y="17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68F3DA-6FA4-F9A4-25B6-11DD6B81A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634" y="319359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1">
            <a:extLst>
              <a:ext uri="{FF2B5EF4-FFF2-40B4-BE49-F238E27FC236}">
                <a16:creationId xmlns:a16="http://schemas.microsoft.com/office/drawing/2014/main" id="{7AAC71AA-1EBC-C5D7-502D-72FC3D434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634" y="1092057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57DDA52-830F-70D3-15B7-130D7C90EF99}"/>
              </a:ext>
            </a:extLst>
          </p:cNvPr>
          <p:cNvSpPr/>
          <p:nvPr userDrawn="1"/>
        </p:nvSpPr>
        <p:spPr>
          <a:xfrm>
            <a:off x="426445" y="3126950"/>
            <a:ext cx="3240000" cy="0"/>
          </a:xfrm>
          <a:prstGeom prst="line">
            <a:avLst/>
          </a:prstGeom>
          <a:ln w="9525" cap="flat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0EC5AA0B-DD86-68B5-6592-1FC5DE782419}"/>
              </a:ext>
            </a:extLst>
          </p:cNvPr>
          <p:cNvSpPr/>
          <p:nvPr userDrawn="1"/>
        </p:nvSpPr>
        <p:spPr>
          <a:xfrm>
            <a:off x="4041606" y="3150121"/>
            <a:ext cx="3240000" cy="0"/>
          </a:xfrm>
          <a:prstGeom prst="line">
            <a:avLst/>
          </a:prstGeom>
          <a:ln w="9525" cap="flat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4D575A1-4FCF-71F8-7869-8864BD5CB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634" y="3248805"/>
            <a:ext cx="3240000" cy="7076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fr-FR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A4EA65C7-6CC2-381C-5126-A39F1F892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7575" y="3248805"/>
            <a:ext cx="3240000" cy="4610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2FC9CA8-6E2F-2AF6-58C4-064F1C958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634" y="2490023"/>
            <a:ext cx="3240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05757E1-F2A9-B34B-0B20-FE8A205B1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27575" y="2490023"/>
            <a:ext cx="3240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68519E-A5E6-C9FA-9427-038A661DB8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575" y="8107363"/>
            <a:ext cx="3240000" cy="2265362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274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rose/vert vertical 2+4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2A200-7347-E5E8-9289-55B1017CC070}"/>
              </a:ext>
            </a:extLst>
          </p:cNvPr>
          <p:cNvSpPr/>
          <p:nvPr/>
        </p:nvSpPr>
        <p:spPr>
          <a:xfrm rot="5400000">
            <a:off x="2714470" y="-2714470"/>
            <a:ext cx="2131061" cy="7560000"/>
          </a:xfrm>
          <a:custGeom>
            <a:avLst/>
            <a:gdLst/>
            <a:ahLst/>
            <a:cxnLst/>
            <a:rect l="l" t="t" r="r" b="b"/>
            <a:pathLst>
              <a:path w="763724" h="2709333">
                <a:moveTo>
                  <a:pt x="0" y="0"/>
                </a:moveTo>
                <a:lnTo>
                  <a:pt x="763724" y="0"/>
                </a:lnTo>
                <a:lnTo>
                  <a:pt x="763724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66CD-55B6-8596-FD28-364A43B72CC6}"/>
              </a:ext>
            </a:extLst>
          </p:cNvPr>
          <p:cNvSpPr txBox="1"/>
          <p:nvPr/>
        </p:nvSpPr>
        <p:spPr>
          <a:xfrm rot="5400000">
            <a:off x="2820783" y="-2820783"/>
            <a:ext cx="2131061" cy="77726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 lang="fr-F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2274510-4937-C7F5-18FD-E8A4A370EE0F}"/>
              </a:ext>
            </a:extLst>
          </p:cNvPr>
          <p:cNvSpPr/>
          <p:nvPr userDrawn="1"/>
        </p:nvSpPr>
        <p:spPr>
          <a:xfrm>
            <a:off x="6308892" y="1280402"/>
            <a:ext cx="1701319" cy="1701319"/>
          </a:xfrm>
          <a:custGeom>
            <a:avLst/>
            <a:gdLst/>
            <a:ahLst/>
            <a:cxnLst/>
            <a:rect l="l" t="t" r="r" b="b"/>
            <a:pathLst>
              <a:path w="1701319" h="1701319">
                <a:moveTo>
                  <a:pt x="0" y="0"/>
                </a:moveTo>
                <a:lnTo>
                  <a:pt x="1701318" y="0"/>
                </a:lnTo>
                <a:lnTo>
                  <a:pt x="1701318" y="1701318"/>
                </a:lnTo>
                <a:lnTo>
                  <a:pt x="0" y="17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68F3DA-6FA4-F9A4-25B6-11DD6B81A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634" y="319359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1">
            <a:extLst>
              <a:ext uri="{FF2B5EF4-FFF2-40B4-BE49-F238E27FC236}">
                <a16:creationId xmlns:a16="http://schemas.microsoft.com/office/drawing/2014/main" id="{7AAC71AA-1EBC-C5D7-502D-72FC3D434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634" y="1092057"/>
            <a:ext cx="6575425" cy="641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57DDA52-830F-70D3-15B7-130D7C90EF99}"/>
              </a:ext>
            </a:extLst>
          </p:cNvPr>
          <p:cNvSpPr/>
          <p:nvPr userDrawn="1"/>
        </p:nvSpPr>
        <p:spPr>
          <a:xfrm>
            <a:off x="426445" y="2908586"/>
            <a:ext cx="3240000" cy="0"/>
          </a:xfrm>
          <a:prstGeom prst="line">
            <a:avLst/>
          </a:prstGeom>
          <a:ln w="9525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2FC9CA8-6E2F-2AF6-58C4-064F1C958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634" y="2262074"/>
            <a:ext cx="3240000" cy="57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44967D0-8413-6A2F-1610-FDC0026F381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94163" y="2908586"/>
            <a:ext cx="3173412" cy="348649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  <a:p>
            <a:pPr lvl="0"/>
            <a:endParaRPr lang="fr-FR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485FD728-96C7-4014-57D5-3000499006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094163" y="8147913"/>
            <a:ext cx="3173412" cy="2224541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  <a:p>
            <a:pPr lvl="0"/>
            <a:endParaRPr lang="fr-FR"/>
          </a:p>
        </p:txBody>
      </p:sp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55B183E1-D849-2F45-C365-1C85409939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5245" y="8147913"/>
            <a:ext cx="3173412" cy="2224541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  <a:p>
            <a:pPr lvl="0"/>
            <a:endParaRPr lang="fr-FR"/>
          </a:p>
        </p:txBody>
      </p:sp>
      <p:sp>
        <p:nvSpPr>
          <p:cNvPr id="14" name="Espace réservé du contenu 9">
            <a:extLst>
              <a:ext uri="{FF2B5EF4-FFF2-40B4-BE49-F238E27FC236}">
                <a16:creationId xmlns:a16="http://schemas.microsoft.com/office/drawing/2014/main" id="{571E6515-20A9-B1C3-A9E2-5B10C7B3AD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5245" y="5134832"/>
            <a:ext cx="3173412" cy="283684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  <a:p>
            <a:pPr lvl="0"/>
            <a:endParaRPr lang="fr-FR"/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1EFD0BC0-4F52-4E12-D50C-6C4B9A18865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094163" y="6571318"/>
            <a:ext cx="3173412" cy="140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  <a:p>
            <a:pPr lvl="0"/>
            <a:endParaRPr lang="fr-FR"/>
          </a:p>
        </p:txBody>
      </p:sp>
      <p:sp>
        <p:nvSpPr>
          <p:cNvPr id="19" name="Espace réservé du contenu 9">
            <a:extLst>
              <a:ext uri="{FF2B5EF4-FFF2-40B4-BE49-F238E27FC236}">
                <a16:creationId xmlns:a16="http://schemas.microsoft.com/office/drawing/2014/main" id="{E0A41DF6-6EEA-E0C6-257B-389F7E5C5FC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3542" y="3038949"/>
            <a:ext cx="3239092" cy="191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39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jaune/viole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F7717E-F137-1F10-5445-F64858F507E5}"/>
              </a:ext>
            </a:extLst>
          </p:cNvPr>
          <p:cNvGrpSpPr/>
          <p:nvPr userDrawn="1"/>
        </p:nvGrpSpPr>
        <p:grpSpPr>
          <a:xfrm>
            <a:off x="0" y="5346000"/>
            <a:ext cx="7560000" cy="5346000"/>
            <a:chOff x="0" y="0"/>
            <a:chExt cx="2709333" cy="19158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A9920F-AB56-45B8-BEC1-949DFEF4F11C}"/>
                </a:ext>
              </a:extLst>
            </p:cNvPr>
            <p:cNvSpPr/>
            <p:nvPr/>
          </p:nvSpPr>
          <p:spPr>
            <a:xfrm>
              <a:off x="0" y="0"/>
              <a:ext cx="2709333" cy="1915886"/>
            </a:xfrm>
            <a:custGeom>
              <a:avLst/>
              <a:gdLst/>
              <a:ahLst/>
              <a:cxnLst/>
              <a:rect l="l" t="t" r="r" b="b"/>
              <a:pathLst>
                <a:path w="2709333" h="1915886">
                  <a:moveTo>
                    <a:pt x="0" y="0"/>
                  </a:moveTo>
                  <a:lnTo>
                    <a:pt x="2709333" y="0"/>
                  </a:lnTo>
                  <a:lnTo>
                    <a:pt x="2709333" y="1915886"/>
                  </a:lnTo>
                  <a:lnTo>
                    <a:pt x="0" y="1915886"/>
                  </a:lnTo>
                  <a:close/>
                </a:path>
              </a:pathLst>
            </a:custGeom>
            <a:solidFill>
              <a:srgbClr val="594691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FE181DE4-E970-E012-E24C-760FB11BC99A}"/>
                </a:ext>
              </a:extLst>
            </p:cNvPr>
            <p:cNvSpPr txBox="1"/>
            <p:nvPr/>
          </p:nvSpPr>
          <p:spPr>
            <a:xfrm>
              <a:off x="0" y="-47625"/>
              <a:ext cx="2709333" cy="1963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1596045A-A716-57CD-92D2-3DA118208580}"/>
              </a:ext>
            </a:extLst>
          </p:cNvPr>
          <p:cNvGrpSpPr/>
          <p:nvPr userDrawn="1"/>
        </p:nvGrpSpPr>
        <p:grpSpPr>
          <a:xfrm>
            <a:off x="982377" y="5070928"/>
            <a:ext cx="5595246" cy="550144"/>
            <a:chOff x="0" y="0"/>
            <a:chExt cx="2005210" cy="197159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9A0DE86-07C1-FEB9-29F1-F7EAAB0ED478}"/>
                </a:ext>
              </a:extLst>
            </p:cNvPr>
            <p:cNvSpPr/>
            <p:nvPr/>
          </p:nvSpPr>
          <p:spPr>
            <a:xfrm>
              <a:off x="0" y="0"/>
              <a:ext cx="2005210" cy="197159"/>
            </a:xfrm>
            <a:custGeom>
              <a:avLst/>
              <a:gdLst/>
              <a:ahLst/>
              <a:cxnLst/>
              <a:rect l="l" t="t" r="r" b="b"/>
              <a:pathLst>
                <a:path w="2005210" h="197159">
                  <a:moveTo>
                    <a:pt x="0" y="0"/>
                  </a:moveTo>
                  <a:lnTo>
                    <a:pt x="2005210" y="0"/>
                  </a:lnTo>
                  <a:lnTo>
                    <a:pt x="2005210" y="197159"/>
                  </a:lnTo>
                  <a:lnTo>
                    <a:pt x="0" y="197159"/>
                  </a:lnTo>
                  <a:close/>
                </a:path>
              </a:pathLst>
            </a:custGeom>
            <a:solidFill>
              <a:srgbClr val="69A517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C34B18C5-C737-A487-0C6C-472573BCBB50}"/>
                </a:ext>
              </a:extLst>
            </p:cNvPr>
            <p:cNvSpPr txBox="1"/>
            <p:nvPr/>
          </p:nvSpPr>
          <p:spPr>
            <a:xfrm>
              <a:off x="0" y="-47625"/>
              <a:ext cx="2005210" cy="244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116F8D61-88E0-A3D9-19E3-8FE507772E8E}"/>
              </a:ext>
            </a:extLst>
          </p:cNvPr>
          <p:cNvGrpSpPr/>
          <p:nvPr userDrawn="1"/>
        </p:nvGrpSpPr>
        <p:grpSpPr>
          <a:xfrm>
            <a:off x="3934310" y="1560087"/>
            <a:ext cx="1739431" cy="535478"/>
            <a:chOff x="0" y="0"/>
            <a:chExt cx="623373" cy="191903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05704DE-3839-3561-65A1-3E756C4A0831}"/>
                </a:ext>
              </a:extLst>
            </p:cNvPr>
            <p:cNvSpPr/>
            <p:nvPr/>
          </p:nvSpPr>
          <p:spPr>
            <a:xfrm>
              <a:off x="0" y="0"/>
              <a:ext cx="623373" cy="191903"/>
            </a:xfrm>
            <a:custGeom>
              <a:avLst/>
              <a:gdLst/>
              <a:ahLst/>
              <a:cxnLst/>
              <a:rect l="l" t="t" r="r" b="b"/>
              <a:pathLst>
                <a:path w="623373" h="191903">
                  <a:moveTo>
                    <a:pt x="95952" y="0"/>
                  </a:moveTo>
                  <a:lnTo>
                    <a:pt x="527421" y="0"/>
                  </a:lnTo>
                  <a:cubicBezTo>
                    <a:pt x="552869" y="0"/>
                    <a:pt x="577275" y="10109"/>
                    <a:pt x="595269" y="28104"/>
                  </a:cubicBezTo>
                  <a:cubicBezTo>
                    <a:pt x="613264" y="46098"/>
                    <a:pt x="623373" y="70504"/>
                    <a:pt x="623373" y="95952"/>
                  </a:cubicBezTo>
                  <a:lnTo>
                    <a:pt x="623373" y="95952"/>
                  </a:lnTo>
                  <a:cubicBezTo>
                    <a:pt x="623373" y="148944"/>
                    <a:pt x="580414" y="191903"/>
                    <a:pt x="527421" y="191903"/>
                  </a:cubicBezTo>
                  <a:lnTo>
                    <a:pt x="95952" y="191903"/>
                  </a:lnTo>
                  <a:cubicBezTo>
                    <a:pt x="70504" y="191903"/>
                    <a:pt x="46098" y="181794"/>
                    <a:pt x="28104" y="163800"/>
                  </a:cubicBezTo>
                  <a:cubicBezTo>
                    <a:pt x="10109" y="145805"/>
                    <a:pt x="0" y="121399"/>
                    <a:pt x="0" y="95952"/>
                  </a:cubicBezTo>
                  <a:lnTo>
                    <a:pt x="0" y="95952"/>
                  </a:lnTo>
                  <a:cubicBezTo>
                    <a:pt x="0" y="70504"/>
                    <a:pt x="10109" y="46098"/>
                    <a:pt x="28104" y="28104"/>
                  </a:cubicBezTo>
                  <a:cubicBezTo>
                    <a:pt x="46098" y="10109"/>
                    <a:pt x="70504" y="0"/>
                    <a:pt x="959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594691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17E1C7AB-426A-D757-43F0-696A57E88319}"/>
                </a:ext>
              </a:extLst>
            </p:cNvPr>
            <p:cNvSpPr txBox="1"/>
            <p:nvPr/>
          </p:nvSpPr>
          <p:spPr>
            <a:xfrm>
              <a:off x="0" y="-47625"/>
              <a:ext cx="623373" cy="239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A127F22A-4716-EF93-C18D-0C694D58C2B9}"/>
              </a:ext>
            </a:extLst>
          </p:cNvPr>
          <p:cNvGrpSpPr/>
          <p:nvPr userDrawn="1"/>
        </p:nvGrpSpPr>
        <p:grpSpPr>
          <a:xfrm>
            <a:off x="920918" y="891259"/>
            <a:ext cx="1739431" cy="535478"/>
            <a:chOff x="0" y="0"/>
            <a:chExt cx="623373" cy="191903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7F93A40-C9CE-B602-BF6B-3B7672186C33}"/>
                </a:ext>
              </a:extLst>
            </p:cNvPr>
            <p:cNvSpPr/>
            <p:nvPr/>
          </p:nvSpPr>
          <p:spPr>
            <a:xfrm>
              <a:off x="0" y="0"/>
              <a:ext cx="623373" cy="191903"/>
            </a:xfrm>
            <a:custGeom>
              <a:avLst/>
              <a:gdLst/>
              <a:ahLst/>
              <a:cxnLst/>
              <a:rect l="l" t="t" r="r" b="b"/>
              <a:pathLst>
                <a:path w="623373" h="191903">
                  <a:moveTo>
                    <a:pt x="95952" y="0"/>
                  </a:moveTo>
                  <a:lnTo>
                    <a:pt x="527421" y="0"/>
                  </a:lnTo>
                  <a:cubicBezTo>
                    <a:pt x="552869" y="0"/>
                    <a:pt x="577275" y="10109"/>
                    <a:pt x="595269" y="28104"/>
                  </a:cubicBezTo>
                  <a:cubicBezTo>
                    <a:pt x="613264" y="46098"/>
                    <a:pt x="623373" y="70504"/>
                    <a:pt x="623373" y="95952"/>
                  </a:cubicBezTo>
                  <a:lnTo>
                    <a:pt x="623373" y="95952"/>
                  </a:lnTo>
                  <a:cubicBezTo>
                    <a:pt x="623373" y="148944"/>
                    <a:pt x="580414" y="191903"/>
                    <a:pt x="527421" y="191903"/>
                  </a:cubicBezTo>
                  <a:lnTo>
                    <a:pt x="95952" y="191903"/>
                  </a:lnTo>
                  <a:cubicBezTo>
                    <a:pt x="70504" y="191903"/>
                    <a:pt x="46098" y="181794"/>
                    <a:pt x="28104" y="163800"/>
                  </a:cubicBezTo>
                  <a:cubicBezTo>
                    <a:pt x="10109" y="145805"/>
                    <a:pt x="0" y="121399"/>
                    <a:pt x="0" y="95952"/>
                  </a:cubicBezTo>
                  <a:lnTo>
                    <a:pt x="0" y="95952"/>
                  </a:lnTo>
                  <a:cubicBezTo>
                    <a:pt x="0" y="70504"/>
                    <a:pt x="10109" y="46098"/>
                    <a:pt x="28104" y="28104"/>
                  </a:cubicBezTo>
                  <a:cubicBezTo>
                    <a:pt x="46098" y="10109"/>
                    <a:pt x="70504" y="0"/>
                    <a:pt x="959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594691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4E24A6BA-222A-2170-EBC5-A9B65654F225}"/>
                </a:ext>
              </a:extLst>
            </p:cNvPr>
            <p:cNvSpPr txBox="1"/>
            <p:nvPr/>
          </p:nvSpPr>
          <p:spPr>
            <a:xfrm>
              <a:off x="0" y="-47625"/>
              <a:ext cx="623373" cy="239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34" name="Group 14">
            <a:extLst>
              <a:ext uri="{FF2B5EF4-FFF2-40B4-BE49-F238E27FC236}">
                <a16:creationId xmlns:a16="http://schemas.microsoft.com/office/drawing/2014/main" id="{F5895F43-60B0-184C-0371-5D6DE40A3862}"/>
              </a:ext>
            </a:extLst>
          </p:cNvPr>
          <p:cNvGrpSpPr/>
          <p:nvPr userDrawn="1"/>
        </p:nvGrpSpPr>
        <p:grpSpPr>
          <a:xfrm>
            <a:off x="2910284" y="891259"/>
            <a:ext cx="1739431" cy="535478"/>
            <a:chOff x="0" y="0"/>
            <a:chExt cx="623373" cy="191903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6BA220AE-B115-E721-6274-B8969FB02BCB}"/>
                </a:ext>
              </a:extLst>
            </p:cNvPr>
            <p:cNvSpPr/>
            <p:nvPr/>
          </p:nvSpPr>
          <p:spPr>
            <a:xfrm>
              <a:off x="0" y="0"/>
              <a:ext cx="623373" cy="191903"/>
            </a:xfrm>
            <a:custGeom>
              <a:avLst/>
              <a:gdLst/>
              <a:ahLst/>
              <a:cxnLst/>
              <a:rect l="l" t="t" r="r" b="b"/>
              <a:pathLst>
                <a:path w="623373" h="191903">
                  <a:moveTo>
                    <a:pt x="95952" y="0"/>
                  </a:moveTo>
                  <a:lnTo>
                    <a:pt x="527421" y="0"/>
                  </a:lnTo>
                  <a:cubicBezTo>
                    <a:pt x="552869" y="0"/>
                    <a:pt x="577275" y="10109"/>
                    <a:pt x="595269" y="28104"/>
                  </a:cubicBezTo>
                  <a:cubicBezTo>
                    <a:pt x="613264" y="46098"/>
                    <a:pt x="623373" y="70504"/>
                    <a:pt x="623373" y="95952"/>
                  </a:cubicBezTo>
                  <a:lnTo>
                    <a:pt x="623373" y="95952"/>
                  </a:lnTo>
                  <a:cubicBezTo>
                    <a:pt x="623373" y="148944"/>
                    <a:pt x="580414" y="191903"/>
                    <a:pt x="527421" y="191903"/>
                  </a:cubicBezTo>
                  <a:lnTo>
                    <a:pt x="95952" y="191903"/>
                  </a:lnTo>
                  <a:cubicBezTo>
                    <a:pt x="70504" y="191903"/>
                    <a:pt x="46098" y="181794"/>
                    <a:pt x="28104" y="163800"/>
                  </a:cubicBezTo>
                  <a:cubicBezTo>
                    <a:pt x="10109" y="145805"/>
                    <a:pt x="0" y="121399"/>
                    <a:pt x="0" y="95952"/>
                  </a:cubicBezTo>
                  <a:lnTo>
                    <a:pt x="0" y="95952"/>
                  </a:lnTo>
                  <a:cubicBezTo>
                    <a:pt x="0" y="70504"/>
                    <a:pt x="10109" y="46098"/>
                    <a:pt x="28104" y="28104"/>
                  </a:cubicBezTo>
                  <a:cubicBezTo>
                    <a:pt x="46098" y="10109"/>
                    <a:pt x="70504" y="0"/>
                    <a:pt x="959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594691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E93A2E42-E1E1-EEF1-7359-1B4F651CFE39}"/>
                </a:ext>
              </a:extLst>
            </p:cNvPr>
            <p:cNvSpPr txBox="1"/>
            <p:nvPr/>
          </p:nvSpPr>
          <p:spPr>
            <a:xfrm>
              <a:off x="0" y="-47625"/>
              <a:ext cx="623373" cy="239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8FEBB88A-EE51-F8BA-B8E0-77E4462F1A15}"/>
              </a:ext>
            </a:extLst>
          </p:cNvPr>
          <p:cNvGrpSpPr/>
          <p:nvPr userDrawn="1"/>
        </p:nvGrpSpPr>
        <p:grpSpPr>
          <a:xfrm>
            <a:off x="4899650" y="891259"/>
            <a:ext cx="1739431" cy="535478"/>
            <a:chOff x="0" y="0"/>
            <a:chExt cx="623373" cy="191903"/>
          </a:xfrm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9DAE532B-F36D-170E-5D0E-CC6A3B27CA3A}"/>
                </a:ext>
              </a:extLst>
            </p:cNvPr>
            <p:cNvSpPr/>
            <p:nvPr/>
          </p:nvSpPr>
          <p:spPr>
            <a:xfrm>
              <a:off x="0" y="0"/>
              <a:ext cx="623373" cy="191903"/>
            </a:xfrm>
            <a:custGeom>
              <a:avLst/>
              <a:gdLst/>
              <a:ahLst/>
              <a:cxnLst/>
              <a:rect l="l" t="t" r="r" b="b"/>
              <a:pathLst>
                <a:path w="623373" h="191903">
                  <a:moveTo>
                    <a:pt x="95952" y="0"/>
                  </a:moveTo>
                  <a:lnTo>
                    <a:pt x="527421" y="0"/>
                  </a:lnTo>
                  <a:cubicBezTo>
                    <a:pt x="552869" y="0"/>
                    <a:pt x="577275" y="10109"/>
                    <a:pt x="595269" y="28104"/>
                  </a:cubicBezTo>
                  <a:cubicBezTo>
                    <a:pt x="613264" y="46098"/>
                    <a:pt x="623373" y="70504"/>
                    <a:pt x="623373" y="95952"/>
                  </a:cubicBezTo>
                  <a:lnTo>
                    <a:pt x="623373" y="95952"/>
                  </a:lnTo>
                  <a:cubicBezTo>
                    <a:pt x="623373" y="148944"/>
                    <a:pt x="580414" y="191903"/>
                    <a:pt x="527421" y="191903"/>
                  </a:cubicBezTo>
                  <a:lnTo>
                    <a:pt x="95952" y="191903"/>
                  </a:lnTo>
                  <a:cubicBezTo>
                    <a:pt x="70504" y="191903"/>
                    <a:pt x="46098" y="181794"/>
                    <a:pt x="28104" y="163800"/>
                  </a:cubicBezTo>
                  <a:cubicBezTo>
                    <a:pt x="10109" y="145805"/>
                    <a:pt x="0" y="121399"/>
                    <a:pt x="0" y="95952"/>
                  </a:cubicBezTo>
                  <a:lnTo>
                    <a:pt x="0" y="95952"/>
                  </a:lnTo>
                  <a:cubicBezTo>
                    <a:pt x="0" y="70504"/>
                    <a:pt x="10109" y="46098"/>
                    <a:pt x="28104" y="28104"/>
                  </a:cubicBezTo>
                  <a:cubicBezTo>
                    <a:pt x="46098" y="10109"/>
                    <a:pt x="70504" y="0"/>
                    <a:pt x="959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594691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9295CC34-9772-79B7-2920-2DB409008C71}"/>
                </a:ext>
              </a:extLst>
            </p:cNvPr>
            <p:cNvSpPr txBox="1"/>
            <p:nvPr/>
          </p:nvSpPr>
          <p:spPr>
            <a:xfrm>
              <a:off x="0" y="-47625"/>
              <a:ext cx="623373" cy="239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B95D3FB1-63F4-11F0-6B7B-630BB61A9B4E}"/>
              </a:ext>
            </a:extLst>
          </p:cNvPr>
          <p:cNvGrpSpPr/>
          <p:nvPr userDrawn="1"/>
        </p:nvGrpSpPr>
        <p:grpSpPr>
          <a:xfrm>
            <a:off x="1886259" y="1560087"/>
            <a:ext cx="1739431" cy="535478"/>
            <a:chOff x="0" y="0"/>
            <a:chExt cx="623373" cy="191903"/>
          </a:xfrm>
        </p:grpSpPr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0F42DA38-3C05-F4E7-74A0-1B3257E77651}"/>
                </a:ext>
              </a:extLst>
            </p:cNvPr>
            <p:cNvSpPr/>
            <p:nvPr/>
          </p:nvSpPr>
          <p:spPr>
            <a:xfrm>
              <a:off x="0" y="0"/>
              <a:ext cx="623373" cy="191903"/>
            </a:xfrm>
            <a:custGeom>
              <a:avLst/>
              <a:gdLst/>
              <a:ahLst/>
              <a:cxnLst/>
              <a:rect l="l" t="t" r="r" b="b"/>
              <a:pathLst>
                <a:path w="623373" h="191903">
                  <a:moveTo>
                    <a:pt x="95952" y="0"/>
                  </a:moveTo>
                  <a:lnTo>
                    <a:pt x="527421" y="0"/>
                  </a:lnTo>
                  <a:cubicBezTo>
                    <a:pt x="552869" y="0"/>
                    <a:pt x="577275" y="10109"/>
                    <a:pt x="595269" y="28104"/>
                  </a:cubicBezTo>
                  <a:cubicBezTo>
                    <a:pt x="613264" y="46098"/>
                    <a:pt x="623373" y="70504"/>
                    <a:pt x="623373" y="95952"/>
                  </a:cubicBezTo>
                  <a:lnTo>
                    <a:pt x="623373" y="95952"/>
                  </a:lnTo>
                  <a:cubicBezTo>
                    <a:pt x="623373" y="148944"/>
                    <a:pt x="580414" y="191903"/>
                    <a:pt x="527421" y="191903"/>
                  </a:cubicBezTo>
                  <a:lnTo>
                    <a:pt x="95952" y="191903"/>
                  </a:lnTo>
                  <a:cubicBezTo>
                    <a:pt x="70504" y="191903"/>
                    <a:pt x="46098" y="181794"/>
                    <a:pt x="28104" y="163800"/>
                  </a:cubicBezTo>
                  <a:cubicBezTo>
                    <a:pt x="10109" y="145805"/>
                    <a:pt x="0" y="121399"/>
                    <a:pt x="0" y="95952"/>
                  </a:cubicBezTo>
                  <a:lnTo>
                    <a:pt x="0" y="95952"/>
                  </a:lnTo>
                  <a:cubicBezTo>
                    <a:pt x="0" y="70504"/>
                    <a:pt x="10109" y="46098"/>
                    <a:pt x="28104" y="28104"/>
                  </a:cubicBezTo>
                  <a:cubicBezTo>
                    <a:pt x="46098" y="10109"/>
                    <a:pt x="70504" y="0"/>
                    <a:pt x="959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594691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5F306817-46FE-0D98-CEBF-30A8D5F493B9}"/>
                </a:ext>
              </a:extLst>
            </p:cNvPr>
            <p:cNvSpPr txBox="1"/>
            <p:nvPr/>
          </p:nvSpPr>
          <p:spPr>
            <a:xfrm>
              <a:off x="0" y="-47625"/>
              <a:ext cx="623373" cy="239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4" name="TextBox 24">
            <a:extLst>
              <a:ext uri="{FF2B5EF4-FFF2-40B4-BE49-F238E27FC236}">
                <a16:creationId xmlns:a16="http://schemas.microsoft.com/office/drawing/2014/main" id="{024B2E33-4B0B-D126-D138-03EBBA606851}"/>
              </a:ext>
            </a:extLst>
          </p:cNvPr>
          <p:cNvSpPr txBox="1"/>
          <p:nvPr userDrawn="1"/>
        </p:nvSpPr>
        <p:spPr>
          <a:xfrm>
            <a:off x="398435" y="187712"/>
            <a:ext cx="6762804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rgbClr val="594691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Découvrez d’autres articles de la région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81163DD5-DBAA-B633-9956-77CBAD836AC5}"/>
              </a:ext>
            </a:extLst>
          </p:cNvPr>
          <p:cNvSpPr txBox="1"/>
          <p:nvPr userDrawn="1"/>
        </p:nvSpPr>
        <p:spPr>
          <a:xfrm>
            <a:off x="1129073" y="5153278"/>
            <a:ext cx="5301853" cy="27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fr-FR" sz="1700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</a:rPr>
              <a:t>MGEN, Première mutuelle des agents du service public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2DDB06BC-BD49-F0A2-D58C-8D925163AA7C}"/>
              </a:ext>
            </a:extLst>
          </p:cNvPr>
          <p:cNvSpPr txBox="1"/>
          <p:nvPr userDrawn="1"/>
        </p:nvSpPr>
        <p:spPr>
          <a:xfrm>
            <a:off x="870885" y="2481815"/>
            <a:ext cx="6126850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rgbClr val="594691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L’info en direct sur fb et sur Internet 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F0D20D9B-B382-662E-A7EF-C4AECCEF2EA0}"/>
              </a:ext>
            </a:extLst>
          </p:cNvPr>
          <p:cNvSpPr txBox="1"/>
          <p:nvPr userDrawn="1"/>
        </p:nvSpPr>
        <p:spPr>
          <a:xfrm>
            <a:off x="5206610" y="3529012"/>
            <a:ext cx="1772039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fr-FR" sz="2199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  <a:hlinkClick r:id="rId2"/>
              </a:rPr>
              <a:t>mgen.fr</a:t>
            </a:r>
            <a:endParaRPr lang="fr-FR" sz="2199">
              <a:solidFill>
                <a:srgbClr val="FFFFFF"/>
              </a:solidFill>
              <a:latin typeface="Aeonik MGEN" panose="020B0503030300000000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A870B3F6-FAF9-915B-6C08-747011CC2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6946900"/>
            <a:ext cx="4284662" cy="21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pic>
        <p:nvPicPr>
          <p:cNvPr id="59" name="Graphique 58" descr="Flèche : pivoter à gauche avec un remplissage uni">
            <a:extLst>
              <a:ext uri="{FF2B5EF4-FFF2-40B4-BE49-F238E27FC236}">
                <a16:creationId xmlns:a16="http://schemas.microsoft.com/office/drawing/2014/main" id="{8710D0D8-B882-3DCD-45D6-F899E4526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411233">
            <a:off x="634892" y="3050130"/>
            <a:ext cx="694970" cy="694970"/>
          </a:xfrm>
          <a:prstGeom prst="rect">
            <a:avLst/>
          </a:prstGeom>
        </p:spPr>
      </p:pic>
      <p:pic>
        <p:nvPicPr>
          <p:cNvPr id="60" name="Graphique 59" descr="Flèche : pivoter à gauche avec un remplissage uni">
            <a:extLst>
              <a:ext uri="{FF2B5EF4-FFF2-40B4-BE49-F238E27FC236}">
                <a16:creationId xmlns:a16="http://schemas.microsoft.com/office/drawing/2014/main" id="{D8AA1CD8-30C5-5C72-C51E-4C51FB87D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88767" flipH="1">
            <a:off x="6476179" y="3075978"/>
            <a:ext cx="694970" cy="694970"/>
          </a:xfrm>
          <a:prstGeom prst="rect">
            <a:avLst/>
          </a:prstGeom>
        </p:spPr>
      </p:pic>
      <p:sp>
        <p:nvSpPr>
          <p:cNvPr id="62" name="Espace réservé pour une image  61">
            <a:extLst>
              <a:ext uri="{FF2B5EF4-FFF2-40B4-BE49-F238E27FC236}">
                <a16:creationId xmlns:a16="http://schemas.microsoft.com/office/drawing/2014/main" id="{DD60D8FB-58CC-64F3-1C16-ED9FD2990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1613" y="3397250"/>
            <a:ext cx="1440000" cy="144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63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rose/vert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DA9920F-AB56-45B8-BEC1-949DFEF4F11C}"/>
              </a:ext>
            </a:extLst>
          </p:cNvPr>
          <p:cNvSpPr/>
          <p:nvPr/>
        </p:nvSpPr>
        <p:spPr>
          <a:xfrm>
            <a:off x="0" y="5346000"/>
            <a:ext cx="7560000" cy="5346000"/>
          </a:xfrm>
          <a:custGeom>
            <a:avLst/>
            <a:gdLst/>
            <a:ahLst/>
            <a:cxnLst/>
            <a:rect l="l" t="t" r="r" b="b"/>
            <a:pathLst>
              <a:path w="2709333" h="1915886">
                <a:moveTo>
                  <a:pt x="0" y="0"/>
                </a:moveTo>
                <a:lnTo>
                  <a:pt x="2709333" y="0"/>
                </a:lnTo>
                <a:lnTo>
                  <a:pt x="2709333" y="1915886"/>
                </a:lnTo>
                <a:lnTo>
                  <a:pt x="0" y="191588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1596045A-A716-57CD-92D2-3DA118208580}"/>
              </a:ext>
            </a:extLst>
          </p:cNvPr>
          <p:cNvGrpSpPr/>
          <p:nvPr userDrawn="1"/>
        </p:nvGrpSpPr>
        <p:grpSpPr>
          <a:xfrm>
            <a:off x="982377" y="5070928"/>
            <a:ext cx="5595246" cy="550144"/>
            <a:chOff x="0" y="0"/>
            <a:chExt cx="2005210" cy="197159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9A0DE86-07C1-FEB9-29F1-F7EAAB0ED478}"/>
                </a:ext>
              </a:extLst>
            </p:cNvPr>
            <p:cNvSpPr/>
            <p:nvPr/>
          </p:nvSpPr>
          <p:spPr>
            <a:xfrm>
              <a:off x="0" y="0"/>
              <a:ext cx="2005210" cy="197159"/>
            </a:xfrm>
            <a:custGeom>
              <a:avLst/>
              <a:gdLst/>
              <a:ahLst/>
              <a:cxnLst/>
              <a:rect l="l" t="t" r="r" b="b"/>
              <a:pathLst>
                <a:path w="2005210" h="197159">
                  <a:moveTo>
                    <a:pt x="0" y="0"/>
                  </a:moveTo>
                  <a:lnTo>
                    <a:pt x="2005210" y="0"/>
                  </a:lnTo>
                  <a:lnTo>
                    <a:pt x="2005210" y="197159"/>
                  </a:lnTo>
                  <a:lnTo>
                    <a:pt x="0" y="197159"/>
                  </a:lnTo>
                  <a:close/>
                </a:path>
              </a:pathLst>
            </a:custGeom>
            <a:solidFill>
              <a:srgbClr val="69A517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C34B18C5-C737-A487-0C6C-472573BCBB50}"/>
                </a:ext>
              </a:extLst>
            </p:cNvPr>
            <p:cNvSpPr txBox="1"/>
            <p:nvPr/>
          </p:nvSpPr>
          <p:spPr>
            <a:xfrm>
              <a:off x="0" y="-47625"/>
              <a:ext cx="2005210" cy="244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605704DE-3839-3561-65A1-3E756C4A0831}"/>
              </a:ext>
            </a:extLst>
          </p:cNvPr>
          <p:cNvSpPr/>
          <p:nvPr/>
        </p:nvSpPr>
        <p:spPr>
          <a:xfrm>
            <a:off x="3934310" y="1560087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C7F93A40-C9CE-B602-BF6B-3B7672186C33}"/>
              </a:ext>
            </a:extLst>
          </p:cNvPr>
          <p:cNvSpPr/>
          <p:nvPr userDrawn="1"/>
        </p:nvSpPr>
        <p:spPr>
          <a:xfrm>
            <a:off x="920918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6BA220AE-B115-E721-6274-B8969FB02BCB}"/>
              </a:ext>
            </a:extLst>
          </p:cNvPr>
          <p:cNvSpPr/>
          <p:nvPr userDrawn="1"/>
        </p:nvSpPr>
        <p:spPr>
          <a:xfrm>
            <a:off x="2910284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9DAE532B-F36D-170E-5D0E-CC6A3B27CA3A}"/>
              </a:ext>
            </a:extLst>
          </p:cNvPr>
          <p:cNvSpPr/>
          <p:nvPr userDrawn="1"/>
        </p:nvSpPr>
        <p:spPr>
          <a:xfrm>
            <a:off x="4899650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0F42DA38-3C05-F4E7-74A0-1B3257E77651}"/>
              </a:ext>
            </a:extLst>
          </p:cNvPr>
          <p:cNvSpPr/>
          <p:nvPr/>
        </p:nvSpPr>
        <p:spPr>
          <a:xfrm>
            <a:off x="1886259" y="1560087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024B2E33-4B0B-D126-D138-03EBBA606851}"/>
              </a:ext>
            </a:extLst>
          </p:cNvPr>
          <p:cNvSpPr txBox="1"/>
          <p:nvPr userDrawn="1"/>
        </p:nvSpPr>
        <p:spPr>
          <a:xfrm>
            <a:off x="398435" y="187712"/>
            <a:ext cx="6762804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chemeClr val="accent2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Découvrez d’autres articles de la région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81163DD5-DBAA-B633-9956-77CBAD836AC5}"/>
              </a:ext>
            </a:extLst>
          </p:cNvPr>
          <p:cNvSpPr txBox="1"/>
          <p:nvPr userDrawn="1"/>
        </p:nvSpPr>
        <p:spPr>
          <a:xfrm>
            <a:off x="1129073" y="5153278"/>
            <a:ext cx="5301853" cy="27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fr-FR" sz="1700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</a:rPr>
              <a:t>MGEN, Première mutuelle des agents du service public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2DDB06BC-BD49-F0A2-D58C-8D925163AA7C}"/>
              </a:ext>
            </a:extLst>
          </p:cNvPr>
          <p:cNvSpPr txBox="1"/>
          <p:nvPr userDrawn="1"/>
        </p:nvSpPr>
        <p:spPr>
          <a:xfrm>
            <a:off x="870885" y="2481815"/>
            <a:ext cx="6126850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chemeClr val="accent2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L’info en direct sur fb et sur Internet 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F0D20D9B-B382-662E-A7EF-C4AECCEF2EA0}"/>
              </a:ext>
            </a:extLst>
          </p:cNvPr>
          <p:cNvSpPr txBox="1"/>
          <p:nvPr userDrawn="1"/>
        </p:nvSpPr>
        <p:spPr>
          <a:xfrm>
            <a:off x="5206610" y="3529012"/>
            <a:ext cx="1772039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fr-FR" sz="2199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  <a:hlinkClick r:id="rId2"/>
              </a:rPr>
              <a:t>mgen.fr</a:t>
            </a:r>
            <a:endParaRPr lang="fr-FR" sz="2199">
              <a:solidFill>
                <a:srgbClr val="FFFFFF"/>
              </a:solidFill>
              <a:latin typeface="Aeonik MGEN" panose="020B0503030300000000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A870B3F6-FAF9-915B-6C08-747011CC2EB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4363" y="6946900"/>
            <a:ext cx="4284662" cy="21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pic>
        <p:nvPicPr>
          <p:cNvPr id="59" name="Graphique 58" descr="Flèche : pivoter à gauche avec un remplissage uni">
            <a:extLst>
              <a:ext uri="{FF2B5EF4-FFF2-40B4-BE49-F238E27FC236}">
                <a16:creationId xmlns:a16="http://schemas.microsoft.com/office/drawing/2014/main" id="{8710D0D8-B882-3DCD-45D6-F899E4526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411233">
            <a:off x="634892" y="3050130"/>
            <a:ext cx="694970" cy="694970"/>
          </a:xfrm>
          <a:prstGeom prst="rect">
            <a:avLst/>
          </a:prstGeom>
        </p:spPr>
      </p:pic>
      <p:pic>
        <p:nvPicPr>
          <p:cNvPr id="60" name="Graphique 59" descr="Flèche : pivoter à gauche avec un remplissage uni">
            <a:extLst>
              <a:ext uri="{FF2B5EF4-FFF2-40B4-BE49-F238E27FC236}">
                <a16:creationId xmlns:a16="http://schemas.microsoft.com/office/drawing/2014/main" id="{D8AA1CD8-30C5-5C72-C51E-4C51FB87D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88767" flipH="1">
            <a:off x="6476179" y="3075978"/>
            <a:ext cx="694970" cy="694970"/>
          </a:xfrm>
          <a:prstGeom prst="rect">
            <a:avLst/>
          </a:prstGeom>
        </p:spPr>
      </p:pic>
      <p:sp>
        <p:nvSpPr>
          <p:cNvPr id="62" name="Espace réservé pour une image  61">
            <a:extLst>
              <a:ext uri="{FF2B5EF4-FFF2-40B4-BE49-F238E27FC236}">
                <a16:creationId xmlns:a16="http://schemas.microsoft.com/office/drawing/2014/main" id="{DD60D8FB-58CC-64F3-1C16-ED9FD29902CD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471613" y="3397250"/>
            <a:ext cx="1440000" cy="144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7265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vert/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DA9920F-AB56-45B8-BEC1-949DFEF4F11C}"/>
              </a:ext>
            </a:extLst>
          </p:cNvPr>
          <p:cNvSpPr/>
          <p:nvPr/>
        </p:nvSpPr>
        <p:spPr>
          <a:xfrm>
            <a:off x="0" y="5346000"/>
            <a:ext cx="7560000" cy="5346000"/>
          </a:xfrm>
          <a:custGeom>
            <a:avLst/>
            <a:gdLst/>
            <a:ahLst/>
            <a:cxnLst/>
            <a:rect l="l" t="t" r="r" b="b"/>
            <a:pathLst>
              <a:path w="2709333" h="1915886">
                <a:moveTo>
                  <a:pt x="0" y="0"/>
                </a:moveTo>
                <a:lnTo>
                  <a:pt x="2709333" y="0"/>
                </a:lnTo>
                <a:lnTo>
                  <a:pt x="2709333" y="1915886"/>
                </a:lnTo>
                <a:lnTo>
                  <a:pt x="0" y="191588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1596045A-A716-57CD-92D2-3DA118208580}"/>
              </a:ext>
            </a:extLst>
          </p:cNvPr>
          <p:cNvGrpSpPr/>
          <p:nvPr userDrawn="1"/>
        </p:nvGrpSpPr>
        <p:grpSpPr>
          <a:xfrm>
            <a:off x="982377" y="5070928"/>
            <a:ext cx="5595246" cy="550144"/>
            <a:chOff x="0" y="0"/>
            <a:chExt cx="2005210" cy="197159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9A0DE86-07C1-FEB9-29F1-F7EAAB0ED478}"/>
                </a:ext>
              </a:extLst>
            </p:cNvPr>
            <p:cNvSpPr/>
            <p:nvPr/>
          </p:nvSpPr>
          <p:spPr>
            <a:xfrm>
              <a:off x="0" y="0"/>
              <a:ext cx="2005210" cy="197159"/>
            </a:xfrm>
            <a:custGeom>
              <a:avLst/>
              <a:gdLst/>
              <a:ahLst/>
              <a:cxnLst/>
              <a:rect l="l" t="t" r="r" b="b"/>
              <a:pathLst>
                <a:path w="2005210" h="197159">
                  <a:moveTo>
                    <a:pt x="0" y="0"/>
                  </a:moveTo>
                  <a:lnTo>
                    <a:pt x="2005210" y="0"/>
                  </a:lnTo>
                  <a:lnTo>
                    <a:pt x="2005210" y="197159"/>
                  </a:lnTo>
                  <a:lnTo>
                    <a:pt x="0" y="197159"/>
                  </a:lnTo>
                  <a:close/>
                </a:path>
              </a:pathLst>
            </a:custGeom>
            <a:solidFill>
              <a:srgbClr val="69A517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C34B18C5-C737-A487-0C6C-472573BCBB50}"/>
                </a:ext>
              </a:extLst>
            </p:cNvPr>
            <p:cNvSpPr txBox="1"/>
            <p:nvPr/>
          </p:nvSpPr>
          <p:spPr>
            <a:xfrm>
              <a:off x="0" y="-47625"/>
              <a:ext cx="2005210" cy="244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605704DE-3839-3561-65A1-3E756C4A0831}"/>
              </a:ext>
            </a:extLst>
          </p:cNvPr>
          <p:cNvSpPr/>
          <p:nvPr/>
        </p:nvSpPr>
        <p:spPr>
          <a:xfrm>
            <a:off x="3934310" y="1560087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C7F93A40-C9CE-B602-BF6B-3B7672186C33}"/>
              </a:ext>
            </a:extLst>
          </p:cNvPr>
          <p:cNvSpPr/>
          <p:nvPr userDrawn="1"/>
        </p:nvSpPr>
        <p:spPr>
          <a:xfrm>
            <a:off x="920918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6BA220AE-B115-E721-6274-B8969FB02BCB}"/>
              </a:ext>
            </a:extLst>
          </p:cNvPr>
          <p:cNvSpPr/>
          <p:nvPr userDrawn="1"/>
        </p:nvSpPr>
        <p:spPr>
          <a:xfrm>
            <a:off x="2910284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9DAE532B-F36D-170E-5D0E-CC6A3B27CA3A}"/>
              </a:ext>
            </a:extLst>
          </p:cNvPr>
          <p:cNvSpPr/>
          <p:nvPr userDrawn="1"/>
        </p:nvSpPr>
        <p:spPr>
          <a:xfrm>
            <a:off x="4899650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0F42DA38-3C05-F4E7-74A0-1B3257E77651}"/>
              </a:ext>
            </a:extLst>
          </p:cNvPr>
          <p:cNvSpPr/>
          <p:nvPr/>
        </p:nvSpPr>
        <p:spPr>
          <a:xfrm>
            <a:off x="1886259" y="1560087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024B2E33-4B0B-D126-D138-03EBBA606851}"/>
              </a:ext>
            </a:extLst>
          </p:cNvPr>
          <p:cNvSpPr txBox="1"/>
          <p:nvPr userDrawn="1"/>
        </p:nvSpPr>
        <p:spPr>
          <a:xfrm>
            <a:off x="398435" y="187712"/>
            <a:ext cx="6762804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chemeClr val="accent4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Découvrez d’autres articles de la région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81163DD5-DBAA-B633-9956-77CBAD836AC5}"/>
              </a:ext>
            </a:extLst>
          </p:cNvPr>
          <p:cNvSpPr txBox="1"/>
          <p:nvPr userDrawn="1"/>
        </p:nvSpPr>
        <p:spPr>
          <a:xfrm>
            <a:off x="1129073" y="5153278"/>
            <a:ext cx="5301853" cy="27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fr-FR" sz="1700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</a:rPr>
              <a:t>MGEN, Première mutuelle des agents du service public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2DDB06BC-BD49-F0A2-D58C-8D925163AA7C}"/>
              </a:ext>
            </a:extLst>
          </p:cNvPr>
          <p:cNvSpPr txBox="1"/>
          <p:nvPr userDrawn="1"/>
        </p:nvSpPr>
        <p:spPr>
          <a:xfrm>
            <a:off x="870885" y="2481815"/>
            <a:ext cx="6126850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chemeClr val="accent4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L’info en direct sur fb et sur Internet 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F0D20D9B-B382-662E-A7EF-C4AECCEF2EA0}"/>
              </a:ext>
            </a:extLst>
          </p:cNvPr>
          <p:cNvSpPr txBox="1"/>
          <p:nvPr userDrawn="1"/>
        </p:nvSpPr>
        <p:spPr>
          <a:xfrm>
            <a:off x="5206610" y="3529012"/>
            <a:ext cx="1772039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fr-FR" sz="2199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  <a:hlinkClick r:id="rId2"/>
              </a:rPr>
              <a:t>mgen.fr</a:t>
            </a:r>
            <a:endParaRPr lang="fr-FR" sz="2199">
              <a:solidFill>
                <a:srgbClr val="FFFFFF"/>
              </a:solidFill>
              <a:latin typeface="Aeonik MGEN" panose="020B0503030300000000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A870B3F6-FAF9-915B-6C08-747011CC2EB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4363" y="6946900"/>
            <a:ext cx="4284662" cy="21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pic>
        <p:nvPicPr>
          <p:cNvPr id="59" name="Graphique 58" descr="Flèche : pivoter à gauche avec un remplissage uni">
            <a:extLst>
              <a:ext uri="{FF2B5EF4-FFF2-40B4-BE49-F238E27FC236}">
                <a16:creationId xmlns:a16="http://schemas.microsoft.com/office/drawing/2014/main" id="{8710D0D8-B882-3DCD-45D6-F899E4526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411233">
            <a:off x="634892" y="3050130"/>
            <a:ext cx="694970" cy="694970"/>
          </a:xfrm>
          <a:prstGeom prst="rect">
            <a:avLst/>
          </a:prstGeom>
        </p:spPr>
      </p:pic>
      <p:pic>
        <p:nvPicPr>
          <p:cNvPr id="60" name="Graphique 59" descr="Flèche : pivoter à gauche avec un remplissage uni">
            <a:extLst>
              <a:ext uri="{FF2B5EF4-FFF2-40B4-BE49-F238E27FC236}">
                <a16:creationId xmlns:a16="http://schemas.microsoft.com/office/drawing/2014/main" id="{D8AA1CD8-30C5-5C72-C51E-4C51FB87D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88767" flipH="1">
            <a:off x="6476179" y="3075978"/>
            <a:ext cx="694970" cy="694970"/>
          </a:xfrm>
          <a:prstGeom prst="rect">
            <a:avLst/>
          </a:prstGeom>
        </p:spPr>
      </p:pic>
      <p:sp>
        <p:nvSpPr>
          <p:cNvPr id="62" name="Espace réservé pour une image  61">
            <a:extLst>
              <a:ext uri="{FF2B5EF4-FFF2-40B4-BE49-F238E27FC236}">
                <a16:creationId xmlns:a16="http://schemas.microsoft.com/office/drawing/2014/main" id="{DD60D8FB-58CC-64F3-1C16-ED9FD29902CD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471613" y="3397250"/>
            <a:ext cx="1440000" cy="144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31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blanc/gri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DA9920F-AB56-45B8-BEC1-949DFEF4F11C}"/>
              </a:ext>
            </a:extLst>
          </p:cNvPr>
          <p:cNvSpPr/>
          <p:nvPr/>
        </p:nvSpPr>
        <p:spPr>
          <a:xfrm>
            <a:off x="0" y="5346000"/>
            <a:ext cx="7560000" cy="5346000"/>
          </a:xfrm>
          <a:custGeom>
            <a:avLst/>
            <a:gdLst/>
            <a:ahLst/>
            <a:cxnLst/>
            <a:rect l="l" t="t" r="r" b="b"/>
            <a:pathLst>
              <a:path w="2709333" h="1915886">
                <a:moveTo>
                  <a:pt x="0" y="0"/>
                </a:moveTo>
                <a:lnTo>
                  <a:pt x="2709333" y="0"/>
                </a:lnTo>
                <a:lnTo>
                  <a:pt x="2709333" y="1915886"/>
                </a:lnTo>
                <a:lnTo>
                  <a:pt x="0" y="1915886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1596045A-A716-57CD-92D2-3DA118208580}"/>
              </a:ext>
            </a:extLst>
          </p:cNvPr>
          <p:cNvGrpSpPr/>
          <p:nvPr userDrawn="1"/>
        </p:nvGrpSpPr>
        <p:grpSpPr>
          <a:xfrm>
            <a:off x="982377" y="5070928"/>
            <a:ext cx="5595246" cy="550144"/>
            <a:chOff x="0" y="0"/>
            <a:chExt cx="2005210" cy="197159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9A0DE86-07C1-FEB9-29F1-F7EAAB0ED478}"/>
                </a:ext>
              </a:extLst>
            </p:cNvPr>
            <p:cNvSpPr/>
            <p:nvPr/>
          </p:nvSpPr>
          <p:spPr>
            <a:xfrm>
              <a:off x="0" y="0"/>
              <a:ext cx="2005210" cy="197159"/>
            </a:xfrm>
            <a:custGeom>
              <a:avLst/>
              <a:gdLst/>
              <a:ahLst/>
              <a:cxnLst/>
              <a:rect l="l" t="t" r="r" b="b"/>
              <a:pathLst>
                <a:path w="2005210" h="197159">
                  <a:moveTo>
                    <a:pt x="0" y="0"/>
                  </a:moveTo>
                  <a:lnTo>
                    <a:pt x="2005210" y="0"/>
                  </a:lnTo>
                  <a:lnTo>
                    <a:pt x="2005210" y="197159"/>
                  </a:lnTo>
                  <a:lnTo>
                    <a:pt x="0" y="197159"/>
                  </a:lnTo>
                  <a:close/>
                </a:path>
              </a:pathLst>
            </a:custGeom>
            <a:solidFill>
              <a:srgbClr val="69A517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C34B18C5-C737-A487-0C6C-472573BCBB50}"/>
                </a:ext>
              </a:extLst>
            </p:cNvPr>
            <p:cNvSpPr txBox="1"/>
            <p:nvPr/>
          </p:nvSpPr>
          <p:spPr>
            <a:xfrm>
              <a:off x="0" y="-47625"/>
              <a:ext cx="2005210" cy="244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605704DE-3839-3561-65A1-3E756C4A0831}"/>
              </a:ext>
            </a:extLst>
          </p:cNvPr>
          <p:cNvSpPr/>
          <p:nvPr/>
        </p:nvSpPr>
        <p:spPr>
          <a:xfrm>
            <a:off x="3934310" y="1560087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C7F93A40-C9CE-B602-BF6B-3B7672186C33}"/>
              </a:ext>
            </a:extLst>
          </p:cNvPr>
          <p:cNvSpPr/>
          <p:nvPr userDrawn="1"/>
        </p:nvSpPr>
        <p:spPr>
          <a:xfrm>
            <a:off x="920918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6BA220AE-B115-E721-6274-B8969FB02BCB}"/>
              </a:ext>
            </a:extLst>
          </p:cNvPr>
          <p:cNvSpPr/>
          <p:nvPr userDrawn="1"/>
        </p:nvSpPr>
        <p:spPr>
          <a:xfrm>
            <a:off x="2910284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9DAE532B-F36D-170E-5D0E-CC6A3B27CA3A}"/>
              </a:ext>
            </a:extLst>
          </p:cNvPr>
          <p:cNvSpPr/>
          <p:nvPr userDrawn="1"/>
        </p:nvSpPr>
        <p:spPr>
          <a:xfrm>
            <a:off x="4899650" y="891259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0F42DA38-3C05-F4E7-74A0-1B3257E77651}"/>
              </a:ext>
            </a:extLst>
          </p:cNvPr>
          <p:cNvSpPr/>
          <p:nvPr/>
        </p:nvSpPr>
        <p:spPr>
          <a:xfrm>
            <a:off x="1886259" y="1560087"/>
            <a:ext cx="1739431" cy="535478"/>
          </a:xfrm>
          <a:custGeom>
            <a:avLst/>
            <a:gdLst/>
            <a:ahLst/>
            <a:cxnLst/>
            <a:rect l="l" t="t" r="r" b="b"/>
            <a:pathLst>
              <a:path w="623373" h="191903">
                <a:moveTo>
                  <a:pt x="95952" y="0"/>
                </a:moveTo>
                <a:lnTo>
                  <a:pt x="527421" y="0"/>
                </a:lnTo>
                <a:cubicBezTo>
                  <a:pt x="552869" y="0"/>
                  <a:pt x="577275" y="10109"/>
                  <a:pt x="595269" y="28104"/>
                </a:cubicBezTo>
                <a:cubicBezTo>
                  <a:pt x="613264" y="46098"/>
                  <a:pt x="623373" y="70504"/>
                  <a:pt x="623373" y="95952"/>
                </a:cubicBezTo>
                <a:lnTo>
                  <a:pt x="623373" y="95952"/>
                </a:lnTo>
                <a:cubicBezTo>
                  <a:pt x="623373" y="148944"/>
                  <a:pt x="580414" y="191903"/>
                  <a:pt x="527421" y="191903"/>
                </a:cubicBezTo>
                <a:lnTo>
                  <a:pt x="95952" y="191903"/>
                </a:lnTo>
                <a:cubicBezTo>
                  <a:pt x="70504" y="191903"/>
                  <a:pt x="46098" y="181794"/>
                  <a:pt x="28104" y="163800"/>
                </a:cubicBezTo>
                <a:cubicBezTo>
                  <a:pt x="10109" y="145805"/>
                  <a:pt x="0" y="121399"/>
                  <a:pt x="0" y="95952"/>
                </a:cubicBezTo>
                <a:lnTo>
                  <a:pt x="0" y="95952"/>
                </a:lnTo>
                <a:cubicBezTo>
                  <a:pt x="0" y="70504"/>
                  <a:pt x="10109" y="46098"/>
                  <a:pt x="28104" y="28104"/>
                </a:cubicBezTo>
                <a:cubicBezTo>
                  <a:pt x="46098" y="10109"/>
                  <a:pt x="70504" y="0"/>
                  <a:pt x="9595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024B2E33-4B0B-D126-D138-03EBBA606851}"/>
              </a:ext>
            </a:extLst>
          </p:cNvPr>
          <p:cNvSpPr txBox="1"/>
          <p:nvPr userDrawn="1"/>
        </p:nvSpPr>
        <p:spPr>
          <a:xfrm>
            <a:off x="398435" y="187712"/>
            <a:ext cx="6762804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chemeClr val="bg1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Découvrez d’autres articles de la région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81163DD5-DBAA-B633-9956-77CBAD836AC5}"/>
              </a:ext>
            </a:extLst>
          </p:cNvPr>
          <p:cNvSpPr txBox="1"/>
          <p:nvPr userDrawn="1"/>
        </p:nvSpPr>
        <p:spPr>
          <a:xfrm>
            <a:off x="1129073" y="5153278"/>
            <a:ext cx="5301853" cy="27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fr-FR" sz="1700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</a:rPr>
              <a:t>MGEN, Première mutuelle des agents du service public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2DDB06BC-BD49-F0A2-D58C-8D925163AA7C}"/>
              </a:ext>
            </a:extLst>
          </p:cNvPr>
          <p:cNvSpPr txBox="1"/>
          <p:nvPr userDrawn="1"/>
        </p:nvSpPr>
        <p:spPr>
          <a:xfrm>
            <a:off x="870885" y="2481815"/>
            <a:ext cx="6126850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fr-FR" sz="2899">
                <a:solidFill>
                  <a:schemeClr val="bg1"/>
                </a:solidFill>
                <a:latin typeface="Aeonik MGEN Medium" panose="020B0603030300000000" pitchFamily="34" charset="0"/>
                <a:ea typeface="Arial"/>
                <a:cs typeface="Arial"/>
                <a:sym typeface="Arial"/>
              </a:rPr>
              <a:t>L’info en direct sur fb et sur Internet 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F0D20D9B-B382-662E-A7EF-C4AECCEF2EA0}"/>
              </a:ext>
            </a:extLst>
          </p:cNvPr>
          <p:cNvSpPr txBox="1"/>
          <p:nvPr userDrawn="1"/>
        </p:nvSpPr>
        <p:spPr>
          <a:xfrm>
            <a:off x="5206610" y="3529012"/>
            <a:ext cx="1772039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fr-FR" sz="2199">
                <a:solidFill>
                  <a:srgbClr val="FFFFFF"/>
                </a:solidFill>
                <a:latin typeface="Aeonik MGEN" panose="020B0503030300000000" pitchFamily="34" charset="0"/>
                <a:ea typeface="Arial"/>
                <a:cs typeface="Arial"/>
                <a:sym typeface="Arial"/>
                <a:hlinkClick r:id="rId2"/>
              </a:rPr>
              <a:t>mgen.fr</a:t>
            </a:r>
            <a:endParaRPr lang="fr-FR" sz="2199">
              <a:solidFill>
                <a:srgbClr val="FFFFFF"/>
              </a:solidFill>
              <a:latin typeface="Aeonik MGEN" panose="020B0503030300000000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A870B3F6-FAF9-915B-6C08-747011CC2EB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4363" y="6946900"/>
            <a:ext cx="4284662" cy="21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pic>
        <p:nvPicPr>
          <p:cNvPr id="59" name="Graphique 58" descr="Flèche : pivoter à gauche avec un remplissage uni">
            <a:extLst>
              <a:ext uri="{FF2B5EF4-FFF2-40B4-BE49-F238E27FC236}">
                <a16:creationId xmlns:a16="http://schemas.microsoft.com/office/drawing/2014/main" id="{8710D0D8-B882-3DCD-45D6-F899E4526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411233">
            <a:off x="634892" y="3050130"/>
            <a:ext cx="694970" cy="694970"/>
          </a:xfrm>
          <a:prstGeom prst="rect">
            <a:avLst/>
          </a:prstGeom>
        </p:spPr>
      </p:pic>
      <p:pic>
        <p:nvPicPr>
          <p:cNvPr id="60" name="Graphique 59" descr="Flèche : pivoter à gauche avec un remplissage uni">
            <a:extLst>
              <a:ext uri="{FF2B5EF4-FFF2-40B4-BE49-F238E27FC236}">
                <a16:creationId xmlns:a16="http://schemas.microsoft.com/office/drawing/2014/main" id="{D8AA1CD8-30C5-5C72-C51E-4C51FB87D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88767" flipH="1">
            <a:off x="6476179" y="3075978"/>
            <a:ext cx="694970" cy="694970"/>
          </a:xfrm>
          <a:prstGeom prst="rect">
            <a:avLst/>
          </a:prstGeom>
        </p:spPr>
      </p:pic>
      <p:sp>
        <p:nvSpPr>
          <p:cNvPr id="62" name="Espace réservé pour une image  61">
            <a:extLst>
              <a:ext uri="{FF2B5EF4-FFF2-40B4-BE49-F238E27FC236}">
                <a16:creationId xmlns:a16="http://schemas.microsoft.com/office/drawing/2014/main" id="{DD60D8FB-58CC-64F3-1C16-ED9FD29902CD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471613" y="3397250"/>
            <a:ext cx="1440000" cy="144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83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blanc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83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gris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bg1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bg1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94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rose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accent2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accent2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49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vert foncé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accent1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accent1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4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bleu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accent3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accent3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060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vert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accent4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accent4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2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accent2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3316780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jaune0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accent6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accent6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6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violet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accent5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accent5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3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blanc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bg2">
                    <a:lumMod val="60000"/>
                    <a:lumOff val="40000"/>
                  </a:schemeClr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 - gris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BBBAE4-CF91-D7F3-2062-7C9F0589BB99}"/>
              </a:ext>
            </a:extLst>
          </p:cNvPr>
          <p:cNvSpPr/>
          <p:nvPr userDrawn="1"/>
        </p:nvSpPr>
        <p:spPr>
          <a:xfrm>
            <a:off x="464374" y="5484904"/>
            <a:ext cx="6617464" cy="4739069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6948F-AF4C-6702-5120-E633904D8AEA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noProof="0">
                <a:solidFill>
                  <a:schemeClr val="bg1"/>
                </a:solidFill>
                <a:latin typeface="+mj-lt"/>
              </a:rPr>
              <a:t>Edito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AC81E09-F88E-0ACE-0DC4-A244E3789823}"/>
              </a:ext>
            </a:extLst>
          </p:cNvPr>
          <p:cNvSpPr/>
          <p:nvPr userDrawn="1"/>
        </p:nvSpPr>
        <p:spPr>
          <a:xfrm>
            <a:off x="525798" y="5549072"/>
            <a:ext cx="6211552" cy="4413075"/>
          </a:xfrm>
          <a:custGeom>
            <a:avLst/>
            <a:gdLst/>
            <a:ahLst/>
            <a:cxnLst/>
            <a:rect l="l" t="t" r="r" b="b"/>
            <a:pathLst>
              <a:path w="6617464" h="4739069">
                <a:moveTo>
                  <a:pt x="0" y="0"/>
                </a:moveTo>
                <a:lnTo>
                  <a:pt x="6617464" y="0"/>
                </a:lnTo>
                <a:lnTo>
                  <a:pt x="6617464" y="4739069"/>
                </a:lnTo>
                <a:lnTo>
                  <a:pt x="0" y="4739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 noProof="0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26CC7D9-EE92-FA4D-35BC-437E3DD346CB}"/>
              </a:ext>
            </a:extLst>
          </p:cNvPr>
          <p:cNvSpPr txBox="1"/>
          <p:nvPr userDrawn="1"/>
        </p:nvSpPr>
        <p:spPr>
          <a:xfrm>
            <a:off x="1100245" y="5749621"/>
            <a:ext cx="197614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 noProof="0">
                <a:solidFill>
                  <a:schemeClr val="bg1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A la une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4D20512-F689-FDEE-EDF9-1A6D03D6F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6400800"/>
            <a:ext cx="5561013" cy="312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753359-512E-2250-F25E-A54DD901E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9538"/>
            <a:ext cx="61277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D0017D57-1503-DD7B-CA92-BA45787E1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968" y="641350"/>
            <a:ext cx="2140870" cy="2020888"/>
          </a:xfrm>
          <a:prstGeom prst="round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08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jaune0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accent6"/>
                </a:solidFill>
                <a:latin typeface="+mj-lt"/>
              </a:rPr>
              <a:t>Edito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8E3028A7-F710-E4DB-0CEF-C8C7102CF89A}"/>
              </a:ext>
            </a:extLst>
          </p:cNvPr>
          <p:cNvGrpSpPr/>
          <p:nvPr userDrawn="1"/>
        </p:nvGrpSpPr>
        <p:grpSpPr>
          <a:xfrm>
            <a:off x="465270" y="6854339"/>
            <a:ext cx="6617464" cy="3251196"/>
            <a:chOff x="0" y="0"/>
            <a:chExt cx="2371550" cy="116515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29F8CE6-5DAC-3454-F9FB-80400F8DC7B8}"/>
                </a:ext>
              </a:extLst>
            </p:cNvPr>
            <p:cNvSpPr/>
            <p:nvPr/>
          </p:nvSpPr>
          <p:spPr>
            <a:xfrm>
              <a:off x="0" y="0"/>
              <a:ext cx="2371550" cy="1165155"/>
            </a:xfrm>
            <a:custGeom>
              <a:avLst/>
              <a:gdLst/>
              <a:ahLst/>
              <a:cxnLst/>
              <a:rect l="l" t="t" r="r" b="b"/>
              <a:pathLst>
                <a:path w="2371550" h="1165155">
                  <a:moveTo>
                    <a:pt x="43287" y="0"/>
                  </a:moveTo>
                  <a:lnTo>
                    <a:pt x="2328263" y="0"/>
                  </a:lnTo>
                  <a:cubicBezTo>
                    <a:pt x="2339743" y="0"/>
                    <a:pt x="2350753" y="4561"/>
                    <a:pt x="2358871" y="12679"/>
                  </a:cubicBezTo>
                  <a:cubicBezTo>
                    <a:pt x="2366989" y="20796"/>
                    <a:pt x="2371550" y="31807"/>
                    <a:pt x="2371550" y="43287"/>
                  </a:cubicBezTo>
                  <a:lnTo>
                    <a:pt x="2371550" y="1121868"/>
                  </a:lnTo>
                  <a:cubicBezTo>
                    <a:pt x="2371550" y="1145775"/>
                    <a:pt x="2352169" y="1165155"/>
                    <a:pt x="2328263" y="1165155"/>
                  </a:cubicBezTo>
                  <a:lnTo>
                    <a:pt x="43287" y="1165155"/>
                  </a:lnTo>
                  <a:cubicBezTo>
                    <a:pt x="19380" y="1165155"/>
                    <a:pt x="0" y="1145775"/>
                    <a:pt x="0" y="1121868"/>
                  </a:cubicBezTo>
                  <a:lnTo>
                    <a:pt x="0" y="43287"/>
                  </a:lnTo>
                  <a:cubicBezTo>
                    <a:pt x="0" y="19380"/>
                    <a:pt x="19380" y="0"/>
                    <a:pt x="432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594691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BA4C2DA-CEF7-AD23-B8DC-542B718F04F3}"/>
                </a:ext>
              </a:extLst>
            </p:cNvPr>
            <p:cNvSpPr txBox="1"/>
            <p:nvPr/>
          </p:nvSpPr>
          <p:spPr>
            <a:xfrm>
              <a:off x="0" y="-47625"/>
              <a:ext cx="2371550" cy="121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rgbClr val="59469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rgbClr val="59469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rgbClr val="594691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B22D198-11E7-C543-1E6A-05BDB5B83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1411288"/>
            <a:ext cx="6605587" cy="369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8EAC04-3D1E-761D-9A08-3173D205D8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263" y="8202613"/>
            <a:ext cx="1768475" cy="1487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BD72B78C-02FD-2F45-791A-73CCBA17F3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89764" y="8198653"/>
            <a:ext cx="1768475" cy="1487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89EF9D1C-B600-165D-3F1A-CFD3C7F00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5393" y="8198653"/>
            <a:ext cx="1768475" cy="1487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196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violet0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accent5"/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accent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accent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accent5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B22D198-11E7-C543-1E6A-05BDB5B83CE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7838" y="1411288"/>
            <a:ext cx="6605587" cy="369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31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vert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accent4"/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accent4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B22D198-11E7-C543-1E6A-05BDB5B83CE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7838" y="1411288"/>
            <a:ext cx="6605587" cy="369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49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bleu0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accent3"/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accent3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B22D198-11E7-C543-1E6A-05BDB5B83CE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7838" y="1411288"/>
            <a:ext cx="6605587" cy="369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70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rose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accent2"/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accent2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B22D198-11E7-C543-1E6A-05BDB5B83CE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7838" y="1411288"/>
            <a:ext cx="6605587" cy="369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76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vert foncé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accent1"/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accent1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4EC333A9-2B72-E99F-1755-866A38117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251" y="1117320"/>
            <a:ext cx="6617464" cy="413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212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FFFFFF"/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accent1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3971695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blan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bg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bg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bg2">
                    <a:lumMod val="60000"/>
                    <a:lumOff val="40000"/>
                  </a:schemeClr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B22D198-11E7-C543-1E6A-05BDB5B83CE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7838" y="1411288"/>
            <a:ext cx="6605587" cy="369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577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+Edito-gris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3F246E-EDCE-AA79-7BD9-A71A015AEA51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+mj-lt"/>
              </a:rPr>
              <a:t>Edito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29F8CE6-5DAC-3454-F9FB-80400F8DC7B8}"/>
              </a:ext>
            </a:extLst>
          </p:cNvPr>
          <p:cNvSpPr/>
          <p:nvPr/>
        </p:nvSpPr>
        <p:spPr>
          <a:xfrm>
            <a:off x="465270" y="6854339"/>
            <a:ext cx="6617464" cy="3251196"/>
          </a:xfrm>
          <a:custGeom>
            <a:avLst/>
            <a:gdLst/>
            <a:ahLst/>
            <a:cxnLst/>
            <a:rect l="l" t="t" r="r" b="b"/>
            <a:pathLst>
              <a:path w="2371550" h="1165155">
                <a:moveTo>
                  <a:pt x="43287" y="0"/>
                </a:moveTo>
                <a:lnTo>
                  <a:pt x="2328263" y="0"/>
                </a:lnTo>
                <a:cubicBezTo>
                  <a:pt x="2339743" y="0"/>
                  <a:pt x="2350753" y="4561"/>
                  <a:pt x="2358871" y="12679"/>
                </a:cubicBezTo>
                <a:cubicBezTo>
                  <a:pt x="2366989" y="20796"/>
                  <a:pt x="2371550" y="31807"/>
                  <a:pt x="2371550" y="43287"/>
                </a:cubicBezTo>
                <a:lnTo>
                  <a:pt x="2371550" y="1121868"/>
                </a:lnTo>
                <a:cubicBezTo>
                  <a:pt x="2371550" y="1145775"/>
                  <a:pt x="2352169" y="1165155"/>
                  <a:pt x="2328263" y="1165155"/>
                </a:cubicBezTo>
                <a:lnTo>
                  <a:pt x="43287" y="1165155"/>
                </a:lnTo>
                <a:cubicBezTo>
                  <a:pt x="19380" y="1165155"/>
                  <a:pt x="0" y="1145775"/>
                  <a:pt x="0" y="1121868"/>
                </a:cubicBezTo>
                <a:lnTo>
                  <a:pt x="0" y="43287"/>
                </a:lnTo>
                <a:cubicBezTo>
                  <a:pt x="0" y="19380"/>
                  <a:pt x="19380" y="0"/>
                  <a:pt x="4328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D3078D8-2352-30E0-B9D8-F1C5C20F13FC}"/>
              </a:ext>
            </a:extLst>
          </p:cNvPr>
          <p:cNvSpPr/>
          <p:nvPr userDrawn="1"/>
        </p:nvSpPr>
        <p:spPr>
          <a:xfrm>
            <a:off x="2690157" y="7286379"/>
            <a:ext cx="0" cy="241920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6CCB2B4-430B-7C19-98A2-5DF104D0F2BB}"/>
              </a:ext>
            </a:extLst>
          </p:cNvPr>
          <p:cNvSpPr/>
          <p:nvPr userDrawn="1"/>
        </p:nvSpPr>
        <p:spPr>
          <a:xfrm>
            <a:off x="4897165" y="7270337"/>
            <a:ext cx="0" cy="241920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EA70FB-B4AD-0E45-E8DB-84F771AE1813}"/>
              </a:ext>
            </a:extLst>
          </p:cNvPr>
          <p:cNvSpPr txBox="1"/>
          <p:nvPr userDrawn="1"/>
        </p:nvSpPr>
        <p:spPr>
          <a:xfrm>
            <a:off x="465270" y="5457735"/>
            <a:ext cx="2451050" cy="65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FR" sz="3999" b="1">
                <a:solidFill>
                  <a:schemeClr val="bg1"/>
                </a:solidFill>
                <a:latin typeface="Aeonik MGEN" panose="020B0503030300000000" pitchFamily="34" charset="0"/>
                <a:ea typeface="Arial Bold"/>
                <a:cs typeface="Arial Bold"/>
                <a:sym typeface="Arial Bold"/>
              </a:rPr>
              <a:t>Sommaire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B6B40A7-F482-59F3-3BCD-42110B07B10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03795" y="7202402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0DABAAA7-A2D0-A220-5A61-792E3A58CFD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30462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16BB901F-6FFD-F827-76D0-D734AD64289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116031" y="7202403"/>
            <a:ext cx="1747837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7556A2-4B74-C519-4F2E-BA11940A2ECF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116513" y="561975"/>
            <a:ext cx="1965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455C81-1694-8093-88B3-F55A2FD300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70" y="1186172"/>
            <a:ext cx="6616568" cy="427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839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ros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154E1FC-9531-01D5-9C34-4A7EB409702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781428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foncé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EF1B963-D385-FE03-4CC7-CE4B429A42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456459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D1D97DB-B82B-AD6B-C8E6-AFE734791DB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141520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1b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78DC7-E7E5-F610-43AB-5CAF819439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243791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eu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02952A2-3043-1CD5-1E5A-1765C862D4D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126897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jaun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2D24975-73BC-4D6A-BA7C-8B4809A3DD0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145763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iolet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07FBDFD-7F3C-3D55-F5A8-C33027A637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29859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anc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951A2FF-57BE-24E5-1CB7-70C67D14F66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8644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FFFFFF"/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accent3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3845838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gri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996288"/>
            <a:ext cx="6800584" cy="9456414"/>
          </a:xfrm>
          <a:prstGeom prst="roundRect">
            <a:avLst/>
          </a:prstGeom>
          <a:solidFill>
            <a:schemeClr val="bg1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758" y="205165"/>
            <a:ext cx="6738158" cy="54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A88F901-203C-5C72-25DE-0B39774A668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7875" y="1404938"/>
            <a:ext cx="6113463" cy="861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941061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/violet horizon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6923767"/>
            <a:ext cx="6800584" cy="3463246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289516"/>
            <a:ext cx="6800584" cy="5316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06568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7040819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5CCF58-04E5-A2C6-4A1B-4EF56C805E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00" y="1948139"/>
            <a:ext cx="6565362" cy="453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BD1F215-FCB0-836B-B06A-E5EC4214CA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00" y="7610308"/>
            <a:ext cx="6621652" cy="2668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1193375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/jaune horizontal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6923767"/>
            <a:ext cx="6800584" cy="3463246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289516"/>
            <a:ext cx="6800584" cy="5316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06568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7040819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74BC40-400E-F587-80B9-3EA00CF38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00" y="1948139"/>
            <a:ext cx="6565362" cy="453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6B3E3-9EC5-2C9F-16F3-954EA406AC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00" y="7610308"/>
            <a:ext cx="6621652" cy="2668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2166405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/vert horizontal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6923767"/>
            <a:ext cx="6800584" cy="3463246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289516"/>
            <a:ext cx="6800584" cy="5316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06568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7040819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74BC40-400E-F587-80B9-3EA00CF38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00" y="1948139"/>
            <a:ext cx="6565362" cy="453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6B3E3-9EC5-2C9F-16F3-954EA406AC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00" y="7610308"/>
            <a:ext cx="6621652" cy="2668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1803229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/bleu horizonta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6923767"/>
            <a:ext cx="6800584" cy="3463246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289516"/>
            <a:ext cx="6800584" cy="5316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06568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7040819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74BC40-400E-F587-80B9-3EA00CF38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00" y="1948139"/>
            <a:ext cx="6565362" cy="453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6B3E3-9EC5-2C9F-16F3-954EA406AC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00" y="7610308"/>
            <a:ext cx="6621652" cy="2668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241969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/rose horizont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6923767"/>
            <a:ext cx="6800584" cy="3463246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289516"/>
            <a:ext cx="6800584" cy="5316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06568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7040819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74BC40-400E-F587-80B9-3EA00CF38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00" y="1948139"/>
            <a:ext cx="6565362" cy="453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6B3E3-9EC5-2C9F-16F3-954EA406AC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00" y="7610308"/>
            <a:ext cx="6621652" cy="2668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1129939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/vert foncé horizonta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6923767"/>
            <a:ext cx="6800584" cy="3463246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289516"/>
            <a:ext cx="6800584" cy="5316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406568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7040819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D74BC40-400E-F587-80B9-3EA00CF38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400" y="1948139"/>
            <a:ext cx="6565362" cy="453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6B3E3-9EC5-2C9F-16F3-954EA406AC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33400" y="7610308"/>
            <a:ext cx="6621652" cy="2668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eonik MGEN" panose="020B0503030300000000" pitchFamily="34" charset="0"/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854268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/violet horizontal 2b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5870375"/>
            <a:ext cx="6800584" cy="4516638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153036"/>
            <a:ext cx="6800584" cy="4518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B0F206-4489-EF48-87E0-38A8AA846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814558"/>
            <a:ext cx="6575425" cy="375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3EB1374-7513-FD67-FCAC-67FBB2112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7" y="6768636"/>
            <a:ext cx="6575425" cy="346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270087"/>
            <a:ext cx="3845618" cy="3897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6024479"/>
            <a:ext cx="3845618" cy="590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417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/jaune horizontal 2b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5870375"/>
            <a:ext cx="6800584" cy="4516638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153036"/>
            <a:ext cx="6800584" cy="4518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B0F206-4489-EF48-87E0-38A8AA846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814558"/>
            <a:ext cx="6575425" cy="375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3EB1374-7513-FD67-FCAC-67FBB2112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7" y="6768636"/>
            <a:ext cx="6575425" cy="346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270087"/>
            <a:ext cx="3845618" cy="3897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6024479"/>
            <a:ext cx="3845618" cy="590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279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/bleu horizontal 2b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5870375"/>
            <a:ext cx="6800584" cy="4516638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153036"/>
            <a:ext cx="6800584" cy="4518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B0F206-4489-EF48-87E0-38A8AA846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814558"/>
            <a:ext cx="6575425" cy="375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3EB1374-7513-FD67-FCAC-67FBB2112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7" y="6768636"/>
            <a:ext cx="6575425" cy="346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270087"/>
            <a:ext cx="3845618" cy="3897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6024479"/>
            <a:ext cx="3845618" cy="590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14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accent4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3849822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/vert horizontal 2bi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5870375"/>
            <a:ext cx="6800584" cy="4516638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153036"/>
            <a:ext cx="6800584" cy="4518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B0F206-4489-EF48-87E0-38A8AA846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814558"/>
            <a:ext cx="6575425" cy="375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3EB1374-7513-FD67-FCAC-67FBB2112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7" y="6768636"/>
            <a:ext cx="6575425" cy="346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270087"/>
            <a:ext cx="3845618" cy="3897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6024479"/>
            <a:ext cx="3845618" cy="590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56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/rose horizontal 2b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5870375"/>
            <a:ext cx="6800584" cy="4516638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153036"/>
            <a:ext cx="6800584" cy="4518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B0F206-4489-EF48-87E0-38A8AA846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814558"/>
            <a:ext cx="6575425" cy="375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3EB1374-7513-FD67-FCAC-67FBB2112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7" y="6768636"/>
            <a:ext cx="6575425" cy="346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270087"/>
            <a:ext cx="3845618" cy="3897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6024479"/>
            <a:ext cx="3845618" cy="590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41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/vert foncé horizontal 2b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AE418B-EF6B-7C1B-962A-6AA99F5FCE52}"/>
              </a:ext>
            </a:extLst>
          </p:cNvPr>
          <p:cNvSpPr/>
          <p:nvPr/>
        </p:nvSpPr>
        <p:spPr>
          <a:xfrm>
            <a:off x="410758" y="5870375"/>
            <a:ext cx="6800584" cy="4516638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9F0B91F-6E16-848D-1963-23F07260A814}"/>
              </a:ext>
            </a:extLst>
          </p:cNvPr>
          <p:cNvSpPr/>
          <p:nvPr userDrawn="1"/>
        </p:nvSpPr>
        <p:spPr>
          <a:xfrm>
            <a:off x="410758" y="1153036"/>
            <a:ext cx="6800584" cy="4518000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Espace réservé du texte 61">
            <a:extLst>
              <a:ext uri="{FF2B5EF4-FFF2-40B4-BE49-F238E27FC236}">
                <a16:creationId xmlns:a16="http://schemas.microsoft.com/office/drawing/2014/main" id="{BC868C4C-89C2-A33A-2C52-C7DB9C1E6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758" y="304800"/>
            <a:ext cx="6800584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B0F206-4489-EF48-87E0-38A8AA846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814558"/>
            <a:ext cx="6575425" cy="3753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3EB1374-7513-FD67-FCAC-67FBB2112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7" y="6768636"/>
            <a:ext cx="6575425" cy="3467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63">
            <a:extLst>
              <a:ext uri="{FF2B5EF4-FFF2-40B4-BE49-F238E27FC236}">
                <a16:creationId xmlns:a16="http://schemas.microsoft.com/office/drawing/2014/main" id="{FD53BEAB-5620-A1FC-492B-2EEC0B60F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270087"/>
            <a:ext cx="3845618" cy="3897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2" name="Espace réservé du texte 63">
            <a:extLst>
              <a:ext uri="{FF2B5EF4-FFF2-40B4-BE49-F238E27FC236}">
                <a16:creationId xmlns:a16="http://schemas.microsoft.com/office/drawing/2014/main" id="{746F2E9A-BD80-4106-8B58-4A0FC4DE5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6024479"/>
            <a:ext cx="3845618" cy="590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1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vertica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9FC6AD89-94A2-8112-6CDF-625DDF113373}"/>
              </a:ext>
            </a:extLst>
          </p:cNvPr>
          <p:cNvSpPr/>
          <p:nvPr userDrawn="1"/>
        </p:nvSpPr>
        <p:spPr>
          <a:xfrm>
            <a:off x="399885" y="1400601"/>
            <a:ext cx="3348000" cy="8889858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43614" y="411753"/>
            <a:ext cx="3348000" cy="9897472"/>
          </a:xfrm>
          <a:prstGeom prst="roundRect">
            <a:avLst/>
          </a:prstGeom>
          <a:solidFill>
            <a:srgbClr val="2C418C"/>
          </a:solidFill>
          <a:ln w="38100" cap="rnd">
            <a:solidFill>
              <a:srgbClr val="2C418C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703AC2F-5893-D637-17A1-8C26434597AB}"/>
              </a:ext>
            </a:extLst>
          </p:cNvPr>
          <p:cNvSpPr txBox="1"/>
          <p:nvPr/>
        </p:nvSpPr>
        <p:spPr>
          <a:xfrm>
            <a:off x="4004960" y="238669"/>
            <a:ext cx="3206381" cy="63351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 userDrawn="1"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 userDrawn="1"/>
        </p:nvSpPr>
        <p:spPr>
          <a:xfrm>
            <a:off x="410757" y="2232601"/>
            <a:ext cx="3348000" cy="8076623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E6169AE-81C8-4F36-5E97-F8BAFFE7A921}"/>
              </a:ext>
            </a:extLst>
          </p:cNvPr>
          <p:cNvSpPr/>
          <p:nvPr userDrawn="1"/>
        </p:nvSpPr>
        <p:spPr>
          <a:xfrm>
            <a:off x="3057681" y="2270072"/>
            <a:ext cx="673200" cy="540000"/>
          </a:xfrm>
          <a:custGeom>
            <a:avLst/>
            <a:gdLst/>
            <a:ahLst/>
            <a:cxnLst/>
            <a:rect l="l" t="t" r="r" b="b"/>
            <a:pathLst>
              <a:path w="237319" h="174758">
                <a:moveTo>
                  <a:pt x="0" y="0"/>
                </a:moveTo>
                <a:lnTo>
                  <a:pt x="237319" y="0"/>
                </a:lnTo>
                <a:lnTo>
                  <a:pt x="237319" y="174758"/>
                </a:lnTo>
                <a:lnTo>
                  <a:pt x="0" y="17475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4BEBAA7E-6ACD-6902-3163-66F80F1CBDB0}"/>
              </a:ext>
            </a:extLst>
          </p:cNvPr>
          <p:cNvSpPr/>
          <p:nvPr userDrawn="1"/>
        </p:nvSpPr>
        <p:spPr>
          <a:xfrm>
            <a:off x="436172" y="2262795"/>
            <a:ext cx="684000" cy="540000"/>
          </a:xfrm>
          <a:custGeom>
            <a:avLst/>
            <a:gdLst/>
            <a:ahLst/>
            <a:cxnLst/>
            <a:rect l="l" t="t" r="r" b="b"/>
            <a:pathLst>
              <a:path w="237319" h="122323">
                <a:moveTo>
                  <a:pt x="0" y="0"/>
                </a:moveTo>
                <a:lnTo>
                  <a:pt x="237319" y="0"/>
                </a:lnTo>
                <a:lnTo>
                  <a:pt x="237319" y="122323"/>
                </a:lnTo>
                <a:lnTo>
                  <a:pt x="0" y="12232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64820" y="2365654"/>
            <a:ext cx="3037414" cy="781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299198"/>
            <a:ext cx="3051897" cy="888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3876" y="1472159"/>
            <a:ext cx="3060000" cy="760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096150" y="510584"/>
            <a:ext cx="3024000" cy="689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99707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eu vertical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9FC6AD89-94A2-8112-6CDF-625DDF113373}"/>
              </a:ext>
            </a:extLst>
          </p:cNvPr>
          <p:cNvSpPr/>
          <p:nvPr userDrawn="1"/>
        </p:nvSpPr>
        <p:spPr>
          <a:xfrm>
            <a:off x="399885" y="1400601"/>
            <a:ext cx="3348000" cy="8889858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43614" y="411753"/>
            <a:ext cx="3348000" cy="9897472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703AC2F-5893-D637-17A1-8C26434597AB}"/>
              </a:ext>
            </a:extLst>
          </p:cNvPr>
          <p:cNvSpPr txBox="1"/>
          <p:nvPr/>
        </p:nvSpPr>
        <p:spPr>
          <a:xfrm>
            <a:off x="4004960" y="238669"/>
            <a:ext cx="3206381" cy="63351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 userDrawn="1"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 userDrawn="1"/>
        </p:nvSpPr>
        <p:spPr>
          <a:xfrm>
            <a:off x="410757" y="2232601"/>
            <a:ext cx="3348000" cy="8076623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E6169AE-81C8-4F36-5E97-F8BAFFE7A921}"/>
              </a:ext>
            </a:extLst>
          </p:cNvPr>
          <p:cNvSpPr/>
          <p:nvPr userDrawn="1"/>
        </p:nvSpPr>
        <p:spPr>
          <a:xfrm>
            <a:off x="3057681" y="2270072"/>
            <a:ext cx="673200" cy="540000"/>
          </a:xfrm>
          <a:custGeom>
            <a:avLst/>
            <a:gdLst/>
            <a:ahLst/>
            <a:cxnLst/>
            <a:rect l="l" t="t" r="r" b="b"/>
            <a:pathLst>
              <a:path w="237319" h="174758">
                <a:moveTo>
                  <a:pt x="0" y="0"/>
                </a:moveTo>
                <a:lnTo>
                  <a:pt x="237319" y="0"/>
                </a:lnTo>
                <a:lnTo>
                  <a:pt x="237319" y="174758"/>
                </a:lnTo>
                <a:lnTo>
                  <a:pt x="0" y="17475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4BEBAA7E-6ACD-6902-3163-66F80F1CBDB0}"/>
              </a:ext>
            </a:extLst>
          </p:cNvPr>
          <p:cNvSpPr/>
          <p:nvPr userDrawn="1"/>
        </p:nvSpPr>
        <p:spPr>
          <a:xfrm>
            <a:off x="436172" y="2262795"/>
            <a:ext cx="684000" cy="540000"/>
          </a:xfrm>
          <a:custGeom>
            <a:avLst/>
            <a:gdLst/>
            <a:ahLst/>
            <a:cxnLst/>
            <a:rect l="l" t="t" r="r" b="b"/>
            <a:pathLst>
              <a:path w="237319" h="122323">
                <a:moveTo>
                  <a:pt x="0" y="0"/>
                </a:moveTo>
                <a:lnTo>
                  <a:pt x="237319" y="0"/>
                </a:lnTo>
                <a:lnTo>
                  <a:pt x="237319" y="122323"/>
                </a:lnTo>
                <a:lnTo>
                  <a:pt x="0" y="12232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64820" y="2365654"/>
            <a:ext cx="3037414" cy="781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299198"/>
            <a:ext cx="3051897" cy="888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3876" y="1472159"/>
            <a:ext cx="3060000" cy="760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096150" y="510584"/>
            <a:ext cx="3024000" cy="689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955271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iolet vertical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9FC6AD89-94A2-8112-6CDF-625DDF113373}"/>
              </a:ext>
            </a:extLst>
          </p:cNvPr>
          <p:cNvSpPr/>
          <p:nvPr userDrawn="1"/>
        </p:nvSpPr>
        <p:spPr>
          <a:xfrm>
            <a:off x="399885" y="1400601"/>
            <a:ext cx="3348000" cy="8889858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43614" y="411753"/>
            <a:ext cx="3348000" cy="9897472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703AC2F-5893-D637-17A1-8C26434597AB}"/>
              </a:ext>
            </a:extLst>
          </p:cNvPr>
          <p:cNvSpPr txBox="1"/>
          <p:nvPr/>
        </p:nvSpPr>
        <p:spPr>
          <a:xfrm>
            <a:off x="4004960" y="238669"/>
            <a:ext cx="3206381" cy="63351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 userDrawn="1"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 userDrawn="1"/>
        </p:nvSpPr>
        <p:spPr>
          <a:xfrm>
            <a:off x="410757" y="2232601"/>
            <a:ext cx="3348000" cy="8076623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E6169AE-81C8-4F36-5E97-F8BAFFE7A921}"/>
              </a:ext>
            </a:extLst>
          </p:cNvPr>
          <p:cNvSpPr/>
          <p:nvPr userDrawn="1"/>
        </p:nvSpPr>
        <p:spPr>
          <a:xfrm>
            <a:off x="3057681" y="2270072"/>
            <a:ext cx="673200" cy="540000"/>
          </a:xfrm>
          <a:custGeom>
            <a:avLst/>
            <a:gdLst/>
            <a:ahLst/>
            <a:cxnLst/>
            <a:rect l="l" t="t" r="r" b="b"/>
            <a:pathLst>
              <a:path w="237319" h="174758">
                <a:moveTo>
                  <a:pt x="0" y="0"/>
                </a:moveTo>
                <a:lnTo>
                  <a:pt x="237319" y="0"/>
                </a:lnTo>
                <a:lnTo>
                  <a:pt x="237319" y="174758"/>
                </a:lnTo>
                <a:lnTo>
                  <a:pt x="0" y="17475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4BEBAA7E-6ACD-6902-3163-66F80F1CBDB0}"/>
              </a:ext>
            </a:extLst>
          </p:cNvPr>
          <p:cNvSpPr/>
          <p:nvPr userDrawn="1"/>
        </p:nvSpPr>
        <p:spPr>
          <a:xfrm>
            <a:off x="436172" y="2262795"/>
            <a:ext cx="684000" cy="540000"/>
          </a:xfrm>
          <a:custGeom>
            <a:avLst/>
            <a:gdLst/>
            <a:ahLst/>
            <a:cxnLst/>
            <a:rect l="l" t="t" r="r" b="b"/>
            <a:pathLst>
              <a:path w="237319" h="122323">
                <a:moveTo>
                  <a:pt x="0" y="0"/>
                </a:moveTo>
                <a:lnTo>
                  <a:pt x="237319" y="0"/>
                </a:lnTo>
                <a:lnTo>
                  <a:pt x="237319" y="122323"/>
                </a:lnTo>
                <a:lnTo>
                  <a:pt x="0" y="12232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64820" y="2365654"/>
            <a:ext cx="3037414" cy="781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299198"/>
            <a:ext cx="3051897" cy="888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3876" y="1472159"/>
            <a:ext cx="3060000" cy="760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096150" y="510584"/>
            <a:ext cx="3024000" cy="689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28072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jaune vertic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9FC6AD89-94A2-8112-6CDF-625DDF113373}"/>
              </a:ext>
            </a:extLst>
          </p:cNvPr>
          <p:cNvSpPr/>
          <p:nvPr userDrawn="1"/>
        </p:nvSpPr>
        <p:spPr>
          <a:xfrm>
            <a:off x="399885" y="1400601"/>
            <a:ext cx="3348000" cy="8889858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43614" y="411753"/>
            <a:ext cx="3348000" cy="9897472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703AC2F-5893-D637-17A1-8C26434597AB}"/>
              </a:ext>
            </a:extLst>
          </p:cNvPr>
          <p:cNvSpPr txBox="1"/>
          <p:nvPr/>
        </p:nvSpPr>
        <p:spPr>
          <a:xfrm>
            <a:off x="4004960" y="238669"/>
            <a:ext cx="3206381" cy="63351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 userDrawn="1"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 userDrawn="1"/>
        </p:nvSpPr>
        <p:spPr>
          <a:xfrm>
            <a:off x="410757" y="2232601"/>
            <a:ext cx="3348000" cy="8076623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E6169AE-81C8-4F36-5E97-F8BAFFE7A921}"/>
              </a:ext>
            </a:extLst>
          </p:cNvPr>
          <p:cNvSpPr/>
          <p:nvPr userDrawn="1"/>
        </p:nvSpPr>
        <p:spPr>
          <a:xfrm>
            <a:off x="3057681" y="2270072"/>
            <a:ext cx="673200" cy="540000"/>
          </a:xfrm>
          <a:custGeom>
            <a:avLst/>
            <a:gdLst/>
            <a:ahLst/>
            <a:cxnLst/>
            <a:rect l="l" t="t" r="r" b="b"/>
            <a:pathLst>
              <a:path w="237319" h="174758">
                <a:moveTo>
                  <a:pt x="0" y="0"/>
                </a:moveTo>
                <a:lnTo>
                  <a:pt x="237319" y="0"/>
                </a:lnTo>
                <a:lnTo>
                  <a:pt x="237319" y="174758"/>
                </a:lnTo>
                <a:lnTo>
                  <a:pt x="0" y="17475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4BEBAA7E-6ACD-6902-3163-66F80F1CBDB0}"/>
              </a:ext>
            </a:extLst>
          </p:cNvPr>
          <p:cNvSpPr/>
          <p:nvPr userDrawn="1"/>
        </p:nvSpPr>
        <p:spPr>
          <a:xfrm>
            <a:off x="436172" y="2262795"/>
            <a:ext cx="684000" cy="540000"/>
          </a:xfrm>
          <a:custGeom>
            <a:avLst/>
            <a:gdLst/>
            <a:ahLst/>
            <a:cxnLst/>
            <a:rect l="l" t="t" r="r" b="b"/>
            <a:pathLst>
              <a:path w="237319" h="122323">
                <a:moveTo>
                  <a:pt x="0" y="0"/>
                </a:moveTo>
                <a:lnTo>
                  <a:pt x="237319" y="0"/>
                </a:lnTo>
                <a:lnTo>
                  <a:pt x="237319" y="122323"/>
                </a:lnTo>
                <a:lnTo>
                  <a:pt x="0" y="12232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64820" y="2365654"/>
            <a:ext cx="3037414" cy="781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299198"/>
            <a:ext cx="3051897" cy="888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3876" y="1472159"/>
            <a:ext cx="3060000" cy="760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096150" y="510584"/>
            <a:ext cx="3024000" cy="689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62996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foncé vertic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9FC6AD89-94A2-8112-6CDF-625DDF113373}"/>
              </a:ext>
            </a:extLst>
          </p:cNvPr>
          <p:cNvSpPr/>
          <p:nvPr userDrawn="1"/>
        </p:nvSpPr>
        <p:spPr>
          <a:xfrm>
            <a:off x="399885" y="1400601"/>
            <a:ext cx="3348000" cy="8889858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43614" y="411753"/>
            <a:ext cx="3348000" cy="9897472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703AC2F-5893-D637-17A1-8C26434597AB}"/>
              </a:ext>
            </a:extLst>
          </p:cNvPr>
          <p:cNvSpPr txBox="1"/>
          <p:nvPr/>
        </p:nvSpPr>
        <p:spPr>
          <a:xfrm>
            <a:off x="4004960" y="238669"/>
            <a:ext cx="3206381" cy="63351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 userDrawn="1"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 userDrawn="1"/>
        </p:nvSpPr>
        <p:spPr>
          <a:xfrm>
            <a:off x="410757" y="2232601"/>
            <a:ext cx="3348000" cy="8076623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E6169AE-81C8-4F36-5E97-F8BAFFE7A921}"/>
              </a:ext>
            </a:extLst>
          </p:cNvPr>
          <p:cNvSpPr/>
          <p:nvPr userDrawn="1"/>
        </p:nvSpPr>
        <p:spPr>
          <a:xfrm>
            <a:off x="3057681" y="2270072"/>
            <a:ext cx="673200" cy="540000"/>
          </a:xfrm>
          <a:custGeom>
            <a:avLst/>
            <a:gdLst/>
            <a:ahLst/>
            <a:cxnLst/>
            <a:rect l="l" t="t" r="r" b="b"/>
            <a:pathLst>
              <a:path w="237319" h="174758">
                <a:moveTo>
                  <a:pt x="0" y="0"/>
                </a:moveTo>
                <a:lnTo>
                  <a:pt x="237319" y="0"/>
                </a:lnTo>
                <a:lnTo>
                  <a:pt x="237319" y="174758"/>
                </a:lnTo>
                <a:lnTo>
                  <a:pt x="0" y="17475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4BEBAA7E-6ACD-6902-3163-66F80F1CBDB0}"/>
              </a:ext>
            </a:extLst>
          </p:cNvPr>
          <p:cNvSpPr/>
          <p:nvPr userDrawn="1"/>
        </p:nvSpPr>
        <p:spPr>
          <a:xfrm>
            <a:off x="436172" y="2262795"/>
            <a:ext cx="684000" cy="540000"/>
          </a:xfrm>
          <a:custGeom>
            <a:avLst/>
            <a:gdLst/>
            <a:ahLst/>
            <a:cxnLst/>
            <a:rect l="l" t="t" r="r" b="b"/>
            <a:pathLst>
              <a:path w="237319" h="122323">
                <a:moveTo>
                  <a:pt x="0" y="0"/>
                </a:moveTo>
                <a:lnTo>
                  <a:pt x="237319" y="0"/>
                </a:lnTo>
                <a:lnTo>
                  <a:pt x="237319" y="122323"/>
                </a:lnTo>
                <a:lnTo>
                  <a:pt x="0" y="12232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64820" y="2365654"/>
            <a:ext cx="3037414" cy="781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299198"/>
            <a:ext cx="3051897" cy="888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3876" y="1472159"/>
            <a:ext cx="3060000" cy="760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096150" y="510584"/>
            <a:ext cx="3024000" cy="689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724882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rose vertica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9FC6AD89-94A2-8112-6CDF-625DDF113373}"/>
              </a:ext>
            </a:extLst>
          </p:cNvPr>
          <p:cNvSpPr/>
          <p:nvPr userDrawn="1"/>
        </p:nvSpPr>
        <p:spPr>
          <a:xfrm>
            <a:off x="399885" y="1400601"/>
            <a:ext cx="3348000" cy="8889858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43614" y="411753"/>
            <a:ext cx="3348000" cy="9897472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703AC2F-5893-D637-17A1-8C26434597AB}"/>
              </a:ext>
            </a:extLst>
          </p:cNvPr>
          <p:cNvSpPr txBox="1"/>
          <p:nvPr/>
        </p:nvSpPr>
        <p:spPr>
          <a:xfrm>
            <a:off x="4004960" y="238669"/>
            <a:ext cx="3206381" cy="63351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 userDrawn="1"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 userDrawn="1"/>
        </p:nvSpPr>
        <p:spPr>
          <a:xfrm>
            <a:off x="410757" y="2232601"/>
            <a:ext cx="3348000" cy="8076623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E6169AE-81C8-4F36-5E97-F8BAFFE7A921}"/>
              </a:ext>
            </a:extLst>
          </p:cNvPr>
          <p:cNvSpPr/>
          <p:nvPr userDrawn="1"/>
        </p:nvSpPr>
        <p:spPr>
          <a:xfrm>
            <a:off x="3057681" y="2270072"/>
            <a:ext cx="673200" cy="540000"/>
          </a:xfrm>
          <a:custGeom>
            <a:avLst/>
            <a:gdLst/>
            <a:ahLst/>
            <a:cxnLst/>
            <a:rect l="l" t="t" r="r" b="b"/>
            <a:pathLst>
              <a:path w="237319" h="174758">
                <a:moveTo>
                  <a:pt x="0" y="0"/>
                </a:moveTo>
                <a:lnTo>
                  <a:pt x="237319" y="0"/>
                </a:lnTo>
                <a:lnTo>
                  <a:pt x="237319" y="174758"/>
                </a:lnTo>
                <a:lnTo>
                  <a:pt x="0" y="17475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4BEBAA7E-6ACD-6902-3163-66F80F1CBDB0}"/>
              </a:ext>
            </a:extLst>
          </p:cNvPr>
          <p:cNvSpPr/>
          <p:nvPr userDrawn="1"/>
        </p:nvSpPr>
        <p:spPr>
          <a:xfrm>
            <a:off x="436172" y="2262795"/>
            <a:ext cx="684000" cy="540000"/>
          </a:xfrm>
          <a:custGeom>
            <a:avLst/>
            <a:gdLst/>
            <a:ahLst/>
            <a:cxnLst/>
            <a:rect l="l" t="t" r="r" b="b"/>
            <a:pathLst>
              <a:path w="237319" h="122323">
                <a:moveTo>
                  <a:pt x="0" y="0"/>
                </a:moveTo>
                <a:lnTo>
                  <a:pt x="237319" y="0"/>
                </a:lnTo>
                <a:lnTo>
                  <a:pt x="237319" y="122323"/>
                </a:lnTo>
                <a:lnTo>
                  <a:pt x="0" y="12232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64820" y="2365654"/>
            <a:ext cx="3037414" cy="781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299198"/>
            <a:ext cx="3051897" cy="888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3876" y="1472159"/>
            <a:ext cx="3060000" cy="7604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096150" y="510584"/>
            <a:ext cx="3024000" cy="689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853361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/bleu/rose horizontal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6C14DB4-D313-D186-711D-87F657A761B5}"/>
              </a:ext>
            </a:extLst>
          </p:cNvPr>
          <p:cNvSpPr/>
          <p:nvPr userDrawn="1"/>
        </p:nvSpPr>
        <p:spPr>
          <a:xfrm>
            <a:off x="756000" y="1550062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rgbClr val="FFCDEB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FC5B1B7-D03E-86B7-BC49-E4270C56D07E}"/>
              </a:ext>
            </a:extLst>
          </p:cNvPr>
          <p:cNvSpPr/>
          <p:nvPr/>
        </p:nvSpPr>
        <p:spPr>
          <a:xfrm>
            <a:off x="617048" y="1385540"/>
            <a:ext cx="6325902" cy="2813420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rgbClr val="2C418C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B7C72-40E8-988A-87D1-F1D417ABAF6C}"/>
              </a:ext>
            </a:extLst>
          </p:cNvPr>
          <p:cNvSpPr txBox="1"/>
          <p:nvPr/>
        </p:nvSpPr>
        <p:spPr>
          <a:xfrm>
            <a:off x="617048" y="1242485"/>
            <a:ext cx="6325905" cy="30921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0E4280-C08F-A71F-D339-8778B7CF0D70}"/>
              </a:ext>
            </a:extLst>
          </p:cNvPr>
          <p:cNvGrpSpPr/>
          <p:nvPr userDrawn="1"/>
        </p:nvGrpSpPr>
        <p:grpSpPr>
          <a:xfrm>
            <a:off x="756000" y="4634680"/>
            <a:ext cx="6325905" cy="2739553"/>
            <a:chOff x="0" y="0"/>
            <a:chExt cx="2267062" cy="98179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D1F159-DEB4-C26F-9AEA-1ED00B5A250F}"/>
                </a:ext>
              </a:extLst>
            </p:cNvPr>
            <p:cNvSpPr/>
            <p:nvPr/>
          </p:nvSpPr>
          <p:spPr>
            <a:xfrm>
              <a:off x="0" y="0"/>
              <a:ext cx="2267061" cy="981794"/>
            </a:xfrm>
            <a:custGeom>
              <a:avLst/>
              <a:gdLst/>
              <a:ahLst/>
              <a:cxnLst/>
              <a:rect l="l" t="t" r="r" b="b"/>
              <a:pathLst>
                <a:path w="2267061" h="981794">
                  <a:moveTo>
                    <a:pt x="45282" y="0"/>
                  </a:moveTo>
                  <a:lnTo>
                    <a:pt x="2221779" y="0"/>
                  </a:lnTo>
                  <a:cubicBezTo>
                    <a:pt x="2246788" y="0"/>
                    <a:pt x="2267061" y="20274"/>
                    <a:pt x="2267061" y="45282"/>
                  </a:cubicBezTo>
                  <a:lnTo>
                    <a:pt x="2267061" y="936512"/>
                  </a:lnTo>
                  <a:cubicBezTo>
                    <a:pt x="2267061" y="948521"/>
                    <a:pt x="2262291" y="960039"/>
                    <a:pt x="2253799" y="968531"/>
                  </a:cubicBezTo>
                  <a:cubicBezTo>
                    <a:pt x="2245307" y="977023"/>
                    <a:pt x="2233789" y="981794"/>
                    <a:pt x="2221779" y="981794"/>
                  </a:cubicBezTo>
                  <a:lnTo>
                    <a:pt x="45282" y="981794"/>
                  </a:lnTo>
                  <a:cubicBezTo>
                    <a:pt x="33273" y="981794"/>
                    <a:pt x="21755" y="977023"/>
                    <a:pt x="13263" y="968531"/>
                  </a:cubicBezTo>
                  <a:cubicBezTo>
                    <a:pt x="4771" y="960039"/>
                    <a:pt x="0" y="948521"/>
                    <a:pt x="0" y="936512"/>
                  </a:cubicBezTo>
                  <a:lnTo>
                    <a:pt x="0" y="45282"/>
                  </a:lnTo>
                  <a:cubicBezTo>
                    <a:pt x="0" y="33273"/>
                    <a:pt x="4771" y="21755"/>
                    <a:pt x="13263" y="13263"/>
                  </a:cubicBezTo>
                  <a:cubicBezTo>
                    <a:pt x="21755" y="4771"/>
                    <a:pt x="33273" y="0"/>
                    <a:pt x="45282" y="0"/>
                  </a:cubicBezTo>
                  <a:close/>
                </a:path>
              </a:pathLst>
            </a:custGeom>
            <a:solidFill>
              <a:srgbClr val="2C418C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580A02-497A-BFD3-31CA-954A7C130201}"/>
                </a:ext>
              </a:extLst>
            </p:cNvPr>
            <p:cNvSpPr txBox="1"/>
            <p:nvPr/>
          </p:nvSpPr>
          <p:spPr>
            <a:xfrm>
              <a:off x="0" y="-47625"/>
              <a:ext cx="2267062" cy="102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7553E270-B2F0-9B53-607A-BAB20B699746}"/>
              </a:ext>
            </a:extLst>
          </p:cNvPr>
          <p:cNvSpPr/>
          <p:nvPr userDrawn="1"/>
        </p:nvSpPr>
        <p:spPr>
          <a:xfrm>
            <a:off x="614087" y="4506093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rgbClr val="FFCDEB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B45F3-A9D7-5EC2-38B9-2980A6A9DC9F}"/>
              </a:ext>
            </a:extLst>
          </p:cNvPr>
          <p:cNvSpPr txBox="1"/>
          <p:nvPr userDrawn="1"/>
        </p:nvSpPr>
        <p:spPr>
          <a:xfrm>
            <a:off x="614087" y="4373202"/>
            <a:ext cx="6325905" cy="287244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6569C0-492C-7565-5409-A589AA3EA610}"/>
              </a:ext>
            </a:extLst>
          </p:cNvPr>
          <p:cNvGrpSpPr/>
          <p:nvPr userDrawn="1"/>
        </p:nvGrpSpPr>
        <p:grpSpPr>
          <a:xfrm>
            <a:off x="756000" y="7755233"/>
            <a:ext cx="6325905" cy="2739553"/>
            <a:chOff x="0" y="0"/>
            <a:chExt cx="2267062" cy="98179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1F19CFD-BA19-1CB7-BD2F-90439B796A53}"/>
                </a:ext>
              </a:extLst>
            </p:cNvPr>
            <p:cNvSpPr/>
            <p:nvPr/>
          </p:nvSpPr>
          <p:spPr>
            <a:xfrm>
              <a:off x="0" y="0"/>
              <a:ext cx="2267061" cy="981794"/>
            </a:xfrm>
            <a:custGeom>
              <a:avLst/>
              <a:gdLst/>
              <a:ahLst/>
              <a:cxnLst/>
              <a:rect l="l" t="t" r="r" b="b"/>
              <a:pathLst>
                <a:path w="2267061" h="981794">
                  <a:moveTo>
                    <a:pt x="45282" y="0"/>
                  </a:moveTo>
                  <a:lnTo>
                    <a:pt x="2221779" y="0"/>
                  </a:lnTo>
                  <a:cubicBezTo>
                    <a:pt x="2246788" y="0"/>
                    <a:pt x="2267061" y="20274"/>
                    <a:pt x="2267061" y="45282"/>
                  </a:cubicBezTo>
                  <a:lnTo>
                    <a:pt x="2267061" y="936512"/>
                  </a:lnTo>
                  <a:cubicBezTo>
                    <a:pt x="2267061" y="948521"/>
                    <a:pt x="2262291" y="960039"/>
                    <a:pt x="2253799" y="968531"/>
                  </a:cubicBezTo>
                  <a:cubicBezTo>
                    <a:pt x="2245307" y="977023"/>
                    <a:pt x="2233789" y="981794"/>
                    <a:pt x="2221779" y="981794"/>
                  </a:cubicBezTo>
                  <a:lnTo>
                    <a:pt x="45282" y="981794"/>
                  </a:lnTo>
                  <a:cubicBezTo>
                    <a:pt x="33273" y="981794"/>
                    <a:pt x="21755" y="977023"/>
                    <a:pt x="13263" y="968531"/>
                  </a:cubicBezTo>
                  <a:cubicBezTo>
                    <a:pt x="4771" y="960039"/>
                    <a:pt x="0" y="948521"/>
                    <a:pt x="0" y="936512"/>
                  </a:cubicBezTo>
                  <a:lnTo>
                    <a:pt x="0" y="45282"/>
                  </a:lnTo>
                  <a:cubicBezTo>
                    <a:pt x="0" y="33273"/>
                    <a:pt x="4771" y="21755"/>
                    <a:pt x="13263" y="13263"/>
                  </a:cubicBezTo>
                  <a:cubicBezTo>
                    <a:pt x="21755" y="4771"/>
                    <a:pt x="33273" y="0"/>
                    <a:pt x="45282" y="0"/>
                  </a:cubicBezTo>
                  <a:close/>
                </a:path>
              </a:pathLst>
            </a:custGeom>
            <a:solidFill>
              <a:srgbClr val="FFCDEB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A35CB6-43AA-2B89-811F-07260571EEA5}"/>
                </a:ext>
              </a:extLst>
            </p:cNvPr>
            <p:cNvSpPr txBox="1"/>
            <p:nvPr/>
          </p:nvSpPr>
          <p:spPr>
            <a:xfrm>
              <a:off x="0" y="-47625"/>
              <a:ext cx="2267062" cy="102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D9A92E-86A1-8AB0-D26E-94801B298301}"/>
              </a:ext>
            </a:extLst>
          </p:cNvPr>
          <p:cNvGrpSpPr/>
          <p:nvPr userDrawn="1"/>
        </p:nvGrpSpPr>
        <p:grpSpPr>
          <a:xfrm>
            <a:off x="614087" y="7624668"/>
            <a:ext cx="6325905" cy="2739553"/>
            <a:chOff x="0" y="0"/>
            <a:chExt cx="2267062" cy="981794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DEBDFC3-9456-1524-17C0-03003A27048A}"/>
                </a:ext>
              </a:extLst>
            </p:cNvPr>
            <p:cNvSpPr/>
            <p:nvPr/>
          </p:nvSpPr>
          <p:spPr>
            <a:xfrm>
              <a:off x="0" y="0"/>
              <a:ext cx="2267061" cy="981794"/>
            </a:xfrm>
            <a:custGeom>
              <a:avLst/>
              <a:gdLst/>
              <a:ahLst/>
              <a:cxnLst/>
              <a:rect l="l" t="t" r="r" b="b"/>
              <a:pathLst>
                <a:path w="2267061" h="981794">
                  <a:moveTo>
                    <a:pt x="45282" y="0"/>
                  </a:moveTo>
                  <a:lnTo>
                    <a:pt x="2221779" y="0"/>
                  </a:lnTo>
                  <a:cubicBezTo>
                    <a:pt x="2246788" y="0"/>
                    <a:pt x="2267061" y="20274"/>
                    <a:pt x="2267061" y="45282"/>
                  </a:cubicBezTo>
                  <a:lnTo>
                    <a:pt x="2267061" y="936512"/>
                  </a:lnTo>
                  <a:cubicBezTo>
                    <a:pt x="2267061" y="948521"/>
                    <a:pt x="2262291" y="960039"/>
                    <a:pt x="2253799" y="968531"/>
                  </a:cubicBezTo>
                  <a:cubicBezTo>
                    <a:pt x="2245307" y="977023"/>
                    <a:pt x="2233789" y="981794"/>
                    <a:pt x="2221779" y="981794"/>
                  </a:cubicBezTo>
                  <a:lnTo>
                    <a:pt x="45282" y="981794"/>
                  </a:lnTo>
                  <a:cubicBezTo>
                    <a:pt x="33273" y="981794"/>
                    <a:pt x="21755" y="977023"/>
                    <a:pt x="13263" y="968531"/>
                  </a:cubicBezTo>
                  <a:cubicBezTo>
                    <a:pt x="4771" y="960039"/>
                    <a:pt x="0" y="948521"/>
                    <a:pt x="0" y="936512"/>
                  </a:cubicBezTo>
                  <a:lnTo>
                    <a:pt x="0" y="45282"/>
                  </a:lnTo>
                  <a:cubicBezTo>
                    <a:pt x="0" y="33273"/>
                    <a:pt x="4771" y="21755"/>
                    <a:pt x="13263" y="13263"/>
                  </a:cubicBezTo>
                  <a:cubicBezTo>
                    <a:pt x="21755" y="4771"/>
                    <a:pt x="33273" y="0"/>
                    <a:pt x="45282" y="0"/>
                  </a:cubicBezTo>
                  <a:close/>
                </a:path>
              </a:pathLst>
            </a:custGeom>
            <a:solidFill>
              <a:srgbClr val="2C418C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03D6F-9C36-7F78-0DDB-706A4F515B8E}"/>
                </a:ext>
              </a:extLst>
            </p:cNvPr>
            <p:cNvSpPr txBox="1"/>
            <p:nvPr/>
          </p:nvSpPr>
          <p:spPr>
            <a:xfrm>
              <a:off x="0" y="-47625"/>
              <a:ext cx="2267062" cy="102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7C558B-E711-88CD-2C5B-15283BEFF97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4087" y="304800"/>
            <a:ext cx="646781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3">
            <a:extLst>
              <a:ext uri="{FF2B5EF4-FFF2-40B4-BE49-F238E27FC236}">
                <a16:creationId xmlns:a16="http://schemas.microsoft.com/office/drawing/2014/main" id="{521B9B7F-CDAA-EE8A-C367-868CF169457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4087" y="1519823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5" name="Espace réservé du texte 63">
            <a:extLst>
              <a:ext uri="{FF2B5EF4-FFF2-40B4-BE49-F238E27FC236}">
                <a16:creationId xmlns:a16="http://schemas.microsoft.com/office/drawing/2014/main" id="{AA5770EC-56AD-3EEF-6387-DBC61AEBC01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14087" y="4622842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F0A0D7DE-877C-8AB6-B0C3-46B8D4AB6AC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4087" y="7733552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68">
            <a:extLst>
              <a:ext uri="{FF2B5EF4-FFF2-40B4-BE49-F238E27FC236}">
                <a16:creationId xmlns:a16="http://schemas.microsoft.com/office/drawing/2014/main" id="{BACCC567-7059-FE97-C66E-EEB93F99B39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62209" y="2108041"/>
            <a:ext cx="6192000" cy="1886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du texte 68">
            <a:extLst>
              <a:ext uri="{FF2B5EF4-FFF2-40B4-BE49-F238E27FC236}">
                <a16:creationId xmlns:a16="http://schemas.microsoft.com/office/drawing/2014/main" id="{99B93B84-11D7-1491-3F1A-6C9DF8D9D7C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81038" y="5192029"/>
            <a:ext cx="6192000" cy="1886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9" name="Espace réservé du texte 68">
            <a:extLst>
              <a:ext uri="{FF2B5EF4-FFF2-40B4-BE49-F238E27FC236}">
                <a16:creationId xmlns:a16="http://schemas.microsoft.com/office/drawing/2014/main" id="{1A1FD264-18BF-3B21-BCF8-E1A8FE2FE233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09658" y="8303534"/>
            <a:ext cx="6192000" cy="1886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8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FFFFFF"/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bg1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88373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/violet/gris horizontal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6C14DB4-D313-D186-711D-87F657A761B5}"/>
              </a:ext>
            </a:extLst>
          </p:cNvPr>
          <p:cNvSpPr/>
          <p:nvPr userDrawn="1"/>
        </p:nvSpPr>
        <p:spPr>
          <a:xfrm>
            <a:off x="756000" y="1550062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FC5B1B7-D03E-86B7-BC49-E4270C56D07E}"/>
              </a:ext>
            </a:extLst>
          </p:cNvPr>
          <p:cNvSpPr/>
          <p:nvPr/>
        </p:nvSpPr>
        <p:spPr>
          <a:xfrm>
            <a:off x="617048" y="1385540"/>
            <a:ext cx="6325902" cy="2813420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B7C72-40E8-988A-87D1-F1D417ABAF6C}"/>
              </a:ext>
            </a:extLst>
          </p:cNvPr>
          <p:cNvSpPr txBox="1"/>
          <p:nvPr/>
        </p:nvSpPr>
        <p:spPr>
          <a:xfrm>
            <a:off x="617048" y="1242485"/>
            <a:ext cx="6325905" cy="30921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D1F159-DEB4-C26F-9AEA-1ED00B5A250F}"/>
              </a:ext>
            </a:extLst>
          </p:cNvPr>
          <p:cNvSpPr/>
          <p:nvPr/>
        </p:nvSpPr>
        <p:spPr>
          <a:xfrm>
            <a:off x="756000" y="4634680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553E270-B2F0-9B53-607A-BAB20B699746}"/>
              </a:ext>
            </a:extLst>
          </p:cNvPr>
          <p:cNvSpPr/>
          <p:nvPr userDrawn="1"/>
        </p:nvSpPr>
        <p:spPr>
          <a:xfrm>
            <a:off x="614087" y="4506093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B45F3-A9D7-5EC2-38B9-2980A6A9DC9F}"/>
              </a:ext>
            </a:extLst>
          </p:cNvPr>
          <p:cNvSpPr txBox="1"/>
          <p:nvPr userDrawn="1"/>
        </p:nvSpPr>
        <p:spPr>
          <a:xfrm>
            <a:off x="614087" y="4373202"/>
            <a:ext cx="6325905" cy="287244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1F19CFD-BA19-1CB7-BD2F-90439B796A53}"/>
              </a:ext>
            </a:extLst>
          </p:cNvPr>
          <p:cNvSpPr/>
          <p:nvPr/>
        </p:nvSpPr>
        <p:spPr>
          <a:xfrm>
            <a:off x="756000" y="7755233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DEBDFC3-9456-1524-17C0-03003A27048A}"/>
              </a:ext>
            </a:extLst>
          </p:cNvPr>
          <p:cNvSpPr/>
          <p:nvPr userDrawn="1"/>
        </p:nvSpPr>
        <p:spPr>
          <a:xfrm>
            <a:off x="614087" y="7624668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7C558B-E711-88CD-2C5B-15283BEFF97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4087" y="304800"/>
            <a:ext cx="646781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3">
            <a:extLst>
              <a:ext uri="{FF2B5EF4-FFF2-40B4-BE49-F238E27FC236}">
                <a16:creationId xmlns:a16="http://schemas.microsoft.com/office/drawing/2014/main" id="{521B9B7F-CDAA-EE8A-C367-868CF169457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4087" y="1519823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5" name="Espace réservé du texte 63">
            <a:extLst>
              <a:ext uri="{FF2B5EF4-FFF2-40B4-BE49-F238E27FC236}">
                <a16:creationId xmlns:a16="http://schemas.microsoft.com/office/drawing/2014/main" id="{AA5770EC-56AD-3EEF-6387-DBC61AEBC01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14087" y="4622842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F0A0D7DE-877C-8AB6-B0C3-46B8D4AB6AC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4087" y="7733552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68">
            <a:extLst>
              <a:ext uri="{FF2B5EF4-FFF2-40B4-BE49-F238E27FC236}">
                <a16:creationId xmlns:a16="http://schemas.microsoft.com/office/drawing/2014/main" id="{BACCC567-7059-FE97-C66E-EEB93F99B39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62209" y="2108041"/>
            <a:ext cx="6192000" cy="1886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du texte 68">
            <a:extLst>
              <a:ext uri="{FF2B5EF4-FFF2-40B4-BE49-F238E27FC236}">
                <a16:creationId xmlns:a16="http://schemas.microsoft.com/office/drawing/2014/main" id="{99B93B84-11D7-1491-3F1A-6C9DF8D9D7C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81038" y="5192029"/>
            <a:ext cx="6192000" cy="1886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9" name="Espace réservé du texte 68">
            <a:extLst>
              <a:ext uri="{FF2B5EF4-FFF2-40B4-BE49-F238E27FC236}">
                <a16:creationId xmlns:a16="http://schemas.microsoft.com/office/drawing/2014/main" id="{1A1FD264-18BF-3B21-BCF8-E1A8FE2FE233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09658" y="8303534"/>
            <a:ext cx="6192000" cy="1886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20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/vert/vert foncé horizontal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6C14DB4-D313-D186-711D-87F657A761B5}"/>
              </a:ext>
            </a:extLst>
          </p:cNvPr>
          <p:cNvSpPr/>
          <p:nvPr userDrawn="1"/>
        </p:nvSpPr>
        <p:spPr>
          <a:xfrm>
            <a:off x="756000" y="1550062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FC5B1B7-D03E-86B7-BC49-E4270C56D07E}"/>
              </a:ext>
            </a:extLst>
          </p:cNvPr>
          <p:cNvSpPr/>
          <p:nvPr/>
        </p:nvSpPr>
        <p:spPr>
          <a:xfrm>
            <a:off x="617048" y="1385540"/>
            <a:ext cx="6325902" cy="2813420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B7C72-40E8-988A-87D1-F1D417ABAF6C}"/>
              </a:ext>
            </a:extLst>
          </p:cNvPr>
          <p:cNvSpPr txBox="1"/>
          <p:nvPr/>
        </p:nvSpPr>
        <p:spPr>
          <a:xfrm>
            <a:off x="617048" y="1242485"/>
            <a:ext cx="6325905" cy="30921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D1F159-DEB4-C26F-9AEA-1ED00B5A250F}"/>
              </a:ext>
            </a:extLst>
          </p:cNvPr>
          <p:cNvSpPr/>
          <p:nvPr/>
        </p:nvSpPr>
        <p:spPr>
          <a:xfrm>
            <a:off x="756000" y="4634680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553E270-B2F0-9B53-607A-BAB20B699746}"/>
              </a:ext>
            </a:extLst>
          </p:cNvPr>
          <p:cNvSpPr/>
          <p:nvPr userDrawn="1"/>
        </p:nvSpPr>
        <p:spPr>
          <a:xfrm>
            <a:off x="614087" y="4506093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B45F3-A9D7-5EC2-38B9-2980A6A9DC9F}"/>
              </a:ext>
            </a:extLst>
          </p:cNvPr>
          <p:cNvSpPr txBox="1"/>
          <p:nvPr userDrawn="1"/>
        </p:nvSpPr>
        <p:spPr>
          <a:xfrm>
            <a:off x="614087" y="4373202"/>
            <a:ext cx="6325905" cy="287244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1F19CFD-BA19-1CB7-BD2F-90439B796A53}"/>
              </a:ext>
            </a:extLst>
          </p:cNvPr>
          <p:cNvSpPr/>
          <p:nvPr/>
        </p:nvSpPr>
        <p:spPr>
          <a:xfrm>
            <a:off x="756000" y="7755233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DEBDFC3-9456-1524-17C0-03003A27048A}"/>
              </a:ext>
            </a:extLst>
          </p:cNvPr>
          <p:cNvSpPr/>
          <p:nvPr userDrawn="1"/>
        </p:nvSpPr>
        <p:spPr>
          <a:xfrm>
            <a:off x="614087" y="7624668"/>
            <a:ext cx="6325902" cy="2739553"/>
          </a:xfrm>
          <a:custGeom>
            <a:avLst/>
            <a:gdLst/>
            <a:ahLst/>
            <a:cxnLst/>
            <a:rect l="l" t="t" r="r" b="b"/>
            <a:pathLst>
              <a:path w="2267061" h="981794">
                <a:moveTo>
                  <a:pt x="45282" y="0"/>
                </a:moveTo>
                <a:lnTo>
                  <a:pt x="2221779" y="0"/>
                </a:lnTo>
                <a:cubicBezTo>
                  <a:pt x="2246788" y="0"/>
                  <a:pt x="2267061" y="20274"/>
                  <a:pt x="2267061" y="45282"/>
                </a:cubicBezTo>
                <a:lnTo>
                  <a:pt x="2267061" y="936512"/>
                </a:lnTo>
                <a:cubicBezTo>
                  <a:pt x="2267061" y="948521"/>
                  <a:pt x="2262291" y="960039"/>
                  <a:pt x="2253799" y="968531"/>
                </a:cubicBezTo>
                <a:cubicBezTo>
                  <a:pt x="2245307" y="977023"/>
                  <a:pt x="2233789" y="981794"/>
                  <a:pt x="2221779" y="981794"/>
                </a:cubicBezTo>
                <a:lnTo>
                  <a:pt x="45282" y="981794"/>
                </a:lnTo>
                <a:cubicBezTo>
                  <a:pt x="33273" y="981794"/>
                  <a:pt x="21755" y="977023"/>
                  <a:pt x="13263" y="968531"/>
                </a:cubicBezTo>
                <a:cubicBezTo>
                  <a:pt x="4771" y="960039"/>
                  <a:pt x="0" y="948521"/>
                  <a:pt x="0" y="936512"/>
                </a:cubicBezTo>
                <a:lnTo>
                  <a:pt x="0" y="45282"/>
                </a:lnTo>
                <a:cubicBezTo>
                  <a:pt x="0" y="33273"/>
                  <a:pt x="4771" y="21755"/>
                  <a:pt x="13263" y="13263"/>
                </a:cubicBezTo>
                <a:cubicBezTo>
                  <a:pt x="21755" y="4771"/>
                  <a:pt x="33273" y="0"/>
                  <a:pt x="45282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3" name="Espace réservé du texte 61">
            <a:extLst>
              <a:ext uri="{FF2B5EF4-FFF2-40B4-BE49-F238E27FC236}">
                <a16:creationId xmlns:a16="http://schemas.microsoft.com/office/drawing/2014/main" id="{8B7C558B-E711-88CD-2C5B-15283BEFF97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4087" y="304800"/>
            <a:ext cx="6467815" cy="641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4" name="Espace réservé du texte 63">
            <a:extLst>
              <a:ext uri="{FF2B5EF4-FFF2-40B4-BE49-F238E27FC236}">
                <a16:creationId xmlns:a16="http://schemas.microsoft.com/office/drawing/2014/main" id="{521B9B7F-CDAA-EE8A-C367-868CF169457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4087" y="1519823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5" name="Espace réservé du texte 63">
            <a:extLst>
              <a:ext uri="{FF2B5EF4-FFF2-40B4-BE49-F238E27FC236}">
                <a16:creationId xmlns:a16="http://schemas.microsoft.com/office/drawing/2014/main" id="{AA5770EC-56AD-3EEF-6387-DBC61AEBC012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14087" y="4622842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F0A0D7DE-877C-8AB6-B0C3-46B8D4AB6AC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4087" y="7733552"/>
            <a:ext cx="3845618" cy="4524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27" name="Espace réservé du texte 68">
            <a:extLst>
              <a:ext uri="{FF2B5EF4-FFF2-40B4-BE49-F238E27FC236}">
                <a16:creationId xmlns:a16="http://schemas.microsoft.com/office/drawing/2014/main" id="{BACCC567-7059-FE97-C66E-EEB93F99B39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62209" y="2108041"/>
            <a:ext cx="6192000" cy="1886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8" name="Espace réservé du texte 68">
            <a:extLst>
              <a:ext uri="{FF2B5EF4-FFF2-40B4-BE49-F238E27FC236}">
                <a16:creationId xmlns:a16="http://schemas.microsoft.com/office/drawing/2014/main" id="{99B93B84-11D7-1491-3F1A-6C9DF8D9D7C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81038" y="5192029"/>
            <a:ext cx="6192000" cy="1886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9" name="Espace réservé du texte 68">
            <a:extLst>
              <a:ext uri="{FF2B5EF4-FFF2-40B4-BE49-F238E27FC236}">
                <a16:creationId xmlns:a16="http://schemas.microsoft.com/office/drawing/2014/main" id="{1A1FD264-18BF-3B21-BCF8-E1A8FE2FE233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09658" y="8303534"/>
            <a:ext cx="6192000" cy="1886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524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mix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528934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357E5-D52A-ABBA-418F-6A55B9D30003}"/>
              </a:ext>
            </a:extLst>
          </p:cNvPr>
          <p:cNvSpPr txBox="1"/>
          <p:nvPr/>
        </p:nvSpPr>
        <p:spPr>
          <a:xfrm>
            <a:off x="410758" y="6790876"/>
            <a:ext cx="6800584" cy="36846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FECA10-1CDF-0665-6CD5-409C9205EB7D}"/>
              </a:ext>
            </a:extLst>
          </p:cNvPr>
          <p:cNvGrpSpPr/>
          <p:nvPr userDrawn="1"/>
        </p:nvGrpSpPr>
        <p:grpSpPr>
          <a:xfrm>
            <a:off x="4004960" y="411753"/>
            <a:ext cx="3206381" cy="6162064"/>
            <a:chOff x="0" y="0"/>
            <a:chExt cx="1149095" cy="169553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E29EDD-62D0-8948-562A-A160CE8FAB27}"/>
                </a:ext>
              </a:extLst>
            </p:cNvPr>
            <p:cNvSpPr/>
            <p:nvPr/>
          </p:nvSpPr>
          <p:spPr>
            <a:xfrm>
              <a:off x="0" y="0"/>
              <a:ext cx="1149095" cy="1695530"/>
            </a:xfrm>
            <a:custGeom>
              <a:avLst/>
              <a:gdLst/>
              <a:ahLst/>
              <a:cxnLst/>
              <a:rect l="l" t="t" r="r" b="b"/>
              <a:pathLst>
                <a:path w="1149095" h="16955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606192"/>
                  </a:lnTo>
                  <a:cubicBezTo>
                    <a:pt x="1149095" y="1629886"/>
                    <a:pt x="1139682" y="1652609"/>
                    <a:pt x="1122928" y="1669363"/>
                  </a:cubicBezTo>
                  <a:cubicBezTo>
                    <a:pt x="1106174" y="1686117"/>
                    <a:pt x="1083451" y="1695530"/>
                    <a:pt x="1059757" y="1695530"/>
                  </a:cubicBezTo>
                  <a:lnTo>
                    <a:pt x="89338" y="1695530"/>
                  </a:lnTo>
                  <a:cubicBezTo>
                    <a:pt x="65644" y="1695530"/>
                    <a:pt x="42921" y="1686117"/>
                    <a:pt x="26166" y="1669363"/>
                  </a:cubicBezTo>
                  <a:cubicBezTo>
                    <a:pt x="9412" y="1652609"/>
                    <a:pt x="0" y="1629886"/>
                    <a:pt x="0" y="16061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2C418C"/>
            </a:solidFill>
            <a:ln w="38100" cap="rnd">
              <a:solidFill>
                <a:srgbClr val="2C418C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703AC2F-5893-D637-17A1-8C26434597AB}"/>
                </a:ext>
              </a:extLst>
            </p:cNvPr>
            <p:cNvSpPr txBox="1"/>
            <p:nvPr/>
          </p:nvSpPr>
          <p:spPr>
            <a:xfrm>
              <a:off x="0" y="-47625"/>
              <a:ext cx="1149095" cy="1743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3991311" y="443093"/>
            <a:ext cx="3204539" cy="51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2C418C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04960" y="614148"/>
            <a:ext cx="3206381" cy="49919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8CF62897-BBCC-1C79-15AA-382BADB9E563}"/>
              </a:ext>
            </a:extLst>
          </p:cNvPr>
          <p:cNvGrpSpPr/>
          <p:nvPr/>
        </p:nvGrpSpPr>
        <p:grpSpPr>
          <a:xfrm>
            <a:off x="4021402" y="5173431"/>
            <a:ext cx="3160800" cy="478068"/>
            <a:chOff x="-3773" y="-47625"/>
            <a:chExt cx="280588" cy="234637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7F7C5E3-4F3A-F33C-C330-CFAB22168BBD}"/>
                </a:ext>
              </a:extLst>
            </p:cNvPr>
            <p:cNvSpPr/>
            <p:nvPr/>
          </p:nvSpPr>
          <p:spPr>
            <a:xfrm>
              <a:off x="-3773" y="22443"/>
              <a:ext cx="280588" cy="164569"/>
            </a:xfrm>
            <a:custGeom>
              <a:avLst/>
              <a:gdLst/>
              <a:ahLst/>
              <a:cxnLst/>
              <a:rect l="l" t="t" r="r" b="b"/>
              <a:pathLst>
                <a:path w="273042" h="164569">
                  <a:moveTo>
                    <a:pt x="0" y="0"/>
                  </a:moveTo>
                  <a:lnTo>
                    <a:pt x="273042" y="0"/>
                  </a:lnTo>
                  <a:lnTo>
                    <a:pt x="273042" y="164569"/>
                  </a:lnTo>
                  <a:lnTo>
                    <a:pt x="0" y="164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8CB04599-ECFB-BD41-8EFE-7AAC862F143D}"/>
                </a:ext>
              </a:extLst>
            </p:cNvPr>
            <p:cNvSpPr txBox="1"/>
            <p:nvPr/>
          </p:nvSpPr>
          <p:spPr>
            <a:xfrm>
              <a:off x="0" y="-47625"/>
              <a:ext cx="273042" cy="212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accent4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accent4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019" y="1708211"/>
            <a:ext cx="3051897" cy="381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5"/>
            <a:ext cx="6671244" cy="2481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1885968"/>
            <a:ext cx="3060000" cy="866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6150" y="589742"/>
            <a:ext cx="3024000" cy="9474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4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526"/>
            <a:ext cx="2181225" cy="12013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F736A6-9520-6A63-0C7F-5BE696BE5C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876" y="382588"/>
            <a:ext cx="3093264" cy="89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43394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eu mixt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357E5-D52A-ABBA-418F-6A55B9D30003}"/>
              </a:ext>
            </a:extLst>
          </p:cNvPr>
          <p:cNvSpPr txBox="1"/>
          <p:nvPr/>
        </p:nvSpPr>
        <p:spPr>
          <a:xfrm>
            <a:off x="410758" y="6790876"/>
            <a:ext cx="6800584" cy="35928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3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accent3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accent3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1885968"/>
            <a:ext cx="3060000" cy="8666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17934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iolet mixt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357E5-D52A-ABBA-418F-6A55B9D30003}"/>
              </a:ext>
            </a:extLst>
          </p:cNvPr>
          <p:cNvSpPr txBox="1"/>
          <p:nvPr/>
        </p:nvSpPr>
        <p:spPr>
          <a:xfrm>
            <a:off x="410758" y="6790876"/>
            <a:ext cx="6800584" cy="35928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3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accent5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accent5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1885968"/>
            <a:ext cx="3060000" cy="8666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8503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jaune mixt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accent6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accent6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1885968"/>
            <a:ext cx="3060000" cy="8666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6941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rose mix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12000"/>
            <a:chOff x="0" y="-47625"/>
            <a:chExt cx="237319" cy="225837"/>
          </a:xfrm>
          <a:solidFill>
            <a:schemeClr val="accent2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accent2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4" y="1885968"/>
            <a:ext cx="3060000" cy="8666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02076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foncé mix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accent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accent1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1885968"/>
            <a:ext cx="3060000" cy="8666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895392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anc mixt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377" y="1885968"/>
            <a:ext cx="3060000" cy="8666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03900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gris mix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10758" y="6923767"/>
            <a:ext cx="6800584" cy="3441005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412548"/>
            <a:ext cx="3240000" cy="6161269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480563"/>
            <a:ext cx="3168000" cy="5148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79462"/>
            <a:ext cx="3168000" cy="502045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F7C5E3-4F3A-F33C-C330-CFAB22168BBD}"/>
              </a:ext>
            </a:extLst>
          </p:cNvPr>
          <p:cNvSpPr/>
          <p:nvPr/>
        </p:nvSpPr>
        <p:spPr>
          <a:xfrm>
            <a:off x="4021040" y="5304770"/>
            <a:ext cx="3168000" cy="32937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184268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1860611"/>
            <a:ext cx="3206381" cy="961365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2201935"/>
            <a:ext cx="662205" cy="630165"/>
            <a:chOff x="0" y="-47625"/>
            <a:chExt cx="237319" cy="225837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2485638"/>
            <a:ext cx="662205" cy="341323"/>
            <a:chOff x="0" y="0"/>
            <a:chExt cx="237319" cy="122323"/>
          </a:xfrm>
          <a:solidFill>
            <a:schemeClr val="bg1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2871D652-17C9-6AB9-D12F-4BB605DB5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193" y="2971759"/>
            <a:ext cx="2988000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5BD096C5-E0D8-0C37-9C7C-A0DDE96F7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98" y="1741264"/>
            <a:ext cx="3051897" cy="385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4" name="Espace réservé du texte 41">
            <a:extLst>
              <a:ext uri="{FF2B5EF4-FFF2-40B4-BE49-F238E27FC236}">
                <a16:creationId xmlns:a16="http://schemas.microsoft.com/office/drawing/2014/main" id="{18E95824-865A-4994-3C4A-9C2026BB2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672" y="7692416"/>
            <a:ext cx="6671244" cy="241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3368" indent="0">
              <a:buNone/>
              <a:defRPr/>
            </a:lvl2pPr>
            <a:lvl3pPr marL="566735" indent="0">
              <a:buNone/>
              <a:defRPr/>
            </a:lvl3pPr>
            <a:lvl4pPr marL="850104" indent="0">
              <a:buNone/>
              <a:defRPr/>
            </a:lvl4pPr>
            <a:lvl5pPr marL="1133472" indent="0">
              <a:buNone/>
              <a:defRPr/>
            </a:lvl5pPr>
          </a:lstStyle>
          <a:p>
            <a:pPr lvl="0"/>
            <a:endParaRPr lang="fr-FR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030" y="1885967"/>
            <a:ext cx="3060000" cy="8666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3449" y="661082"/>
            <a:ext cx="3024000" cy="947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671" y="7080735"/>
            <a:ext cx="4388607" cy="52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1A82479A-FA49-CF79-8B4B-1894373943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4837" y="5372681"/>
            <a:ext cx="2181225" cy="120114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3206381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5048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-0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26E5EB-7D1B-CC4A-FC15-F9AB4A28F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345113"/>
            <a:ext cx="7559675" cy="53467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F562B-40B7-5C3E-86FE-516579128E31}"/>
              </a:ext>
            </a:extLst>
          </p:cNvPr>
          <p:cNvSpPr/>
          <p:nvPr userDrawn="1"/>
        </p:nvSpPr>
        <p:spPr>
          <a:xfrm>
            <a:off x="0" y="0"/>
            <a:ext cx="7559675" cy="53459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41ACA-BC91-3FAC-9B20-64BF762E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17346-F0F1-6F18-9F99-2FC6F4BB4D5C}"/>
              </a:ext>
            </a:extLst>
          </p:cNvPr>
          <p:cNvSpPr txBox="1"/>
          <p:nvPr userDrawn="1"/>
        </p:nvSpPr>
        <p:spPr>
          <a:xfrm>
            <a:off x="300251" y="4531057"/>
            <a:ext cx="53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bg2">
                    <a:lumMod val="60000"/>
                    <a:lumOff val="40000"/>
                  </a:schemeClr>
                </a:solidFill>
              </a:rPr>
              <a:t>MGEN. Première mutuelle des agents du service public</a:t>
            </a:r>
          </a:p>
          <a:p>
            <a:r>
              <a:rPr lang="fr-FR" sz="1600">
                <a:solidFill>
                  <a:schemeClr val="bg1"/>
                </a:solidFill>
                <a:latin typeface="+mj-lt"/>
              </a:rPr>
              <a:t>On s’engage mutuellement</a:t>
            </a:r>
          </a:p>
        </p:txBody>
      </p:sp>
    </p:spTree>
    <p:extLst>
      <p:ext uri="{BB962C8B-B14F-4D97-AF65-F5344CB8AC3E}">
        <p14:creationId xmlns:p14="http://schemas.microsoft.com/office/powerpoint/2010/main" val="556877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foncé mixte 3b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24898" y="1169299"/>
            <a:ext cx="6792766" cy="4228571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5609479"/>
            <a:ext cx="3240000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5664367"/>
            <a:ext cx="3168000" cy="4639056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526192"/>
            <a:ext cx="3168000" cy="384051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560947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5627402"/>
            <a:ext cx="3206381" cy="841432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5955077"/>
            <a:ext cx="662205" cy="564377"/>
            <a:chOff x="0" y="-47625"/>
            <a:chExt cx="237319" cy="225837"/>
          </a:xfrm>
          <a:solidFill>
            <a:schemeClr val="accent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6252429"/>
            <a:ext cx="662205" cy="267026"/>
            <a:chOff x="0" y="0"/>
            <a:chExt cx="237319" cy="122323"/>
          </a:xfrm>
          <a:solidFill>
            <a:schemeClr val="accent1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5652758"/>
            <a:ext cx="3060000" cy="8666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777" y="5744181"/>
            <a:ext cx="3024000" cy="724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811" y="1245692"/>
            <a:ext cx="6668245" cy="459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6739826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62BED-E2BE-E47D-7031-00190B26E8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10038" y="6548647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582C61-FF5B-958F-6E9F-959C5C8103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795" y="6633070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90F724-CE74-DF62-69B6-1370FD959C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5577" y="1831605"/>
            <a:ext cx="6668245" cy="351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789581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rose mixte 3b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24898" y="1169299"/>
            <a:ext cx="6792766" cy="4228571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5609479"/>
            <a:ext cx="3240000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5664367"/>
            <a:ext cx="3168000" cy="4639056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526192"/>
            <a:ext cx="3168000" cy="384051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560947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5627402"/>
            <a:ext cx="3206381" cy="841432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5955077"/>
            <a:ext cx="662205" cy="564377"/>
            <a:chOff x="0" y="-47625"/>
            <a:chExt cx="237319" cy="225837"/>
          </a:xfrm>
          <a:solidFill>
            <a:schemeClr val="accent2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6252429"/>
            <a:ext cx="662205" cy="267026"/>
            <a:chOff x="0" y="0"/>
            <a:chExt cx="237319" cy="122323"/>
          </a:xfrm>
          <a:solidFill>
            <a:schemeClr val="accent2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5652758"/>
            <a:ext cx="3060000" cy="8666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777" y="5744181"/>
            <a:ext cx="3024000" cy="724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811" y="1245692"/>
            <a:ext cx="6668245" cy="459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6739826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62BED-E2BE-E47D-7031-00190B26E8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10038" y="6548647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582C61-FF5B-958F-6E9F-959C5C8103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795" y="6633070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90F724-CE74-DF62-69B6-1370FD959C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5577" y="1831605"/>
            <a:ext cx="6668245" cy="351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2613245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jaune mixte 3b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24898" y="1169299"/>
            <a:ext cx="6792766" cy="4228571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5609479"/>
            <a:ext cx="3240000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5664367"/>
            <a:ext cx="3168000" cy="4639056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526192"/>
            <a:ext cx="3168000" cy="384051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560947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5627402"/>
            <a:ext cx="3206381" cy="841432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5955077"/>
            <a:ext cx="662205" cy="564377"/>
            <a:chOff x="0" y="-47625"/>
            <a:chExt cx="237319" cy="225837"/>
          </a:xfrm>
          <a:solidFill>
            <a:schemeClr val="accent6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6252429"/>
            <a:ext cx="662205" cy="267026"/>
            <a:chOff x="0" y="0"/>
            <a:chExt cx="237319" cy="122323"/>
          </a:xfrm>
          <a:solidFill>
            <a:schemeClr val="accent6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5652758"/>
            <a:ext cx="3060000" cy="8666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777" y="5744181"/>
            <a:ext cx="3024000" cy="724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811" y="1245692"/>
            <a:ext cx="6668245" cy="459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6739826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62BED-E2BE-E47D-7031-00190B26E8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10038" y="6548647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582C61-FF5B-958F-6E9F-959C5C8103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795" y="6633070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90F724-CE74-DF62-69B6-1370FD959C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5577" y="1831605"/>
            <a:ext cx="6668245" cy="351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812487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iolet mixte 3b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24898" y="1169299"/>
            <a:ext cx="6792766" cy="4228571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5609479"/>
            <a:ext cx="3240000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5664367"/>
            <a:ext cx="3168000" cy="4639056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526192"/>
            <a:ext cx="3168000" cy="384051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560947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5627402"/>
            <a:ext cx="3206381" cy="841432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5955077"/>
            <a:ext cx="662205" cy="564377"/>
            <a:chOff x="0" y="-47625"/>
            <a:chExt cx="237319" cy="225837"/>
          </a:xfrm>
          <a:solidFill>
            <a:schemeClr val="accent5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6252429"/>
            <a:ext cx="662205" cy="267026"/>
            <a:chOff x="0" y="0"/>
            <a:chExt cx="237319" cy="122323"/>
          </a:xfrm>
          <a:solidFill>
            <a:schemeClr val="accent5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5652758"/>
            <a:ext cx="3060000" cy="8666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777" y="5744181"/>
            <a:ext cx="3024000" cy="724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811" y="1245692"/>
            <a:ext cx="6668245" cy="459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6739826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62BED-E2BE-E47D-7031-00190B26E8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10038" y="6548647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582C61-FF5B-958F-6E9F-959C5C8103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795" y="6633070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90F724-CE74-DF62-69B6-1370FD959C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5577" y="1831605"/>
            <a:ext cx="6668245" cy="351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047974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bleu mixte 3bi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24898" y="1169299"/>
            <a:ext cx="6792766" cy="4228571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5609479"/>
            <a:ext cx="3240000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5664367"/>
            <a:ext cx="3168000" cy="4639056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526192"/>
            <a:ext cx="3168000" cy="384051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560947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5627402"/>
            <a:ext cx="3206381" cy="841432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5955077"/>
            <a:ext cx="662205" cy="564377"/>
            <a:chOff x="0" y="-47625"/>
            <a:chExt cx="237319" cy="225837"/>
          </a:xfrm>
          <a:solidFill>
            <a:schemeClr val="accent3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6252429"/>
            <a:ext cx="662205" cy="267026"/>
            <a:chOff x="0" y="0"/>
            <a:chExt cx="237319" cy="122323"/>
          </a:xfrm>
          <a:solidFill>
            <a:schemeClr val="accent3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5652758"/>
            <a:ext cx="3060000" cy="86669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777" y="5744181"/>
            <a:ext cx="3024000" cy="724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811" y="1245692"/>
            <a:ext cx="6668245" cy="459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6739826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62BED-E2BE-E47D-7031-00190B26E8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10038" y="6548647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582C61-FF5B-958F-6E9F-959C5C8103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795" y="6633070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90F724-CE74-DF62-69B6-1370FD959C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5577" y="1831605"/>
            <a:ext cx="6668245" cy="351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1887982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ématique vert mixte 3b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2F0DE7-82ED-0E98-DC84-63704273BE05}"/>
              </a:ext>
            </a:extLst>
          </p:cNvPr>
          <p:cNvSpPr/>
          <p:nvPr/>
        </p:nvSpPr>
        <p:spPr>
          <a:xfrm>
            <a:off x="424898" y="1169299"/>
            <a:ext cx="6792766" cy="4228571"/>
          </a:xfrm>
          <a:custGeom>
            <a:avLst/>
            <a:gdLst/>
            <a:ahLst/>
            <a:cxnLst/>
            <a:rect l="l" t="t" r="r" b="b"/>
            <a:pathLst>
              <a:path w="2437176" h="1079516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1037395"/>
                </a:lnTo>
                <a:cubicBezTo>
                  <a:pt x="2437176" y="1048566"/>
                  <a:pt x="2432738" y="1059280"/>
                  <a:pt x="2424839" y="1067179"/>
                </a:cubicBezTo>
                <a:cubicBezTo>
                  <a:pt x="2416939" y="1075079"/>
                  <a:pt x="2406225" y="1079516"/>
                  <a:pt x="2395054" y="1079516"/>
                </a:cubicBezTo>
                <a:lnTo>
                  <a:pt x="42122" y="1079516"/>
                </a:lnTo>
                <a:cubicBezTo>
                  <a:pt x="18858" y="1079516"/>
                  <a:pt x="0" y="1060658"/>
                  <a:pt x="0" y="1037395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BE29EDD-62D0-8948-562A-A160CE8FAB27}"/>
              </a:ext>
            </a:extLst>
          </p:cNvPr>
          <p:cNvSpPr/>
          <p:nvPr/>
        </p:nvSpPr>
        <p:spPr>
          <a:xfrm>
            <a:off x="3977664" y="5609479"/>
            <a:ext cx="3240000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DA92566-05CA-8CCB-9340-6560F4B31F53}"/>
              </a:ext>
            </a:extLst>
          </p:cNvPr>
          <p:cNvSpPr/>
          <p:nvPr/>
        </p:nvSpPr>
        <p:spPr>
          <a:xfrm>
            <a:off x="4018607" y="5664367"/>
            <a:ext cx="3168000" cy="4639056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4A90671-2D38-3866-D885-5CA39B6C6D2F}"/>
              </a:ext>
            </a:extLst>
          </p:cNvPr>
          <p:cNvSpPr txBox="1"/>
          <p:nvPr/>
        </p:nvSpPr>
        <p:spPr>
          <a:xfrm>
            <a:off x="4018607" y="5526192"/>
            <a:ext cx="3168000" cy="3840512"/>
          </a:xfrm>
          <a:prstGeom prst="rect">
            <a:avLst/>
          </a:prstGeom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ACCA4E9-9263-A568-DCBA-E5EBF7DE1209}"/>
              </a:ext>
            </a:extLst>
          </p:cNvPr>
          <p:cNvSpPr/>
          <p:nvPr/>
        </p:nvSpPr>
        <p:spPr>
          <a:xfrm>
            <a:off x="410758" y="5609479"/>
            <a:ext cx="3206381" cy="4731128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45DEC027-B83B-77BC-8D25-E71AF522C967}"/>
              </a:ext>
            </a:extLst>
          </p:cNvPr>
          <p:cNvSpPr/>
          <p:nvPr/>
        </p:nvSpPr>
        <p:spPr>
          <a:xfrm>
            <a:off x="395853" y="5627402"/>
            <a:ext cx="3206381" cy="841432"/>
          </a:xfrm>
          <a:custGeom>
            <a:avLst/>
            <a:gdLst/>
            <a:ahLst/>
            <a:cxnLst/>
            <a:rect l="l" t="t" r="r" b="b"/>
            <a:pathLst>
              <a:path w="1149095" h="352741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263403"/>
                </a:lnTo>
                <a:cubicBezTo>
                  <a:pt x="1149095" y="287097"/>
                  <a:pt x="1139682" y="309821"/>
                  <a:pt x="1122928" y="326575"/>
                </a:cubicBezTo>
                <a:cubicBezTo>
                  <a:pt x="1106174" y="343329"/>
                  <a:pt x="1083451" y="352741"/>
                  <a:pt x="1059757" y="352741"/>
                </a:cubicBezTo>
                <a:lnTo>
                  <a:pt x="89338" y="352741"/>
                </a:lnTo>
                <a:cubicBezTo>
                  <a:pt x="65644" y="352741"/>
                  <a:pt x="42921" y="343329"/>
                  <a:pt x="26166" y="326575"/>
                </a:cubicBezTo>
                <a:cubicBezTo>
                  <a:pt x="9412" y="309821"/>
                  <a:pt x="0" y="287097"/>
                  <a:pt x="0" y="263403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1743D8F-045D-9F45-103D-0344523C5B99}"/>
              </a:ext>
            </a:extLst>
          </p:cNvPr>
          <p:cNvGrpSpPr/>
          <p:nvPr/>
        </p:nvGrpSpPr>
        <p:grpSpPr>
          <a:xfrm>
            <a:off x="2954934" y="5955077"/>
            <a:ext cx="662205" cy="564377"/>
            <a:chOff x="0" y="-47625"/>
            <a:chExt cx="237319" cy="225837"/>
          </a:xfrm>
          <a:solidFill>
            <a:schemeClr val="accent4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6169AE-81C8-4F36-5E97-F8BAFFE7A921}"/>
                </a:ext>
              </a:extLst>
            </p:cNvPr>
            <p:cNvSpPr/>
            <p:nvPr/>
          </p:nvSpPr>
          <p:spPr>
            <a:xfrm>
              <a:off x="0" y="3454"/>
              <a:ext cx="237319" cy="174758"/>
            </a:xfrm>
            <a:custGeom>
              <a:avLst/>
              <a:gdLst/>
              <a:ahLst/>
              <a:cxnLst/>
              <a:rect l="l" t="t" r="r" b="b"/>
              <a:pathLst>
                <a:path w="237319" h="174758">
                  <a:moveTo>
                    <a:pt x="0" y="0"/>
                  </a:moveTo>
                  <a:lnTo>
                    <a:pt x="237319" y="0"/>
                  </a:lnTo>
                  <a:lnTo>
                    <a:pt x="237319" y="174758"/>
                  </a:lnTo>
                  <a:lnTo>
                    <a:pt x="0" y="174758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79AB6B-2717-3B37-3179-797F77D23B3F}"/>
                </a:ext>
              </a:extLst>
            </p:cNvPr>
            <p:cNvSpPr txBox="1"/>
            <p:nvPr/>
          </p:nvSpPr>
          <p:spPr>
            <a:xfrm>
              <a:off x="0" y="-47625"/>
              <a:ext cx="237319" cy="22238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7A72A5E4-6B94-5CF9-7919-8014DE138C15}"/>
              </a:ext>
            </a:extLst>
          </p:cNvPr>
          <p:cNvGrpSpPr/>
          <p:nvPr/>
        </p:nvGrpSpPr>
        <p:grpSpPr>
          <a:xfrm>
            <a:off x="424898" y="6252429"/>
            <a:ext cx="662205" cy="267026"/>
            <a:chOff x="0" y="0"/>
            <a:chExt cx="237319" cy="122323"/>
          </a:xfrm>
          <a:solidFill>
            <a:schemeClr val="accent4"/>
          </a:solidFill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BEBAA7E-6ACD-6902-3163-66F80F1CBDB0}"/>
                </a:ext>
              </a:extLst>
            </p:cNvPr>
            <p:cNvSpPr/>
            <p:nvPr/>
          </p:nvSpPr>
          <p:spPr>
            <a:xfrm>
              <a:off x="0" y="0"/>
              <a:ext cx="237319" cy="122323"/>
            </a:xfrm>
            <a:custGeom>
              <a:avLst/>
              <a:gdLst/>
              <a:ahLst/>
              <a:cxnLst/>
              <a:rect l="l" t="t" r="r" b="b"/>
              <a:pathLst>
                <a:path w="237319" h="122323">
                  <a:moveTo>
                    <a:pt x="0" y="0"/>
                  </a:moveTo>
                  <a:lnTo>
                    <a:pt x="237319" y="0"/>
                  </a:lnTo>
                  <a:lnTo>
                    <a:pt x="237319" y="122323"/>
                  </a:lnTo>
                  <a:lnTo>
                    <a:pt x="0" y="122323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23172E1-C5E6-090F-818E-BFFCC2C3C405}"/>
                </a:ext>
              </a:extLst>
            </p:cNvPr>
            <p:cNvSpPr txBox="1"/>
            <p:nvPr/>
          </p:nvSpPr>
          <p:spPr>
            <a:xfrm>
              <a:off x="0" y="-47625"/>
              <a:ext cx="237319" cy="169948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442AE84-881B-3190-6C60-49DFCEB87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71" y="5652758"/>
            <a:ext cx="3060000" cy="8666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73206E65-04C6-4E7B-90FB-C1C7AB7B2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777" y="5744181"/>
            <a:ext cx="3024000" cy="724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5063BD02-745A-AF4E-6462-DBEEAC1A4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811" y="1245692"/>
            <a:ext cx="6668245" cy="459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EFDAD3-24F4-BA5A-6557-8CA9EE9D0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368300"/>
            <a:ext cx="6739826" cy="620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62BED-E2BE-E47D-7031-00190B26E88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10038" y="6548647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582C61-FF5B-958F-6E9F-959C5C8103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795" y="6633070"/>
            <a:ext cx="3024187" cy="3692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90F724-CE74-DF62-69B6-1370FD959C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5577" y="1831605"/>
            <a:ext cx="6668245" cy="351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</a:t>
            </a:r>
          </a:p>
        </p:txBody>
      </p:sp>
    </p:spTree>
    <p:extLst>
      <p:ext uri="{BB962C8B-B14F-4D97-AF65-F5344CB8AC3E}">
        <p14:creationId xmlns:p14="http://schemas.microsoft.com/office/powerpoint/2010/main" val="34046773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mixt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6D969D-9B51-A538-9C2A-E6CCFBCC5F1A}"/>
              </a:ext>
            </a:extLst>
          </p:cNvPr>
          <p:cNvGrpSpPr/>
          <p:nvPr userDrawn="1"/>
        </p:nvGrpSpPr>
        <p:grpSpPr>
          <a:xfrm>
            <a:off x="410758" y="1160384"/>
            <a:ext cx="3206381" cy="4305740"/>
            <a:chOff x="410758" y="1160384"/>
            <a:chExt cx="3206381" cy="4030815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024E2966-0868-E6B3-1939-EA600A179219}"/>
                </a:ext>
              </a:extLst>
            </p:cNvPr>
            <p:cNvSpPr/>
            <p:nvPr/>
          </p:nvSpPr>
          <p:spPr>
            <a:xfrm>
              <a:off x="410758" y="1314247"/>
              <a:ext cx="3206381" cy="3876952"/>
            </a:xfrm>
            <a:custGeom>
              <a:avLst/>
              <a:gdLst/>
              <a:ahLst/>
              <a:cxnLst/>
              <a:rect l="l" t="t" r="r" b="b"/>
              <a:pathLst>
                <a:path w="1149095" h="12000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110692"/>
                  </a:lnTo>
                  <a:cubicBezTo>
                    <a:pt x="1149095" y="1134386"/>
                    <a:pt x="1139682" y="1157110"/>
                    <a:pt x="1122928" y="1173864"/>
                  </a:cubicBezTo>
                  <a:cubicBezTo>
                    <a:pt x="1106174" y="1190618"/>
                    <a:pt x="1083451" y="1200030"/>
                    <a:pt x="1059757" y="1200030"/>
                  </a:cubicBezTo>
                  <a:lnTo>
                    <a:pt x="89338" y="1200030"/>
                  </a:lnTo>
                  <a:cubicBezTo>
                    <a:pt x="65644" y="1200030"/>
                    <a:pt x="42921" y="1190618"/>
                    <a:pt x="26166" y="1173864"/>
                  </a:cubicBezTo>
                  <a:cubicBezTo>
                    <a:pt x="9412" y="1157110"/>
                    <a:pt x="0" y="1134386"/>
                    <a:pt x="0" y="11106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chemeClr val="accent6"/>
              </a:solidFill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34F6C8F1-01E4-A4AD-DDB6-06E335058AF2}"/>
                </a:ext>
              </a:extLst>
            </p:cNvPr>
            <p:cNvSpPr txBox="1"/>
            <p:nvPr/>
          </p:nvSpPr>
          <p:spPr>
            <a:xfrm>
              <a:off x="410758" y="1160384"/>
              <a:ext cx="3206381" cy="403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ED782DF7-3864-9751-3400-24D6880E4892}"/>
              </a:ext>
            </a:extLst>
          </p:cNvPr>
          <p:cNvSpPr txBox="1"/>
          <p:nvPr/>
        </p:nvSpPr>
        <p:spPr>
          <a:xfrm>
            <a:off x="410758" y="1160384"/>
            <a:ext cx="3206381" cy="12563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6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accent6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19831" y="1300006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63534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mixt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6D969D-9B51-A538-9C2A-E6CCFBCC5F1A}"/>
              </a:ext>
            </a:extLst>
          </p:cNvPr>
          <p:cNvGrpSpPr/>
          <p:nvPr userDrawn="1"/>
        </p:nvGrpSpPr>
        <p:grpSpPr>
          <a:xfrm>
            <a:off x="410758" y="1160384"/>
            <a:ext cx="3206381" cy="4305740"/>
            <a:chOff x="410758" y="1160384"/>
            <a:chExt cx="3206381" cy="4030815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024E2966-0868-E6B3-1939-EA600A179219}"/>
                </a:ext>
              </a:extLst>
            </p:cNvPr>
            <p:cNvSpPr/>
            <p:nvPr/>
          </p:nvSpPr>
          <p:spPr>
            <a:xfrm>
              <a:off x="410758" y="1314247"/>
              <a:ext cx="3206381" cy="3876952"/>
            </a:xfrm>
            <a:custGeom>
              <a:avLst/>
              <a:gdLst/>
              <a:ahLst/>
              <a:cxnLst/>
              <a:rect l="l" t="t" r="r" b="b"/>
              <a:pathLst>
                <a:path w="1149095" h="12000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110692"/>
                  </a:lnTo>
                  <a:cubicBezTo>
                    <a:pt x="1149095" y="1134386"/>
                    <a:pt x="1139682" y="1157110"/>
                    <a:pt x="1122928" y="1173864"/>
                  </a:cubicBezTo>
                  <a:cubicBezTo>
                    <a:pt x="1106174" y="1190618"/>
                    <a:pt x="1083451" y="1200030"/>
                    <a:pt x="1059757" y="1200030"/>
                  </a:cubicBezTo>
                  <a:lnTo>
                    <a:pt x="89338" y="1200030"/>
                  </a:lnTo>
                  <a:cubicBezTo>
                    <a:pt x="65644" y="1200030"/>
                    <a:pt x="42921" y="1190618"/>
                    <a:pt x="26166" y="1173864"/>
                  </a:cubicBezTo>
                  <a:cubicBezTo>
                    <a:pt x="9412" y="1157110"/>
                    <a:pt x="0" y="1134386"/>
                    <a:pt x="0" y="11106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noFill/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34F6C8F1-01E4-A4AD-DDB6-06E335058AF2}"/>
                </a:ext>
              </a:extLst>
            </p:cNvPr>
            <p:cNvSpPr txBox="1"/>
            <p:nvPr/>
          </p:nvSpPr>
          <p:spPr>
            <a:xfrm>
              <a:off x="410758" y="1160384"/>
              <a:ext cx="3206381" cy="403081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5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accent5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19831" y="1300006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1744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mixt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6D969D-9B51-A538-9C2A-E6CCFBCC5F1A}"/>
              </a:ext>
            </a:extLst>
          </p:cNvPr>
          <p:cNvGrpSpPr/>
          <p:nvPr userDrawn="1"/>
        </p:nvGrpSpPr>
        <p:grpSpPr>
          <a:xfrm>
            <a:off x="410758" y="1160384"/>
            <a:ext cx="3206381" cy="4305740"/>
            <a:chOff x="410758" y="1160384"/>
            <a:chExt cx="3206381" cy="4030815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024E2966-0868-E6B3-1939-EA600A179219}"/>
                </a:ext>
              </a:extLst>
            </p:cNvPr>
            <p:cNvSpPr/>
            <p:nvPr/>
          </p:nvSpPr>
          <p:spPr>
            <a:xfrm>
              <a:off x="410758" y="1314247"/>
              <a:ext cx="3206381" cy="3876952"/>
            </a:xfrm>
            <a:custGeom>
              <a:avLst/>
              <a:gdLst/>
              <a:ahLst/>
              <a:cxnLst/>
              <a:rect l="l" t="t" r="r" b="b"/>
              <a:pathLst>
                <a:path w="1149095" h="12000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110692"/>
                  </a:lnTo>
                  <a:cubicBezTo>
                    <a:pt x="1149095" y="1134386"/>
                    <a:pt x="1139682" y="1157110"/>
                    <a:pt x="1122928" y="1173864"/>
                  </a:cubicBezTo>
                  <a:cubicBezTo>
                    <a:pt x="1106174" y="1190618"/>
                    <a:pt x="1083451" y="1200030"/>
                    <a:pt x="1059757" y="1200030"/>
                  </a:cubicBezTo>
                  <a:lnTo>
                    <a:pt x="89338" y="1200030"/>
                  </a:lnTo>
                  <a:cubicBezTo>
                    <a:pt x="65644" y="1200030"/>
                    <a:pt x="42921" y="1190618"/>
                    <a:pt x="26166" y="1173864"/>
                  </a:cubicBezTo>
                  <a:cubicBezTo>
                    <a:pt x="9412" y="1157110"/>
                    <a:pt x="0" y="1134386"/>
                    <a:pt x="0" y="11106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noFill/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34F6C8F1-01E4-A4AD-DDB6-06E335058AF2}"/>
                </a:ext>
              </a:extLst>
            </p:cNvPr>
            <p:cNvSpPr txBox="1"/>
            <p:nvPr/>
          </p:nvSpPr>
          <p:spPr>
            <a:xfrm>
              <a:off x="410758" y="1160384"/>
              <a:ext cx="3206381" cy="403081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4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accent4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19831" y="1300006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631574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ématique bleu mix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6D969D-9B51-A538-9C2A-E6CCFBCC5F1A}"/>
              </a:ext>
            </a:extLst>
          </p:cNvPr>
          <p:cNvGrpSpPr/>
          <p:nvPr userDrawn="1"/>
        </p:nvGrpSpPr>
        <p:grpSpPr>
          <a:xfrm>
            <a:off x="410758" y="1160384"/>
            <a:ext cx="3206381" cy="4305740"/>
            <a:chOff x="410758" y="1160384"/>
            <a:chExt cx="3206381" cy="4030815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024E2966-0868-E6B3-1939-EA600A179219}"/>
                </a:ext>
              </a:extLst>
            </p:cNvPr>
            <p:cNvSpPr/>
            <p:nvPr/>
          </p:nvSpPr>
          <p:spPr>
            <a:xfrm>
              <a:off x="410758" y="1314247"/>
              <a:ext cx="3206381" cy="3876952"/>
            </a:xfrm>
            <a:custGeom>
              <a:avLst/>
              <a:gdLst/>
              <a:ahLst/>
              <a:cxnLst/>
              <a:rect l="l" t="t" r="r" b="b"/>
              <a:pathLst>
                <a:path w="1149095" h="12000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110692"/>
                  </a:lnTo>
                  <a:cubicBezTo>
                    <a:pt x="1149095" y="1134386"/>
                    <a:pt x="1139682" y="1157110"/>
                    <a:pt x="1122928" y="1173864"/>
                  </a:cubicBezTo>
                  <a:cubicBezTo>
                    <a:pt x="1106174" y="1190618"/>
                    <a:pt x="1083451" y="1200030"/>
                    <a:pt x="1059757" y="1200030"/>
                  </a:cubicBezTo>
                  <a:lnTo>
                    <a:pt x="89338" y="1200030"/>
                  </a:lnTo>
                  <a:cubicBezTo>
                    <a:pt x="65644" y="1200030"/>
                    <a:pt x="42921" y="1190618"/>
                    <a:pt x="26166" y="1173864"/>
                  </a:cubicBezTo>
                  <a:cubicBezTo>
                    <a:pt x="9412" y="1157110"/>
                    <a:pt x="0" y="1134386"/>
                    <a:pt x="0" y="11106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noFill/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34F6C8F1-01E4-A4AD-DDB6-06E335058AF2}"/>
                </a:ext>
              </a:extLst>
            </p:cNvPr>
            <p:cNvSpPr txBox="1"/>
            <p:nvPr/>
          </p:nvSpPr>
          <p:spPr>
            <a:xfrm>
              <a:off x="410758" y="1160384"/>
              <a:ext cx="3206381" cy="403081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3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accent3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19831" y="1300006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972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jaune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6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6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267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mixt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6D969D-9B51-A538-9C2A-E6CCFBCC5F1A}"/>
              </a:ext>
            </a:extLst>
          </p:cNvPr>
          <p:cNvGrpSpPr/>
          <p:nvPr userDrawn="1"/>
        </p:nvGrpSpPr>
        <p:grpSpPr>
          <a:xfrm>
            <a:off x="410758" y="1160384"/>
            <a:ext cx="3206381" cy="4305740"/>
            <a:chOff x="410758" y="1160384"/>
            <a:chExt cx="3206381" cy="4030815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024E2966-0868-E6B3-1939-EA600A179219}"/>
                </a:ext>
              </a:extLst>
            </p:cNvPr>
            <p:cNvSpPr/>
            <p:nvPr/>
          </p:nvSpPr>
          <p:spPr>
            <a:xfrm>
              <a:off x="410758" y="1314247"/>
              <a:ext cx="3206381" cy="3876952"/>
            </a:xfrm>
            <a:custGeom>
              <a:avLst/>
              <a:gdLst/>
              <a:ahLst/>
              <a:cxnLst/>
              <a:rect l="l" t="t" r="r" b="b"/>
              <a:pathLst>
                <a:path w="1149095" h="12000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110692"/>
                  </a:lnTo>
                  <a:cubicBezTo>
                    <a:pt x="1149095" y="1134386"/>
                    <a:pt x="1139682" y="1157110"/>
                    <a:pt x="1122928" y="1173864"/>
                  </a:cubicBezTo>
                  <a:cubicBezTo>
                    <a:pt x="1106174" y="1190618"/>
                    <a:pt x="1083451" y="1200030"/>
                    <a:pt x="1059757" y="1200030"/>
                  </a:cubicBezTo>
                  <a:lnTo>
                    <a:pt x="89338" y="1200030"/>
                  </a:lnTo>
                  <a:cubicBezTo>
                    <a:pt x="65644" y="1200030"/>
                    <a:pt x="42921" y="1190618"/>
                    <a:pt x="26166" y="1173864"/>
                  </a:cubicBezTo>
                  <a:cubicBezTo>
                    <a:pt x="9412" y="1157110"/>
                    <a:pt x="0" y="1134386"/>
                    <a:pt x="0" y="11106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noFill/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34F6C8F1-01E4-A4AD-DDB6-06E335058AF2}"/>
                </a:ext>
              </a:extLst>
            </p:cNvPr>
            <p:cNvSpPr txBox="1"/>
            <p:nvPr/>
          </p:nvSpPr>
          <p:spPr>
            <a:xfrm>
              <a:off x="410758" y="1160384"/>
              <a:ext cx="3206381" cy="403081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solidFill>
                <a:schemeClr val="accent2"/>
              </a:solidFill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2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accent2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87747" y="1316048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65770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mixt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8" y="1324741"/>
            <a:ext cx="3206381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1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accent1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19831" y="1300006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895287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anc mixt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8" y="1324741"/>
            <a:ext cx="3206381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bg2">
                <a:lumMod val="60000"/>
                <a:lumOff val="40000"/>
              </a:schemeClr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790" y="1316048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Espace réservé du texte 52">
            <a:extLst>
              <a:ext uri="{FF2B5EF4-FFF2-40B4-BE49-F238E27FC236}">
                <a16:creationId xmlns:a16="http://schemas.microsoft.com/office/drawing/2014/main" id="{BE793C25-7A02-62A4-5231-860D586CB1DD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121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gris mixt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10"/>
            <a:ext cx="6800584" cy="2406984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2"/>
            <a:ext cx="3168000" cy="4284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5E711D-D02D-CEB2-565B-C7C66982B271}"/>
              </a:ext>
            </a:extLst>
          </p:cNvPr>
          <p:cNvSpPr/>
          <p:nvPr/>
        </p:nvSpPr>
        <p:spPr>
          <a:xfrm>
            <a:off x="4013507" y="4335457"/>
            <a:ext cx="3168000" cy="297367"/>
          </a:xfrm>
          <a:custGeom>
            <a:avLst/>
            <a:gdLst/>
            <a:ahLst/>
            <a:cxnLst/>
            <a:rect l="l" t="t" r="r" b="b"/>
            <a:pathLst>
              <a:path w="273042" h="164569">
                <a:moveTo>
                  <a:pt x="0" y="0"/>
                </a:moveTo>
                <a:lnTo>
                  <a:pt x="273042" y="0"/>
                </a:lnTo>
                <a:lnTo>
                  <a:pt x="273042" y="164569"/>
                </a:lnTo>
                <a:lnTo>
                  <a:pt x="0" y="16456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86D969D-9B51-A538-9C2A-E6CCFBCC5F1A}"/>
              </a:ext>
            </a:extLst>
          </p:cNvPr>
          <p:cNvGrpSpPr/>
          <p:nvPr userDrawn="1"/>
        </p:nvGrpSpPr>
        <p:grpSpPr>
          <a:xfrm>
            <a:off x="410758" y="1160384"/>
            <a:ext cx="3206381" cy="4305740"/>
            <a:chOff x="410758" y="1160384"/>
            <a:chExt cx="3206381" cy="4030815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024E2966-0868-E6B3-1939-EA600A179219}"/>
                </a:ext>
              </a:extLst>
            </p:cNvPr>
            <p:cNvSpPr/>
            <p:nvPr/>
          </p:nvSpPr>
          <p:spPr>
            <a:xfrm>
              <a:off x="410758" y="1314247"/>
              <a:ext cx="3206381" cy="3876952"/>
            </a:xfrm>
            <a:custGeom>
              <a:avLst/>
              <a:gdLst/>
              <a:ahLst/>
              <a:cxnLst/>
              <a:rect l="l" t="t" r="r" b="b"/>
              <a:pathLst>
                <a:path w="1149095" h="1200030">
                  <a:moveTo>
                    <a:pt x="89338" y="0"/>
                  </a:moveTo>
                  <a:lnTo>
                    <a:pt x="1059757" y="0"/>
                  </a:lnTo>
                  <a:cubicBezTo>
                    <a:pt x="1083451" y="0"/>
                    <a:pt x="1106174" y="9412"/>
                    <a:pt x="1122928" y="26166"/>
                  </a:cubicBezTo>
                  <a:cubicBezTo>
                    <a:pt x="1139682" y="42921"/>
                    <a:pt x="1149095" y="65644"/>
                    <a:pt x="1149095" y="89338"/>
                  </a:cubicBezTo>
                  <a:lnTo>
                    <a:pt x="1149095" y="1110692"/>
                  </a:lnTo>
                  <a:cubicBezTo>
                    <a:pt x="1149095" y="1134386"/>
                    <a:pt x="1139682" y="1157110"/>
                    <a:pt x="1122928" y="1173864"/>
                  </a:cubicBezTo>
                  <a:cubicBezTo>
                    <a:pt x="1106174" y="1190618"/>
                    <a:pt x="1083451" y="1200030"/>
                    <a:pt x="1059757" y="1200030"/>
                  </a:cubicBezTo>
                  <a:lnTo>
                    <a:pt x="89338" y="1200030"/>
                  </a:lnTo>
                  <a:cubicBezTo>
                    <a:pt x="65644" y="1200030"/>
                    <a:pt x="42921" y="1190618"/>
                    <a:pt x="26166" y="1173864"/>
                  </a:cubicBezTo>
                  <a:cubicBezTo>
                    <a:pt x="9412" y="1157110"/>
                    <a:pt x="0" y="1134386"/>
                    <a:pt x="0" y="1110692"/>
                  </a:cubicBezTo>
                  <a:lnTo>
                    <a:pt x="0" y="89338"/>
                  </a:lnTo>
                  <a:cubicBezTo>
                    <a:pt x="0" y="65644"/>
                    <a:pt x="9412" y="42921"/>
                    <a:pt x="26166" y="26166"/>
                  </a:cubicBezTo>
                  <a:cubicBezTo>
                    <a:pt x="42921" y="9412"/>
                    <a:pt x="65644" y="0"/>
                    <a:pt x="893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noFill/>
              <a:prstDash val="solid"/>
              <a:round/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34F6C8F1-01E4-A4AD-DDB6-06E335058AF2}"/>
                </a:ext>
              </a:extLst>
            </p:cNvPr>
            <p:cNvSpPr txBox="1"/>
            <p:nvPr/>
          </p:nvSpPr>
          <p:spPr>
            <a:xfrm>
              <a:off x="410758" y="1160384"/>
              <a:ext cx="3206381" cy="403081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bg1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/>
        </p:nvGrpSpPr>
        <p:grpSpPr>
          <a:xfrm>
            <a:off x="424898" y="1895458"/>
            <a:ext cx="662205" cy="212835"/>
            <a:chOff x="0" y="-64996"/>
            <a:chExt cx="237319" cy="163884"/>
          </a:xfrm>
          <a:solidFill>
            <a:schemeClr val="bg1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410757" y="8193757"/>
            <a:ext cx="6800584" cy="2121209"/>
          </a:xfrm>
          <a:custGeom>
            <a:avLst/>
            <a:gdLst/>
            <a:ahLst/>
            <a:cxnLst/>
            <a:rect l="l" t="t" r="r" b="b"/>
            <a:pathLst>
              <a:path w="2437176" h="760194">
                <a:moveTo>
                  <a:pt x="42122" y="0"/>
                </a:moveTo>
                <a:lnTo>
                  <a:pt x="2395054" y="0"/>
                </a:lnTo>
                <a:cubicBezTo>
                  <a:pt x="2418317" y="0"/>
                  <a:pt x="2437176" y="18858"/>
                  <a:pt x="2437176" y="42122"/>
                </a:cubicBezTo>
                <a:lnTo>
                  <a:pt x="2437176" y="718073"/>
                </a:lnTo>
                <a:cubicBezTo>
                  <a:pt x="2437176" y="741336"/>
                  <a:pt x="2418317" y="760194"/>
                  <a:pt x="2395054" y="760194"/>
                </a:cubicBezTo>
                <a:lnTo>
                  <a:pt x="42122" y="760194"/>
                </a:lnTo>
                <a:cubicBezTo>
                  <a:pt x="30950" y="760194"/>
                  <a:pt x="20236" y="755757"/>
                  <a:pt x="12337" y="747857"/>
                </a:cubicBezTo>
                <a:cubicBezTo>
                  <a:pt x="4438" y="739958"/>
                  <a:pt x="0" y="729244"/>
                  <a:pt x="0" y="718073"/>
                </a:cubicBezTo>
                <a:lnTo>
                  <a:pt x="0" y="42122"/>
                </a:lnTo>
                <a:cubicBezTo>
                  <a:pt x="0" y="18858"/>
                  <a:pt x="18858" y="0"/>
                  <a:pt x="4212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0951D46A-C222-9BEF-57F5-6150F089498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613580" y="4434422"/>
            <a:ext cx="1989137" cy="99911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0143" y="8262409"/>
            <a:ext cx="6162574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9893" y="5788917"/>
            <a:ext cx="5920907" cy="5404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35362" y="1402633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C9AF3768-C464-141D-4B78-58A02AF9110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0700" y="2117725"/>
            <a:ext cx="3000375" cy="3214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7C6737C5-585C-D93B-C8B0-D6827419258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07961" y="1264224"/>
            <a:ext cx="3000375" cy="331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DBFC0254-AAE7-6918-1510-3B1948718FD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79893" y="6391272"/>
            <a:ext cx="6669024" cy="1478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52">
            <a:extLst>
              <a:ext uri="{FF2B5EF4-FFF2-40B4-BE49-F238E27FC236}">
                <a16:creationId xmlns:a16="http://schemas.microsoft.com/office/drawing/2014/main" id="{F37E8ED1-1B45-DD4D-5ECE-DC711B042DA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57512" y="8873029"/>
            <a:ext cx="6669024" cy="130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558904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09"/>
            <a:ext cx="3206381" cy="4655955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1"/>
            <a:ext cx="3168000" cy="5040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7" y="1324741"/>
            <a:ext cx="3222000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1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11250" y="1895458"/>
            <a:ext cx="662205" cy="212835"/>
            <a:chOff x="0" y="-64996"/>
            <a:chExt cx="237319" cy="163884"/>
          </a:xfrm>
          <a:solidFill>
            <a:schemeClr val="accent1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3899341" y="5659011"/>
            <a:ext cx="3312000" cy="4655956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054702" y="5806655"/>
            <a:ext cx="3001278" cy="750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695" y="5788916"/>
            <a:ext cx="301738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65267"/>
            <a:ext cx="3001244" cy="68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5" y="2173415"/>
            <a:ext cx="3017380" cy="3171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5627" y="6636284"/>
            <a:ext cx="3017380" cy="351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21F698-C922-5FEC-37E1-C527E91133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96312" y="1316749"/>
            <a:ext cx="3017380" cy="402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39602" y="6651837"/>
            <a:ext cx="3017380" cy="350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6639833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09"/>
            <a:ext cx="3206381" cy="4655955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1"/>
            <a:ext cx="3168000" cy="5040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7" y="1324741"/>
            <a:ext cx="3222000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2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11250" y="1895458"/>
            <a:ext cx="662205" cy="212835"/>
            <a:chOff x="0" y="-64996"/>
            <a:chExt cx="237319" cy="163884"/>
          </a:xfrm>
          <a:solidFill>
            <a:schemeClr val="accent2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3899341" y="5659011"/>
            <a:ext cx="3312000" cy="4655956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054702" y="5806655"/>
            <a:ext cx="3001278" cy="750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695" y="5788916"/>
            <a:ext cx="301738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65267"/>
            <a:ext cx="3001244" cy="6899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5" y="2173415"/>
            <a:ext cx="3017380" cy="3171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5627" y="6636284"/>
            <a:ext cx="3017380" cy="351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21F698-C922-5FEC-37E1-C527E91133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96312" y="1316749"/>
            <a:ext cx="3017380" cy="402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39602" y="6651837"/>
            <a:ext cx="3017380" cy="350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838962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09"/>
            <a:ext cx="3206381" cy="4655955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1"/>
            <a:ext cx="3168000" cy="5040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7" y="1324741"/>
            <a:ext cx="3222000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5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11250" y="1895458"/>
            <a:ext cx="662205" cy="212835"/>
            <a:chOff x="0" y="-64996"/>
            <a:chExt cx="237319" cy="163884"/>
          </a:xfrm>
          <a:solidFill>
            <a:schemeClr val="accent5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3899341" y="5659011"/>
            <a:ext cx="3312000" cy="4655956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054702" y="5806655"/>
            <a:ext cx="3001278" cy="750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695" y="5788916"/>
            <a:ext cx="301738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65267"/>
            <a:ext cx="3001244" cy="6899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5" y="2173415"/>
            <a:ext cx="3017380" cy="3171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5627" y="6636284"/>
            <a:ext cx="3017380" cy="351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21F698-C922-5FEC-37E1-C527E91133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96312" y="1316749"/>
            <a:ext cx="3017380" cy="402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39602" y="6651837"/>
            <a:ext cx="3017380" cy="350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8564471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09"/>
            <a:ext cx="3206381" cy="4655955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1"/>
            <a:ext cx="3168000" cy="5040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7" y="1324741"/>
            <a:ext cx="3222000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6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11250" y="1895458"/>
            <a:ext cx="662205" cy="212835"/>
            <a:chOff x="0" y="-64996"/>
            <a:chExt cx="237319" cy="163884"/>
          </a:xfrm>
          <a:solidFill>
            <a:schemeClr val="accent6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3899341" y="5659011"/>
            <a:ext cx="3312000" cy="4655956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054702" y="5806655"/>
            <a:ext cx="3001278" cy="750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695" y="5788916"/>
            <a:ext cx="301738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65267"/>
            <a:ext cx="3001244" cy="6899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5" y="2173415"/>
            <a:ext cx="3017380" cy="3171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5627" y="6636284"/>
            <a:ext cx="3017380" cy="351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21F698-C922-5FEC-37E1-C527E91133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96312" y="1316749"/>
            <a:ext cx="3017380" cy="402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39602" y="6651837"/>
            <a:ext cx="3017380" cy="350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168352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09"/>
            <a:ext cx="3206381" cy="4655955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1"/>
            <a:ext cx="3168000" cy="5040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7" y="1324741"/>
            <a:ext cx="3222000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3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11250" y="1895458"/>
            <a:ext cx="662205" cy="212835"/>
            <a:chOff x="0" y="-64996"/>
            <a:chExt cx="237319" cy="163884"/>
          </a:xfrm>
          <a:solidFill>
            <a:schemeClr val="accent3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3899341" y="5659011"/>
            <a:ext cx="3312000" cy="4655956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054702" y="5806655"/>
            <a:ext cx="3001278" cy="750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695" y="5788916"/>
            <a:ext cx="301738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65267"/>
            <a:ext cx="3001244" cy="6899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5" y="2173415"/>
            <a:ext cx="3017380" cy="3171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5627" y="6636284"/>
            <a:ext cx="3017380" cy="351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21F698-C922-5FEC-37E1-C527E91133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96312" y="1316749"/>
            <a:ext cx="3017380" cy="402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39602" y="6651837"/>
            <a:ext cx="3017380" cy="350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083152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8" y="5659009"/>
            <a:ext cx="3206381" cy="4655955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54D7997-D73F-2EA2-873A-EFA32A425FF1}"/>
              </a:ext>
            </a:extLst>
          </p:cNvPr>
          <p:cNvSpPr/>
          <p:nvPr/>
        </p:nvSpPr>
        <p:spPr>
          <a:xfrm>
            <a:off x="3956833" y="261947"/>
            <a:ext cx="3312000" cy="5187465"/>
          </a:xfrm>
          <a:custGeom>
            <a:avLst/>
            <a:gdLst/>
            <a:ahLst/>
            <a:cxnLst/>
            <a:rect l="l" t="t" r="r" b="b"/>
            <a:pathLst>
              <a:path w="1149095" h="16955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606192"/>
                </a:lnTo>
                <a:cubicBezTo>
                  <a:pt x="1149095" y="1629886"/>
                  <a:pt x="1139682" y="1652609"/>
                  <a:pt x="1122928" y="1669363"/>
                </a:cubicBezTo>
                <a:cubicBezTo>
                  <a:pt x="1106174" y="1686117"/>
                  <a:pt x="1083451" y="1695530"/>
                  <a:pt x="1059757" y="1695530"/>
                </a:cubicBezTo>
                <a:lnTo>
                  <a:pt x="89338" y="1695530"/>
                </a:lnTo>
                <a:cubicBezTo>
                  <a:pt x="65644" y="1695530"/>
                  <a:pt x="42921" y="1686117"/>
                  <a:pt x="26166" y="1669363"/>
                </a:cubicBezTo>
                <a:cubicBezTo>
                  <a:pt x="9412" y="1652609"/>
                  <a:pt x="0" y="1629886"/>
                  <a:pt x="0" y="16061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07226-6D90-AC1E-4426-77D484CE85EE}"/>
              </a:ext>
            </a:extLst>
          </p:cNvPr>
          <p:cNvSpPr txBox="1"/>
          <p:nvPr/>
        </p:nvSpPr>
        <p:spPr>
          <a:xfrm>
            <a:off x="4004960" y="116239"/>
            <a:ext cx="3206381" cy="53331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4021002" y="322171"/>
            <a:ext cx="3168000" cy="5040000"/>
          </a:xfrm>
          <a:custGeom>
            <a:avLst/>
            <a:gdLst/>
            <a:ahLst/>
            <a:cxnLst/>
            <a:rect l="l" t="t" r="r" b="b"/>
            <a:pathLst>
              <a:path w="1149095" h="1352558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263220"/>
                </a:lnTo>
                <a:cubicBezTo>
                  <a:pt x="1149095" y="1286914"/>
                  <a:pt x="1139682" y="1309638"/>
                  <a:pt x="1122928" y="1326392"/>
                </a:cubicBezTo>
                <a:cubicBezTo>
                  <a:pt x="1106174" y="1343146"/>
                  <a:pt x="1083451" y="1352558"/>
                  <a:pt x="1059757" y="1352558"/>
                </a:cubicBezTo>
                <a:lnTo>
                  <a:pt x="89338" y="1352558"/>
                </a:lnTo>
                <a:cubicBezTo>
                  <a:pt x="65644" y="1352558"/>
                  <a:pt x="42921" y="1343146"/>
                  <a:pt x="26166" y="1326392"/>
                </a:cubicBezTo>
                <a:cubicBezTo>
                  <a:pt x="9412" y="1309638"/>
                  <a:pt x="0" y="1286914"/>
                  <a:pt x="0" y="1263220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B762689-C323-141C-279E-90774427A3B5}"/>
              </a:ext>
            </a:extLst>
          </p:cNvPr>
          <p:cNvSpPr txBox="1"/>
          <p:nvPr userDrawn="1"/>
        </p:nvSpPr>
        <p:spPr>
          <a:xfrm>
            <a:off x="4004960" y="208546"/>
            <a:ext cx="3206381" cy="42838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C52FD79-B46F-7F74-0FB7-7821F7F47368}"/>
              </a:ext>
            </a:extLst>
          </p:cNvPr>
          <p:cNvSpPr txBox="1"/>
          <p:nvPr/>
        </p:nvSpPr>
        <p:spPr>
          <a:xfrm>
            <a:off x="4029549" y="4105023"/>
            <a:ext cx="3157200" cy="3834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>
            <a:off x="410757" y="1324741"/>
            <a:ext cx="3222000" cy="4141383"/>
          </a:xfrm>
          <a:custGeom>
            <a:avLst/>
            <a:gdLst/>
            <a:ahLst/>
            <a:cxnLst/>
            <a:rect l="l" t="t" r="r" b="b"/>
            <a:pathLst>
              <a:path w="1149095" h="1200030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110692"/>
                </a:lnTo>
                <a:cubicBezTo>
                  <a:pt x="1149095" y="1134386"/>
                  <a:pt x="1139682" y="1157110"/>
                  <a:pt x="1122928" y="1173864"/>
                </a:cubicBezTo>
                <a:cubicBezTo>
                  <a:pt x="1106174" y="1190618"/>
                  <a:pt x="1083451" y="1200030"/>
                  <a:pt x="1059757" y="1200030"/>
                </a:cubicBezTo>
                <a:lnTo>
                  <a:pt x="89338" y="1200030"/>
                </a:lnTo>
                <a:cubicBezTo>
                  <a:pt x="65644" y="1200030"/>
                  <a:pt x="42921" y="1190618"/>
                  <a:pt x="26166" y="1173864"/>
                </a:cubicBezTo>
                <a:cubicBezTo>
                  <a:pt x="9412" y="1157110"/>
                  <a:pt x="0" y="1134386"/>
                  <a:pt x="0" y="1110692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0758" y="1314245"/>
            <a:ext cx="3206381" cy="792000"/>
          </a:xfrm>
          <a:custGeom>
            <a:avLst/>
            <a:gdLst/>
            <a:ahLst/>
            <a:cxnLst/>
            <a:rect l="l" t="t" r="r" b="b"/>
            <a:pathLst>
              <a:path w="1149095" h="285163">
                <a:moveTo>
                  <a:pt x="89338" y="0"/>
                </a:moveTo>
                <a:lnTo>
                  <a:pt x="1059757" y="0"/>
                </a:lnTo>
                <a:cubicBezTo>
                  <a:pt x="1083451" y="0"/>
                  <a:pt x="1106174" y="9412"/>
                  <a:pt x="1122928" y="26166"/>
                </a:cubicBezTo>
                <a:cubicBezTo>
                  <a:pt x="1139682" y="42921"/>
                  <a:pt x="1149095" y="65644"/>
                  <a:pt x="1149095" y="89338"/>
                </a:cubicBezTo>
                <a:lnTo>
                  <a:pt x="1149095" y="195826"/>
                </a:lnTo>
                <a:cubicBezTo>
                  <a:pt x="1149095" y="219519"/>
                  <a:pt x="1139682" y="242243"/>
                  <a:pt x="1122928" y="258997"/>
                </a:cubicBezTo>
                <a:cubicBezTo>
                  <a:pt x="1106174" y="275751"/>
                  <a:pt x="1083451" y="285163"/>
                  <a:pt x="1059757" y="285163"/>
                </a:cubicBezTo>
                <a:lnTo>
                  <a:pt x="89338" y="285163"/>
                </a:lnTo>
                <a:cubicBezTo>
                  <a:pt x="65644" y="285163"/>
                  <a:pt x="42921" y="275751"/>
                  <a:pt x="26166" y="258997"/>
                </a:cubicBezTo>
                <a:cubicBezTo>
                  <a:pt x="9412" y="242243"/>
                  <a:pt x="0" y="219519"/>
                  <a:pt x="0" y="195826"/>
                </a:cubicBezTo>
                <a:lnTo>
                  <a:pt x="0" y="89338"/>
                </a:lnTo>
                <a:cubicBezTo>
                  <a:pt x="0" y="65644"/>
                  <a:pt x="9412" y="42921"/>
                  <a:pt x="26166" y="26166"/>
                </a:cubicBezTo>
                <a:cubicBezTo>
                  <a:pt x="42921" y="9412"/>
                  <a:pt x="65644" y="0"/>
                  <a:pt x="8933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7A6894F-9125-B00B-060D-1355F25B4151}"/>
              </a:ext>
            </a:extLst>
          </p:cNvPr>
          <p:cNvGrpSpPr/>
          <p:nvPr userDrawn="1"/>
        </p:nvGrpSpPr>
        <p:grpSpPr>
          <a:xfrm>
            <a:off x="2954934" y="1802294"/>
            <a:ext cx="662205" cy="306000"/>
            <a:chOff x="0" y="-50140"/>
            <a:chExt cx="237319" cy="191418"/>
          </a:xfrm>
          <a:solidFill>
            <a:schemeClr val="accent4"/>
          </a:solidFill>
        </p:grpSpPr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7278E4-E2EC-C902-110D-447681D5D823}"/>
                </a:ext>
              </a:extLst>
            </p:cNvPr>
            <p:cNvSpPr/>
            <p:nvPr/>
          </p:nvSpPr>
          <p:spPr>
            <a:xfrm>
              <a:off x="0" y="-50140"/>
              <a:ext cx="237319" cy="94716"/>
            </a:xfrm>
            <a:custGeom>
              <a:avLst/>
              <a:gdLst/>
              <a:ahLst/>
              <a:cxnLst/>
              <a:rect l="l" t="t" r="r" b="b"/>
              <a:pathLst>
                <a:path w="237319" h="141278">
                  <a:moveTo>
                    <a:pt x="0" y="0"/>
                  </a:moveTo>
                  <a:lnTo>
                    <a:pt x="237319" y="0"/>
                  </a:lnTo>
                  <a:lnTo>
                    <a:pt x="237319" y="141278"/>
                  </a:lnTo>
                  <a:lnTo>
                    <a:pt x="0" y="141278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ECD74BC1-0815-8A6C-8F33-52826921383F}"/>
                </a:ext>
              </a:extLst>
            </p:cNvPr>
            <p:cNvSpPr txBox="1"/>
            <p:nvPr/>
          </p:nvSpPr>
          <p:spPr>
            <a:xfrm>
              <a:off x="0" y="-47625"/>
              <a:ext cx="237319" cy="18890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319A550-457F-FD1E-D899-9D7944918772}"/>
              </a:ext>
            </a:extLst>
          </p:cNvPr>
          <p:cNvGrpSpPr/>
          <p:nvPr userDrawn="1"/>
        </p:nvGrpSpPr>
        <p:grpSpPr>
          <a:xfrm>
            <a:off x="411250" y="1895458"/>
            <a:ext cx="662205" cy="212835"/>
            <a:chOff x="0" y="-64996"/>
            <a:chExt cx="237319" cy="163884"/>
          </a:xfrm>
          <a:solidFill>
            <a:schemeClr val="accent4"/>
          </a:solidFill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CBB004C-ED2C-7103-1F80-74C80B4AA369}"/>
                </a:ext>
              </a:extLst>
            </p:cNvPr>
            <p:cNvSpPr/>
            <p:nvPr/>
          </p:nvSpPr>
          <p:spPr>
            <a:xfrm>
              <a:off x="0" y="-64996"/>
              <a:ext cx="237319" cy="65507"/>
            </a:xfrm>
            <a:custGeom>
              <a:avLst/>
              <a:gdLst/>
              <a:ahLst/>
              <a:cxnLst/>
              <a:rect l="l" t="t" r="r" b="b"/>
              <a:pathLst>
                <a:path w="237319" h="98888">
                  <a:moveTo>
                    <a:pt x="0" y="0"/>
                  </a:moveTo>
                  <a:lnTo>
                    <a:pt x="237319" y="0"/>
                  </a:lnTo>
                  <a:lnTo>
                    <a:pt x="237319" y="98888"/>
                  </a:lnTo>
                  <a:lnTo>
                    <a:pt x="0" y="98888"/>
                  </a:ln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/>
            <a:lstStyle/>
            <a:p>
              <a:endParaRPr lang="fr-FR">
                <a:latin typeface="Aeonik MGEN" panose="020B0503030300000000" pitchFamily="34" charset="0"/>
              </a:endParaRP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9AC0B464-8B42-6DC2-7BBF-4CC348F75021}"/>
                </a:ext>
              </a:extLst>
            </p:cNvPr>
            <p:cNvSpPr txBox="1"/>
            <p:nvPr/>
          </p:nvSpPr>
          <p:spPr>
            <a:xfrm>
              <a:off x="0" y="-47625"/>
              <a:ext cx="237319" cy="14651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 lang="fr-FR">
                <a:latin typeface="Aeonik MGEN" panose="020B0503030300000000" pitchFamily="34" charset="0"/>
              </a:endParaRPr>
            </a:p>
          </p:txBody>
        </p:sp>
      </p:grp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3899341" y="5659011"/>
            <a:ext cx="3312000" cy="4655956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054702" y="5806655"/>
            <a:ext cx="3001278" cy="750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695" y="5788916"/>
            <a:ext cx="301738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65267"/>
            <a:ext cx="3001244" cy="68995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1" name="Espace réservé du texte 44">
            <a:extLst>
              <a:ext uri="{FF2B5EF4-FFF2-40B4-BE49-F238E27FC236}">
                <a16:creationId xmlns:a16="http://schemas.microsoft.com/office/drawing/2014/main" id="{698E1972-C331-3810-B7A7-4A36A93A9A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107960" y="400590"/>
            <a:ext cx="3001244" cy="779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3300413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5" y="2173415"/>
            <a:ext cx="3017380" cy="3171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5627" y="6636284"/>
            <a:ext cx="3017380" cy="351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B21F698-C922-5FEC-37E1-C527E91133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96312" y="1316749"/>
            <a:ext cx="3017380" cy="402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39602" y="6651837"/>
            <a:ext cx="3017380" cy="350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259528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+Edito - violet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0C2177-20B5-1B6B-6392-579760662FF6}"/>
              </a:ext>
            </a:extLst>
          </p:cNvPr>
          <p:cNvSpPr txBox="1"/>
          <p:nvPr userDrawn="1"/>
        </p:nvSpPr>
        <p:spPr>
          <a:xfrm>
            <a:off x="477671" y="409433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5"/>
                </a:solidFill>
                <a:latin typeface="+mj-lt"/>
              </a:rPr>
              <a:t>Edito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3EECD-C257-301D-C348-831956CAE497}"/>
              </a:ext>
            </a:extLst>
          </p:cNvPr>
          <p:cNvSpPr txBox="1"/>
          <p:nvPr userDrawn="1"/>
        </p:nvSpPr>
        <p:spPr>
          <a:xfrm>
            <a:off x="477671" y="6744268"/>
            <a:ext cx="275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>
                <a:solidFill>
                  <a:schemeClr val="accent5"/>
                </a:solidFill>
                <a:latin typeface="+mj-lt"/>
              </a:rPr>
              <a:t>Sommaire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73D33D-9826-D6AD-246A-57DF1F00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1487488"/>
            <a:ext cx="6508750" cy="461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CCEF3D-1DFB-D793-1EA9-03F13791F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388" y="7805880"/>
            <a:ext cx="5508188" cy="247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4065200-431A-9202-7245-2A73F17C7652}"/>
              </a:ext>
            </a:extLst>
          </p:cNvPr>
          <p:cNvSpPr/>
          <p:nvPr userDrawn="1"/>
        </p:nvSpPr>
        <p:spPr>
          <a:xfrm>
            <a:off x="803650" y="7541491"/>
            <a:ext cx="6048000" cy="2980015"/>
          </a:xfrm>
          <a:custGeom>
            <a:avLst/>
            <a:gdLst/>
            <a:ahLst/>
            <a:cxnLst/>
            <a:rect l="l" t="t" r="r" b="b"/>
            <a:pathLst>
              <a:path w="6048000" h="2980015">
                <a:moveTo>
                  <a:pt x="0" y="0"/>
                </a:moveTo>
                <a:lnTo>
                  <a:pt x="6048000" y="0"/>
                </a:lnTo>
                <a:lnTo>
                  <a:pt x="6048000" y="2980015"/>
                </a:lnTo>
                <a:lnTo>
                  <a:pt x="0" y="29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48774E-96A4-2CF5-E25B-1E7C5D748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593725"/>
            <a:ext cx="2219325" cy="1812925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191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4b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3643" y="1125216"/>
            <a:ext cx="6804000" cy="434753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3695" y="1201906"/>
            <a:ext cx="6664462" cy="421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03252"/>
            <a:ext cx="6552285" cy="549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4" y="2046101"/>
            <a:ext cx="6552285" cy="329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1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3" y="6622372"/>
            <a:ext cx="2105053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6" y="5802168"/>
            <a:ext cx="2064235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59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4b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3643" y="1125216"/>
            <a:ext cx="6804000" cy="43475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3695" y="1201906"/>
            <a:ext cx="6664462" cy="421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03252"/>
            <a:ext cx="6552285" cy="549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4" y="2046101"/>
            <a:ext cx="6552285" cy="329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2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3" y="6622372"/>
            <a:ext cx="2105053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6" y="5802168"/>
            <a:ext cx="2064235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23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iolet 4b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3643" y="1125216"/>
            <a:ext cx="6804000" cy="434753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3695" y="1201906"/>
            <a:ext cx="6664462" cy="421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03252"/>
            <a:ext cx="6552285" cy="549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4" y="2046101"/>
            <a:ext cx="6552285" cy="329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5"/>
          </a:solidFill>
          <a:ln w="38100" cap="rnd">
            <a:solidFill>
              <a:schemeClr val="accent5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3" y="6622372"/>
            <a:ext cx="2105053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6" y="5802168"/>
            <a:ext cx="2064235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191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jaune 4b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3643" y="1125216"/>
            <a:ext cx="6804000" cy="434753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3695" y="1201906"/>
            <a:ext cx="6664462" cy="421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03252"/>
            <a:ext cx="6552285" cy="549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4" y="2046101"/>
            <a:ext cx="6552285" cy="329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6"/>
          </a:solidFill>
          <a:ln w="38100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3" y="6622372"/>
            <a:ext cx="2105053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6" y="5802168"/>
            <a:ext cx="2064235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172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 4bi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3643" y="1125216"/>
            <a:ext cx="6804000" cy="434753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3695" y="1201906"/>
            <a:ext cx="6664462" cy="421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03252"/>
            <a:ext cx="6552285" cy="549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4" y="2046101"/>
            <a:ext cx="6552285" cy="329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3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3" y="6622372"/>
            <a:ext cx="2105053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6" y="5802168"/>
            <a:ext cx="2064235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962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4b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578C389-A282-C581-2AC2-2D3C4E5D0700}"/>
              </a:ext>
            </a:extLst>
          </p:cNvPr>
          <p:cNvSpPr/>
          <p:nvPr/>
        </p:nvSpPr>
        <p:spPr>
          <a:xfrm>
            <a:off x="410757" y="5751742"/>
            <a:ext cx="2160000" cy="4655955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35076F2F-56C1-D129-1114-317805231634}"/>
              </a:ext>
            </a:extLst>
          </p:cNvPr>
          <p:cNvSpPr/>
          <p:nvPr userDrawn="1"/>
        </p:nvSpPr>
        <p:spPr>
          <a:xfrm>
            <a:off x="413643" y="1125216"/>
            <a:ext cx="6804000" cy="434753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24E2966-0868-E6B3-1939-EA600A179219}"/>
              </a:ext>
            </a:extLst>
          </p:cNvPr>
          <p:cNvSpPr/>
          <p:nvPr/>
        </p:nvSpPr>
        <p:spPr>
          <a:xfrm flipV="1">
            <a:off x="503695" y="1201906"/>
            <a:ext cx="6664462" cy="4212000"/>
          </a:xfrm>
          <a:prstGeom prst="roundRect">
            <a:avLst/>
          </a:prstGeom>
          <a:solidFill>
            <a:srgbClr val="FFFFFF"/>
          </a:solidFill>
          <a:ln w="38100" cap="rnd">
            <a:noFill/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45A7CA2A-C9E9-F08D-5DA8-0C7C3DC7E39A}"/>
              </a:ext>
            </a:extLst>
          </p:cNvPr>
          <p:cNvSpPr/>
          <p:nvPr userDrawn="1"/>
        </p:nvSpPr>
        <p:spPr>
          <a:xfrm>
            <a:off x="2760505" y="5750931"/>
            <a:ext cx="2160000" cy="4655955"/>
          </a:xfrm>
          <a:prstGeom prst="roundRect">
            <a:avLst/>
          </a:prstGeom>
          <a:solidFill>
            <a:schemeClr val="accent4">
              <a:alpha val="0"/>
            </a:schemeClr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1AD6C8CD-6B73-CA7F-CD48-44DDE66FC30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826981" y="5804811"/>
            <a:ext cx="2027048" cy="714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5CB1DA3E-5487-3785-0B3C-FC7389C203B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76400" y="5788916"/>
            <a:ext cx="2052000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0" name="Espace réservé du texte 44">
            <a:extLst>
              <a:ext uri="{FF2B5EF4-FFF2-40B4-BE49-F238E27FC236}">
                <a16:creationId xmlns:a16="http://schemas.microsoft.com/office/drawing/2014/main" id="{35AFDC1F-5C4B-6F07-0EC6-98371D4E686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03695" y="1303252"/>
            <a:ext cx="6552285" cy="549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7800-0262-E756-CB90-A5CB244C2B2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0757" y="219544"/>
            <a:ext cx="6821504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241BD4-6CB3-0B94-D484-E9CF24CC0F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694" y="2046101"/>
            <a:ext cx="6552285" cy="329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CBA0E3C-AF0E-6708-D47A-8C85988AF64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81" y="6547156"/>
            <a:ext cx="2050320" cy="3737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B5B6E0-0082-F407-5EDA-22AC198506A5}"/>
              </a:ext>
            </a:extLst>
          </p:cNvPr>
          <p:cNvSpPr/>
          <p:nvPr userDrawn="1"/>
        </p:nvSpPr>
        <p:spPr>
          <a:xfrm>
            <a:off x="5072262" y="5750931"/>
            <a:ext cx="2160000" cy="4655955"/>
          </a:xfrm>
          <a:prstGeom prst="roundRect">
            <a:avLst/>
          </a:prstGeom>
          <a:solidFill>
            <a:schemeClr val="accent4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332E010-915A-CEEC-5AFD-6C1E89BB5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882582" y="6584387"/>
            <a:ext cx="1971447" cy="3700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B48620F-E5F8-76B6-DB8A-7A1A38FA19D8}"/>
              </a:ext>
            </a:extLst>
          </p:cNvPr>
          <p:cNvSpPr/>
          <p:nvPr userDrawn="1"/>
        </p:nvSpPr>
        <p:spPr>
          <a:xfrm>
            <a:off x="5152157" y="5804811"/>
            <a:ext cx="2016000" cy="4536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5C12B7F-4307-9D4B-720B-233DA68BCFC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16793" y="6622372"/>
            <a:ext cx="2105053" cy="366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9" name="Espace réservé du texte 44">
            <a:extLst>
              <a:ext uri="{FF2B5EF4-FFF2-40B4-BE49-F238E27FC236}">
                <a16:creationId xmlns:a16="http://schemas.microsoft.com/office/drawing/2014/main" id="{E03653B4-3377-48E8-146F-6FBFF75180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026" y="5802168"/>
            <a:ext cx="2064235" cy="721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431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rose horizonta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8284501"/>
            <a:ext cx="6840000" cy="2124000"/>
          </a:xfrm>
          <a:prstGeom prst="roundRect">
            <a:avLst/>
          </a:pr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5925805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8406166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87377" y="3567109"/>
            <a:ext cx="6812460" cy="2124000"/>
          </a:xfrm>
          <a:prstGeom prst="roundRect">
            <a:avLst/>
          </a:prstGeom>
          <a:noFill/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654329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179" y="6015787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66CA0D-692B-2215-66A1-21468D2CD56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6446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6E4AE26-6889-892A-82AE-8D2D1A7E930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41121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6F0A312-3FB7-D3D1-6A13-6A0760F6F5D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5257" y="647738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CE225883-5BB4-3C46-60F5-A36A4E1BAB4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10758" y="884329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3050652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foncé horizontal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8284501"/>
            <a:ext cx="6840000" cy="2124000"/>
          </a:xfrm>
          <a:prstGeom prst="roundRect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5925805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8406166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87377" y="3567109"/>
            <a:ext cx="6812460" cy="2124000"/>
          </a:xfrm>
          <a:prstGeom prst="roundRect">
            <a:avLst/>
          </a:pr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654329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179" y="6015787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66CA0D-692B-2215-66A1-21468D2CD56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6446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6E4AE26-6889-892A-82AE-8D2D1A7E930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41121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6F0A312-3FB7-D3D1-6A13-6A0760F6F5D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5257" y="647738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CE225883-5BB4-3C46-60F5-A36A4E1BAB4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10758" y="884329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12818792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vert horizontal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8284501"/>
            <a:ext cx="6840000" cy="2124000"/>
          </a:xfrm>
          <a:prstGeom prst="roundRect">
            <a:avLst/>
          </a:pr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5925805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8406166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87377" y="3567109"/>
            <a:ext cx="6812460" cy="2124000"/>
          </a:xfrm>
          <a:prstGeom prst="roundRect">
            <a:avLst/>
          </a:prstGeom>
          <a:noFill/>
          <a:ln w="38100" cap="rnd">
            <a:solidFill>
              <a:schemeClr val="accent4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654329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179" y="6015787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66CA0D-692B-2215-66A1-21468D2CD56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6446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6E4AE26-6889-892A-82AE-8D2D1A7E930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41121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6F0A312-3FB7-D3D1-6A13-6A0760F6F5D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5257" y="647738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CE225883-5BB4-3C46-60F5-A36A4E1BAB4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10758" y="884329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78298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ématique bleu horizontal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A620012-263F-566C-17DB-C34F13840F0B}"/>
              </a:ext>
            </a:extLst>
          </p:cNvPr>
          <p:cNvSpPr/>
          <p:nvPr/>
        </p:nvSpPr>
        <p:spPr>
          <a:xfrm>
            <a:off x="359837" y="8284501"/>
            <a:ext cx="6840000" cy="2124000"/>
          </a:xfrm>
          <a:prstGeom prst="roundRect">
            <a:avLst/>
          </a:pr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21694-8D83-BC26-D47F-D87EB76D4D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58" y="304800"/>
            <a:ext cx="6840000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3785EC03-2334-1111-F8D5-C1E4CD4A31EA}"/>
              </a:ext>
            </a:extLst>
          </p:cNvPr>
          <p:cNvSpPr/>
          <p:nvPr userDrawn="1"/>
        </p:nvSpPr>
        <p:spPr>
          <a:xfrm>
            <a:off x="359837" y="5925805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6" name="Espace réservé du texte 44">
            <a:extLst>
              <a:ext uri="{FF2B5EF4-FFF2-40B4-BE49-F238E27FC236}">
                <a16:creationId xmlns:a16="http://schemas.microsoft.com/office/drawing/2014/main" id="{61ECCEC7-2846-9B72-13B3-91835E77EC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807" y="8406166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93427A1-201D-ADA4-67E1-E37F70ACDC82}"/>
              </a:ext>
            </a:extLst>
          </p:cNvPr>
          <p:cNvSpPr/>
          <p:nvPr userDrawn="1"/>
        </p:nvSpPr>
        <p:spPr>
          <a:xfrm>
            <a:off x="359837" y="1208397"/>
            <a:ext cx="6840000" cy="2124000"/>
          </a:xfrm>
          <a:prstGeom prst="roundRect">
            <a:avLst/>
          </a:prstGeom>
          <a:solidFill>
            <a:srgbClr val="FFFFFF"/>
          </a:solidFill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629140A2-4ED0-582D-F1E1-B73FA50CFE3B}"/>
              </a:ext>
            </a:extLst>
          </p:cNvPr>
          <p:cNvSpPr/>
          <p:nvPr userDrawn="1"/>
        </p:nvSpPr>
        <p:spPr>
          <a:xfrm>
            <a:off x="387377" y="3567109"/>
            <a:ext cx="6812460" cy="2124000"/>
          </a:xfrm>
          <a:prstGeom prst="roundRect">
            <a:avLst/>
          </a:prstGeom>
          <a:noFill/>
          <a:ln w="38100" cap="rnd">
            <a:solidFill>
              <a:schemeClr val="accent3"/>
            </a:solidFill>
            <a:prstDash val="solid"/>
            <a:round/>
          </a:ln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10" name="Espace réservé du texte 44">
            <a:extLst>
              <a:ext uri="{FF2B5EF4-FFF2-40B4-BE49-F238E27FC236}">
                <a16:creationId xmlns:a16="http://schemas.microsoft.com/office/drawing/2014/main" id="{05132CA4-41E0-82BD-64DB-7D8595E8BA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009" y="1284775"/>
            <a:ext cx="660565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texte 44">
            <a:extLst>
              <a:ext uri="{FF2B5EF4-FFF2-40B4-BE49-F238E27FC236}">
                <a16:creationId xmlns:a16="http://schemas.microsoft.com/office/drawing/2014/main" id="{F3E8758E-F676-F51B-BFEF-368CE3A88E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672" y="3654329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36" name="Espace réservé du texte 44">
            <a:extLst>
              <a:ext uri="{FF2B5EF4-FFF2-40B4-BE49-F238E27FC236}">
                <a16:creationId xmlns:a16="http://schemas.microsoft.com/office/drawing/2014/main" id="{A09C870B-D8C1-3525-49D0-244B424736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179" y="6015787"/>
            <a:ext cx="6616486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66CA0D-692B-2215-66A1-21468D2CD56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725" y="16446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6E4AE26-6889-892A-82AE-8D2D1A7E930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22408" y="4112150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6F0A312-3FB7-D3D1-6A13-6A0760F6F5D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5257" y="647738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CE225883-5BB4-3C46-60F5-A36A4E1BAB4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10758" y="8843299"/>
            <a:ext cx="6616700" cy="148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Texte + images</a:t>
            </a:r>
          </a:p>
        </p:txBody>
      </p:sp>
    </p:spTree>
    <p:extLst>
      <p:ext uri="{BB962C8B-B14F-4D97-AF65-F5344CB8AC3E}">
        <p14:creationId xmlns:p14="http://schemas.microsoft.com/office/powerpoint/2010/main" val="41760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50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6.xml"/><Relationship Id="rId63" Type="http://schemas.openxmlformats.org/officeDocument/2006/relationships/slideLayout" Target="../slideLayouts/slideLayout94.xml"/><Relationship Id="rId68" Type="http://schemas.openxmlformats.org/officeDocument/2006/relationships/slideLayout" Target="../slideLayouts/slideLayout99.xml"/><Relationship Id="rId76" Type="http://schemas.openxmlformats.org/officeDocument/2006/relationships/slideLayout" Target="../slideLayouts/slideLayout107.xml"/><Relationship Id="rId84" Type="http://schemas.openxmlformats.org/officeDocument/2006/relationships/slideLayout" Target="../slideLayouts/slideLayout115.xml"/><Relationship Id="rId89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38.xml"/><Relationship Id="rId71" Type="http://schemas.openxmlformats.org/officeDocument/2006/relationships/slideLayout" Target="../slideLayouts/slideLayout102.xml"/><Relationship Id="rId9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89.xml"/><Relationship Id="rId66" Type="http://schemas.openxmlformats.org/officeDocument/2006/relationships/slideLayout" Target="../slideLayouts/slideLayout97.xml"/><Relationship Id="rId74" Type="http://schemas.openxmlformats.org/officeDocument/2006/relationships/slideLayout" Target="../slideLayouts/slideLayout105.xml"/><Relationship Id="rId79" Type="http://schemas.openxmlformats.org/officeDocument/2006/relationships/slideLayout" Target="../slideLayouts/slideLayout110.xml"/><Relationship Id="rId87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36.xml"/><Relationship Id="rId6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113.xml"/><Relationship Id="rId90" Type="http://schemas.openxmlformats.org/officeDocument/2006/relationships/slideLayout" Target="../slideLayouts/slideLayout121.xml"/><Relationship Id="rId95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87.xml"/><Relationship Id="rId64" Type="http://schemas.openxmlformats.org/officeDocument/2006/relationships/slideLayout" Target="../slideLayouts/slideLayout95.xml"/><Relationship Id="rId69" Type="http://schemas.openxmlformats.org/officeDocument/2006/relationships/slideLayout" Target="../slideLayouts/slideLayout100.xml"/><Relationship Id="rId7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103.xml"/><Relationship Id="rId80" Type="http://schemas.openxmlformats.org/officeDocument/2006/relationships/slideLayout" Target="../slideLayouts/slideLayout111.xml"/><Relationship Id="rId85" Type="http://schemas.openxmlformats.org/officeDocument/2006/relationships/slideLayout" Target="../slideLayouts/slideLayout116.xml"/><Relationship Id="rId9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59" Type="http://schemas.openxmlformats.org/officeDocument/2006/relationships/slideLayout" Target="../slideLayouts/slideLayout90.xml"/><Relationship Id="rId67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54" Type="http://schemas.openxmlformats.org/officeDocument/2006/relationships/slideLayout" Target="../slideLayouts/slideLayout85.xml"/><Relationship Id="rId62" Type="http://schemas.openxmlformats.org/officeDocument/2006/relationships/slideLayout" Target="../slideLayouts/slideLayout93.xml"/><Relationship Id="rId70" Type="http://schemas.openxmlformats.org/officeDocument/2006/relationships/slideLayout" Target="../slideLayouts/slideLayout101.xml"/><Relationship Id="rId75" Type="http://schemas.openxmlformats.org/officeDocument/2006/relationships/slideLayout" Target="../slideLayouts/slideLayout106.xml"/><Relationship Id="rId83" Type="http://schemas.openxmlformats.org/officeDocument/2006/relationships/slideLayout" Target="../slideLayouts/slideLayout114.xml"/><Relationship Id="rId88" Type="http://schemas.openxmlformats.org/officeDocument/2006/relationships/slideLayout" Target="../slideLayouts/slideLayout119.xml"/><Relationship Id="rId91" Type="http://schemas.openxmlformats.org/officeDocument/2006/relationships/slideLayout" Target="../slideLayouts/slideLayout122.xml"/><Relationship Id="rId9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Relationship Id="rId57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Relationship Id="rId60" Type="http://schemas.openxmlformats.org/officeDocument/2006/relationships/slideLayout" Target="../slideLayouts/slideLayout91.xml"/><Relationship Id="rId65" Type="http://schemas.openxmlformats.org/officeDocument/2006/relationships/slideLayout" Target="../slideLayouts/slideLayout96.xml"/><Relationship Id="rId73" Type="http://schemas.openxmlformats.org/officeDocument/2006/relationships/slideLayout" Target="../slideLayouts/slideLayout104.xml"/><Relationship Id="rId78" Type="http://schemas.openxmlformats.org/officeDocument/2006/relationships/slideLayout" Target="../slideLayouts/slideLayout109.xml"/><Relationship Id="rId81" Type="http://schemas.openxmlformats.org/officeDocument/2006/relationships/slideLayout" Target="../slideLayouts/slideLayout112.xml"/><Relationship Id="rId86" Type="http://schemas.openxmlformats.org/officeDocument/2006/relationships/slideLayout" Target="../slideLayouts/slideLayout117.xml"/><Relationship Id="rId94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505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688" r:id="rId2"/>
    <p:sldLayoutId id="2147483709" r:id="rId3"/>
    <p:sldLayoutId id="2147483708" r:id="rId4"/>
    <p:sldLayoutId id="2147483710" r:id="rId5"/>
    <p:sldLayoutId id="2147483711" r:id="rId6"/>
    <p:sldLayoutId id="2147483712" r:id="rId7"/>
  </p:sldLayoutIdLst>
  <p:txStyles>
    <p:titleStyle>
      <a:lvl1pPr algn="l" defTabSz="56673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6"/>
          </a:solidFill>
          <a:latin typeface="Aeonik MGEN Medium" panose="020B0603030300000000" pitchFamily="34" charset="0"/>
          <a:ea typeface="+mj-ea"/>
          <a:cs typeface="+mj-cs"/>
        </a:defRPr>
      </a:lvl1pPr>
    </p:titleStyle>
    <p:bodyStyle>
      <a:lvl1pPr marL="141684" indent="-141684" algn="l" defTabSz="56673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0841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78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56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23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89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5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2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69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35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0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2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4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08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576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4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5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655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691" r:id="rId9"/>
    <p:sldLayoutId id="2147483730" r:id="rId10"/>
    <p:sldLayoutId id="2147483728" r:id="rId11"/>
    <p:sldLayoutId id="2147483729" r:id="rId12"/>
    <p:sldLayoutId id="2147483731" r:id="rId13"/>
    <p:sldLayoutId id="2147483732" r:id="rId14"/>
    <p:sldLayoutId id="2147483733" r:id="rId15"/>
    <p:sldLayoutId id="2147483734" r:id="rId16"/>
    <p:sldLayoutId id="2147483714" r:id="rId17"/>
    <p:sldLayoutId id="2147483720" r:id="rId18"/>
    <p:sldLayoutId id="2147483713" r:id="rId19"/>
    <p:sldLayoutId id="2147483719" r:id="rId20"/>
    <p:sldLayoutId id="2147483717" r:id="rId21"/>
    <p:sldLayoutId id="2147483718" r:id="rId22"/>
    <p:sldLayoutId id="2147483692" r:id="rId23"/>
    <p:sldLayoutId id="2147483715" r:id="rId24"/>
  </p:sldLayoutIdLst>
  <p:txStyles>
    <p:titleStyle>
      <a:lvl1pPr algn="l" defTabSz="56673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6"/>
          </a:solidFill>
          <a:latin typeface="Aeonik MGEN Medium" panose="020B0603030300000000" pitchFamily="34" charset="0"/>
          <a:ea typeface="+mj-ea"/>
          <a:cs typeface="+mj-cs"/>
        </a:defRPr>
      </a:lvl1pPr>
    </p:titleStyle>
    <p:bodyStyle>
      <a:lvl1pPr marL="141684" indent="-141684" algn="l" defTabSz="56673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0841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78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56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23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89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5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2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69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35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0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2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4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08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576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4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5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081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55" r:id="rId2"/>
    <p:sldLayoutId id="2147483756" r:id="rId3"/>
    <p:sldLayoutId id="2147483763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01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62" r:id="rId16"/>
    <p:sldLayoutId id="2147483778" r:id="rId17"/>
    <p:sldLayoutId id="2147483777" r:id="rId18"/>
    <p:sldLayoutId id="2147483776" r:id="rId19"/>
    <p:sldLayoutId id="2147483780" r:id="rId20"/>
    <p:sldLayoutId id="2147483779" r:id="rId21"/>
    <p:sldLayoutId id="2147483754" r:id="rId22"/>
    <p:sldLayoutId id="2147483783" r:id="rId23"/>
    <p:sldLayoutId id="2147483782" r:id="rId24"/>
    <p:sldLayoutId id="2147483781" r:id="rId25"/>
    <p:sldLayoutId id="2147483785" r:id="rId26"/>
    <p:sldLayoutId id="2147483784" r:id="rId27"/>
    <p:sldLayoutId id="2147483700" r:id="rId28"/>
    <p:sldLayoutId id="2147483786" r:id="rId29"/>
    <p:sldLayoutId id="2147483787" r:id="rId30"/>
    <p:sldLayoutId id="2147483764" r:id="rId31"/>
    <p:sldLayoutId id="2147483735" r:id="rId32"/>
    <p:sldLayoutId id="2147483737" r:id="rId33"/>
    <p:sldLayoutId id="2147483736" r:id="rId34"/>
    <p:sldLayoutId id="2147483739" r:id="rId35"/>
    <p:sldLayoutId id="2147483738" r:id="rId36"/>
    <p:sldLayoutId id="2147483740" r:id="rId37"/>
    <p:sldLayoutId id="2147483741" r:id="rId38"/>
    <p:sldLayoutId id="2147483765" r:id="rId39"/>
    <p:sldLayoutId id="2147483789" r:id="rId40"/>
    <p:sldLayoutId id="2147483788" r:id="rId41"/>
    <p:sldLayoutId id="2147483790" r:id="rId42"/>
    <p:sldLayoutId id="2147483792" r:id="rId43"/>
    <p:sldLayoutId id="2147483791" r:id="rId44"/>
    <p:sldLayoutId id="2147483695" r:id="rId45"/>
    <p:sldLayoutId id="2147483742" r:id="rId46"/>
    <p:sldLayoutId id="2147483744" r:id="rId47"/>
    <p:sldLayoutId id="2147483743" r:id="rId48"/>
    <p:sldLayoutId id="2147483747" r:id="rId49"/>
    <p:sldLayoutId id="2147483745" r:id="rId50"/>
    <p:sldLayoutId id="2147483748" r:id="rId51"/>
    <p:sldLayoutId id="2147483746" r:id="rId52"/>
    <p:sldLayoutId id="2147483766" r:id="rId53"/>
    <p:sldLayoutId id="2147483794" r:id="rId54"/>
    <p:sldLayoutId id="2147483795" r:id="rId55"/>
    <p:sldLayoutId id="2147483793" r:id="rId56"/>
    <p:sldLayoutId id="2147483797" r:id="rId57"/>
    <p:sldLayoutId id="2147483796" r:id="rId58"/>
    <p:sldLayoutId id="2147483767" r:id="rId59"/>
    <p:sldLayoutId id="2147483799" r:id="rId60"/>
    <p:sldLayoutId id="2147483800" r:id="rId61"/>
    <p:sldLayoutId id="2147483798" r:id="rId62"/>
    <p:sldLayoutId id="2147483802" r:id="rId63"/>
    <p:sldLayoutId id="2147483801" r:id="rId64"/>
    <p:sldLayoutId id="2147483769" r:id="rId65"/>
    <p:sldLayoutId id="2147483805" r:id="rId66"/>
    <p:sldLayoutId id="2147483804" r:id="rId67"/>
    <p:sldLayoutId id="2147483803" r:id="rId68"/>
    <p:sldLayoutId id="2147483806" r:id="rId69"/>
    <p:sldLayoutId id="2147483807" r:id="rId70"/>
    <p:sldLayoutId id="2147483751" r:id="rId71"/>
    <p:sldLayoutId id="2147483749" r:id="rId72"/>
    <p:sldLayoutId id="2147483750" r:id="rId73"/>
    <p:sldLayoutId id="2147483696" r:id="rId74"/>
    <p:sldLayoutId id="2147483753" r:id="rId75"/>
    <p:sldLayoutId id="2147483752" r:id="rId76"/>
    <p:sldLayoutId id="2147483770" r:id="rId77"/>
    <p:sldLayoutId id="2147483815" r:id="rId78"/>
    <p:sldLayoutId id="2147483814" r:id="rId79"/>
    <p:sldLayoutId id="2147483813" r:id="rId80"/>
    <p:sldLayoutId id="2147483817" r:id="rId81"/>
    <p:sldLayoutId id="2147483816" r:id="rId82"/>
    <p:sldLayoutId id="2147483768" r:id="rId83"/>
    <p:sldLayoutId id="2147483810" r:id="rId84"/>
    <p:sldLayoutId id="2147483809" r:id="rId85"/>
    <p:sldLayoutId id="2147483808" r:id="rId86"/>
    <p:sldLayoutId id="2147483812" r:id="rId87"/>
    <p:sldLayoutId id="2147483811" r:id="rId88"/>
    <p:sldLayoutId id="2147483697" r:id="rId89"/>
    <p:sldLayoutId id="2147483699" r:id="rId90"/>
    <p:sldLayoutId id="2147483822" r:id="rId91"/>
    <p:sldLayoutId id="2147483820" r:id="rId92"/>
    <p:sldLayoutId id="2147483818" r:id="rId93"/>
    <p:sldLayoutId id="2147483821" r:id="rId94"/>
    <p:sldLayoutId id="2147483819" r:id="rId95"/>
  </p:sldLayoutIdLst>
  <p:txStyles>
    <p:titleStyle>
      <a:lvl1pPr algn="l" defTabSz="56673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6"/>
          </a:solidFill>
          <a:latin typeface="Aeonik MGEN Medium" panose="020B0603030300000000" pitchFamily="34" charset="0"/>
          <a:ea typeface="+mj-ea"/>
          <a:cs typeface="+mj-cs"/>
        </a:defRPr>
      </a:lvl1pPr>
    </p:titleStyle>
    <p:bodyStyle>
      <a:lvl1pPr marL="141684" indent="-141684" algn="l" defTabSz="56673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0841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78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56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23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89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5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2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69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35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0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2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4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08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576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4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5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82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56673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6"/>
          </a:solidFill>
          <a:latin typeface="Aeonik MGEN Medium" panose="020B0603030300000000" pitchFamily="34" charset="0"/>
          <a:ea typeface="+mj-ea"/>
          <a:cs typeface="+mj-cs"/>
        </a:defRPr>
      </a:lvl1pPr>
    </p:titleStyle>
    <p:bodyStyle>
      <a:lvl1pPr marL="141684" indent="-141684" algn="l" defTabSz="56673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0841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78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56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23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89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5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2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69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35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0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2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4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08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576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4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52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184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6" r:id="rId4"/>
  </p:sldLayoutIdLst>
  <p:txStyles>
    <p:titleStyle>
      <a:lvl1pPr algn="l" defTabSz="56673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6"/>
          </a:solidFill>
          <a:latin typeface="Aeonik MGEN Medium" panose="020B0603030300000000" pitchFamily="34" charset="0"/>
          <a:ea typeface="+mj-ea"/>
          <a:cs typeface="+mj-cs"/>
        </a:defRPr>
      </a:lvl1pPr>
    </p:titleStyle>
    <p:bodyStyle>
      <a:lvl1pPr marL="141684" indent="-141684" algn="l" defTabSz="56673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0841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78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56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23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892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59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28" indent="-141684" algn="l" defTabSz="56673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69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35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0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2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40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08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576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44" algn="l" defTabSz="56673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78D38CC-76A4-43E9-7EF7-22D0AA256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Créteil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83FA6CC-0D4E-158B-3C0D-50CDB8B0D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Mai 2026</a:t>
            </a:r>
          </a:p>
        </p:txBody>
      </p:sp>
      <p:pic>
        <p:nvPicPr>
          <p:cNvPr id="22" name="Espace réservé pour une image  21" descr="Une image contenant dessin humoristique, art&#10;&#10;Le contenu généré par l’IA peut être incorrect.">
            <a:extLst>
              <a:ext uri="{FF2B5EF4-FFF2-40B4-BE49-F238E27FC236}">
                <a16:creationId xmlns:a16="http://schemas.microsoft.com/office/drawing/2014/main" id="{06FDC35C-4A72-1421-7AE0-0E336CDD945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9" b="31239"/>
          <a:stretch/>
        </p:blipFill>
        <p:spPr/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8CCB684-6943-0770-3E0B-16501EB71A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Les régionales</a:t>
            </a: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6E31B1E9-F0F9-1227-6936-3758BF06D94A}"/>
              </a:ext>
            </a:extLst>
          </p:cNvPr>
          <p:cNvSpPr/>
          <p:nvPr/>
        </p:nvSpPr>
        <p:spPr>
          <a:xfrm>
            <a:off x="2948145" y="108000"/>
            <a:ext cx="2113630" cy="2113630"/>
          </a:xfrm>
          <a:custGeom>
            <a:avLst/>
            <a:gdLst/>
            <a:ahLst/>
            <a:cxnLst/>
            <a:rect l="l" t="t" r="r" b="b"/>
            <a:pathLst>
              <a:path w="2113630" h="2113630">
                <a:moveTo>
                  <a:pt x="0" y="0"/>
                </a:moveTo>
                <a:lnTo>
                  <a:pt x="2113630" y="0"/>
                </a:lnTo>
                <a:lnTo>
                  <a:pt x="2113630" y="2113630"/>
                </a:lnTo>
                <a:lnTo>
                  <a:pt x="0" y="2113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>
              <a:latin typeface="Aeonik MGEN" panose="020B0503030300000000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A9DDFD-79A1-F560-668C-0AC371F432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régionales de printemps d’Ile-de-France ont eu lieu cette année à Créteil au siège national de la maison du handball.</a:t>
            </a:r>
          </a:p>
          <a:p>
            <a:r>
              <a:rPr lang="fr-FR" dirty="0"/>
              <a:t>C’est l’occasion pour les élus de comprendre les éléments clé des résolutions qui seront votées lors de l’AG et de pouvoir échanger avec les administratrices et administrateurs. </a:t>
            </a:r>
          </a:p>
          <a:p>
            <a:endParaRPr lang="fr-FR" dirty="0"/>
          </a:p>
        </p:txBody>
      </p:sp>
      <p:pic>
        <p:nvPicPr>
          <p:cNvPr id="4" name="Image 3" descr="Une image contenant intérieur, présentation, séminaire, Convention&#10;&#10;Le contenu généré par l’IA peut être incorrect.">
            <a:extLst>
              <a:ext uri="{FF2B5EF4-FFF2-40B4-BE49-F238E27FC236}">
                <a16:creationId xmlns:a16="http://schemas.microsoft.com/office/drawing/2014/main" id="{789D17E9-FB75-25B1-824C-387010CC0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83" y="2423035"/>
            <a:ext cx="3187135" cy="2390351"/>
          </a:xfrm>
          <a:prstGeom prst="rect">
            <a:avLst/>
          </a:prstGeom>
        </p:spPr>
      </p:pic>
      <p:pic>
        <p:nvPicPr>
          <p:cNvPr id="6" name="Image 5" descr="Une image contenant texte, présentation, intérieur, Convention&#10;&#10;Le contenu généré par l’IA peut être incorrect.">
            <a:extLst>
              <a:ext uri="{FF2B5EF4-FFF2-40B4-BE49-F238E27FC236}">
                <a16:creationId xmlns:a16="http://schemas.microsoft.com/office/drawing/2014/main" id="{202FB128-BDAD-53CF-C482-2F43A0806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78" y="6914017"/>
            <a:ext cx="4646881" cy="34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6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81BC8A4-7A96-8FD8-2C36-3655E10A4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Titre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493A170-3BCE-01E2-3ED6-0F7C5FB96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Titre 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8F031EF-5947-DD8E-2AF4-49CA4B4099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Titre 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E6E4632-32D6-FC8D-598F-8181325F1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2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E7B4C6-9D5B-3AEF-70FE-19723C2568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F7724-D081-C9B2-62B2-20442BA028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Espace réservé pour une image  14" descr="Une image contenant texte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3284DB42-91AF-720D-1F8A-BAF2CC16D8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 b="22453"/>
          <a:stretch/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DDD1B5-6073-6581-7D0F-83B603AA1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16197"/>
      </p:ext>
    </p:extLst>
  </p:cSld>
  <p:clrMapOvr>
    <a:masterClrMapping/>
  </p:clrMapOvr>
</p:sld>
</file>

<file path=ppt/theme/theme1.xml><?xml version="1.0" encoding="utf-8"?>
<a:theme xmlns:a="http://schemas.openxmlformats.org/drawingml/2006/main" name="Une">
  <a:themeElements>
    <a:clrScheme name="MGEN">
      <a:dk1>
        <a:srgbClr val="000000"/>
      </a:dk1>
      <a:lt1>
        <a:srgbClr val="69A517"/>
      </a:lt1>
      <a:dk2>
        <a:srgbClr val="3C3C3C"/>
      </a:dk2>
      <a:lt2>
        <a:srgbClr val="C3C8CD"/>
      </a:lt2>
      <a:accent1>
        <a:srgbClr val="FFCDEB"/>
      </a:accent1>
      <a:accent2>
        <a:srgbClr val="286937"/>
      </a:accent2>
      <a:accent3>
        <a:srgbClr val="96DCAA"/>
      </a:accent3>
      <a:accent4>
        <a:srgbClr val="2C418C"/>
      </a:accent4>
      <a:accent5>
        <a:srgbClr val="FFDC5F"/>
      </a:accent5>
      <a:accent6>
        <a:srgbClr val="594691"/>
      </a:accent6>
      <a:hlink>
        <a:srgbClr val="000000"/>
      </a:hlink>
      <a:folHlink>
        <a:srgbClr val="000000"/>
      </a:folHlink>
    </a:clrScheme>
    <a:fontScheme name="MGEN">
      <a:majorFont>
        <a:latin typeface="Aeonik MGEN Medium"/>
        <a:ea typeface=""/>
        <a:cs typeface=""/>
      </a:majorFont>
      <a:minorFont>
        <a:latin typeface="Aeonik M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EN" id="{EC02B7D5-E737-4ED6-976E-A1438E15745A}" vid="{62CA7491-DE36-4C57-AE11-AD74DDF00A2B}"/>
    </a:ext>
  </a:extLst>
</a:theme>
</file>

<file path=ppt/theme/theme2.xml><?xml version="1.0" encoding="utf-8"?>
<a:theme xmlns:a="http://schemas.openxmlformats.org/drawingml/2006/main" name="Sommaire+Edito">
  <a:themeElements>
    <a:clrScheme name="MGEN">
      <a:dk1>
        <a:srgbClr val="000000"/>
      </a:dk1>
      <a:lt1>
        <a:srgbClr val="69A517"/>
      </a:lt1>
      <a:dk2>
        <a:srgbClr val="3C3C3C"/>
      </a:dk2>
      <a:lt2>
        <a:srgbClr val="C3C8CD"/>
      </a:lt2>
      <a:accent1>
        <a:srgbClr val="FFCDEB"/>
      </a:accent1>
      <a:accent2>
        <a:srgbClr val="286937"/>
      </a:accent2>
      <a:accent3>
        <a:srgbClr val="96DCAA"/>
      </a:accent3>
      <a:accent4>
        <a:srgbClr val="2C418C"/>
      </a:accent4>
      <a:accent5>
        <a:srgbClr val="FFDC5F"/>
      </a:accent5>
      <a:accent6>
        <a:srgbClr val="594691"/>
      </a:accent6>
      <a:hlink>
        <a:srgbClr val="000000"/>
      </a:hlink>
      <a:folHlink>
        <a:srgbClr val="000000"/>
      </a:folHlink>
    </a:clrScheme>
    <a:fontScheme name="MGEN">
      <a:majorFont>
        <a:latin typeface="Aeonik MGEN Medium"/>
        <a:ea typeface=""/>
        <a:cs typeface=""/>
      </a:majorFont>
      <a:minorFont>
        <a:latin typeface="Aeonik M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EN" id="{EC02B7D5-E737-4ED6-976E-A1438E15745A}" vid="{62CA7491-DE36-4C57-AE11-AD74DDF00A2B}"/>
    </a:ext>
  </a:extLst>
</a:theme>
</file>

<file path=ppt/theme/theme3.xml><?xml version="1.0" encoding="utf-8"?>
<a:theme xmlns:a="http://schemas.openxmlformats.org/drawingml/2006/main" name="Thématique">
  <a:themeElements>
    <a:clrScheme name="MGEN">
      <a:dk1>
        <a:srgbClr val="000000"/>
      </a:dk1>
      <a:lt1>
        <a:srgbClr val="69A517"/>
      </a:lt1>
      <a:dk2>
        <a:srgbClr val="3C3C3C"/>
      </a:dk2>
      <a:lt2>
        <a:srgbClr val="C3C8CD"/>
      </a:lt2>
      <a:accent1>
        <a:srgbClr val="FFCDEB"/>
      </a:accent1>
      <a:accent2>
        <a:srgbClr val="286937"/>
      </a:accent2>
      <a:accent3>
        <a:srgbClr val="96DCAA"/>
      </a:accent3>
      <a:accent4>
        <a:srgbClr val="2C418C"/>
      </a:accent4>
      <a:accent5>
        <a:srgbClr val="FFDC5F"/>
      </a:accent5>
      <a:accent6>
        <a:srgbClr val="594691"/>
      </a:accent6>
      <a:hlink>
        <a:srgbClr val="000000"/>
      </a:hlink>
      <a:folHlink>
        <a:srgbClr val="000000"/>
      </a:folHlink>
    </a:clrScheme>
    <a:fontScheme name="MGEN">
      <a:majorFont>
        <a:latin typeface="Aeonik MGEN Medium"/>
        <a:ea typeface=""/>
        <a:cs typeface=""/>
      </a:majorFont>
      <a:minorFont>
        <a:latin typeface="Aeonik M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EN" id="{EC02B7D5-E737-4ED6-976E-A1438E15745A}" vid="{62CA7491-DE36-4C57-AE11-AD74DDF00A2B}"/>
    </a:ext>
  </a:extLst>
</a:theme>
</file>

<file path=ppt/theme/theme4.xml><?xml version="1.0" encoding="utf-8"?>
<a:theme xmlns:a="http://schemas.openxmlformats.org/drawingml/2006/main" name="Article">
  <a:themeElements>
    <a:clrScheme name="MGEN">
      <a:dk1>
        <a:srgbClr val="000000"/>
      </a:dk1>
      <a:lt1>
        <a:srgbClr val="69A517"/>
      </a:lt1>
      <a:dk2>
        <a:srgbClr val="3C3C3C"/>
      </a:dk2>
      <a:lt2>
        <a:srgbClr val="C3C8CD"/>
      </a:lt2>
      <a:accent1>
        <a:srgbClr val="FFCDEB"/>
      </a:accent1>
      <a:accent2>
        <a:srgbClr val="286937"/>
      </a:accent2>
      <a:accent3>
        <a:srgbClr val="96DCAA"/>
      </a:accent3>
      <a:accent4>
        <a:srgbClr val="2C418C"/>
      </a:accent4>
      <a:accent5>
        <a:srgbClr val="FFDC5F"/>
      </a:accent5>
      <a:accent6>
        <a:srgbClr val="594691"/>
      </a:accent6>
      <a:hlink>
        <a:srgbClr val="000000"/>
      </a:hlink>
      <a:folHlink>
        <a:srgbClr val="000000"/>
      </a:folHlink>
    </a:clrScheme>
    <a:fontScheme name="MGEN">
      <a:majorFont>
        <a:latin typeface="Aeonik MGEN Medium"/>
        <a:ea typeface=""/>
        <a:cs typeface=""/>
      </a:majorFont>
      <a:minorFont>
        <a:latin typeface="Aeonik M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EN" id="{EC02B7D5-E737-4ED6-976E-A1438E15745A}" vid="{62CA7491-DE36-4C57-AE11-AD74DDF00A2B}"/>
    </a:ext>
  </a:extLst>
</a:theme>
</file>

<file path=ppt/theme/theme5.xml><?xml version="1.0" encoding="utf-8"?>
<a:theme xmlns:a="http://schemas.openxmlformats.org/drawingml/2006/main" name="Dernière">
  <a:themeElements>
    <a:clrScheme name="MGEN">
      <a:dk1>
        <a:srgbClr val="000000"/>
      </a:dk1>
      <a:lt1>
        <a:srgbClr val="69A517"/>
      </a:lt1>
      <a:dk2>
        <a:srgbClr val="3C3C3C"/>
      </a:dk2>
      <a:lt2>
        <a:srgbClr val="C3C8CD"/>
      </a:lt2>
      <a:accent1>
        <a:srgbClr val="FFCDEB"/>
      </a:accent1>
      <a:accent2>
        <a:srgbClr val="286937"/>
      </a:accent2>
      <a:accent3>
        <a:srgbClr val="96DCAA"/>
      </a:accent3>
      <a:accent4>
        <a:srgbClr val="2C418C"/>
      </a:accent4>
      <a:accent5>
        <a:srgbClr val="FFDC5F"/>
      </a:accent5>
      <a:accent6>
        <a:srgbClr val="594691"/>
      </a:accent6>
      <a:hlink>
        <a:srgbClr val="000000"/>
      </a:hlink>
      <a:folHlink>
        <a:srgbClr val="000000"/>
      </a:folHlink>
    </a:clrScheme>
    <a:fontScheme name="MGEN">
      <a:majorFont>
        <a:latin typeface="Aeonik MGEN Medium"/>
        <a:ea typeface=""/>
        <a:cs typeface=""/>
      </a:majorFont>
      <a:minorFont>
        <a:latin typeface="Aeonik M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EN" id="{EC02B7D5-E737-4ED6-976E-A1438E15745A}" vid="{62CA7491-DE36-4C57-AE11-AD74DDF00A2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05976e-826a-4504-8e3b-aa2e8e661dc4" xsi:nil="true"/>
    <lcf76f155ced4ddcb4097134ff3c332f xmlns="3b229902-9dd2-4e67-bbae-c2520efe42b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30077459E3F043B58FACE80998B22B" ma:contentTypeVersion="10" ma:contentTypeDescription="Crée un document." ma:contentTypeScope="" ma:versionID="3ae59da0aeee034512683476c5b7150b">
  <xsd:schema xmlns:xsd="http://www.w3.org/2001/XMLSchema" xmlns:xs="http://www.w3.org/2001/XMLSchema" xmlns:p="http://schemas.microsoft.com/office/2006/metadata/properties" xmlns:ns2="3b229902-9dd2-4e67-bbae-c2520efe42b3" xmlns:ns3="ba05976e-826a-4504-8e3b-aa2e8e661dc4" targetNamespace="http://schemas.microsoft.com/office/2006/metadata/properties" ma:root="true" ma:fieldsID="b31419373bf1ad40daf20ddda727d901" ns2:_="" ns3:_="">
    <xsd:import namespace="3b229902-9dd2-4e67-bbae-c2520efe42b3"/>
    <xsd:import namespace="ba05976e-826a-4504-8e3b-aa2e8e661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29902-9dd2-4e67-bbae-c2520efe4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6c994b3-89f3-416a-bef8-806006d83f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5976e-826a-4504-8e3b-aa2e8e661dc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28c061c-8b78-496c-b26b-8696efd7cdb5}" ma:internalName="TaxCatchAll" ma:showField="CatchAllData" ma:web="ba05976e-826a-4504-8e3b-aa2e8e661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B14C8-2269-4DE3-8745-0F888C35FCA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ba05976e-826a-4504-8e3b-aa2e8e661dc4"/>
    <ds:schemaRef ds:uri="3b229902-9dd2-4e67-bbae-c2520efe42b3"/>
  </ds:schemaRefs>
</ds:datastoreItem>
</file>

<file path=customXml/itemProps2.xml><?xml version="1.0" encoding="utf-8"?>
<ds:datastoreItem xmlns:ds="http://schemas.openxmlformats.org/officeDocument/2006/customXml" ds:itemID="{27C4A5B3-87EE-4321-A99E-70B129F68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36E0C-50DF-4D36-A9EE-67ECE0BD2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29902-9dd2-4e67-bbae-c2520efe42b3"/>
    <ds:schemaRef ds:uri="ba05976e-826a-4504-8e3b-aa2e8e661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MGEN</Template>
  <TotalTime>9</TotalTime>
  <Words>62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Aeonik MGEN</vt:lpstr>
      <vt:lpstr>Aeonik MGEN Medium</vt:lpstr>
      <vt:lpstr>Aptos</vt:lpstr>
      <vt:lpstr>Arial</vt:lpstr>
      <vt:lpstr>Une</vt:lpstr>
      <vt:lpstr>Sommaire+Edito</vt:lpstr>
      <vt:lpstr>Thématique</vt:lpstr>
      <vt:lpstr>Article</vt:lpstr>
      <vt:lpstr>Dernière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Aurore - ER253</dc:creator>
  <cp:lastModifiedBy>TISNE Séverine - SD077</cp:lastModifiedBy>
  <cp:revision>7</cp:revision>
  <dcterms:created xsi:type="dcterms:W3CDTF">2025-07-22T14:27:51Z</dcterms:created>
  <dcterms:modified xsi:type="dcterms:W3CDTF">2026-06-05T13:31:51Z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907900.000000000</vt:lpwstr>
  </property>
  <property fmtid="{D5CDD505-2E9C-101B-9397-08002B2CF9AE}" pid="3" name="ContentTypeId">
    <vt:lpwstr>0x010100BD30077459E3F043B58FACE80998B22B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xd_Signature">
    <vt:lpwstr/>
  </property>
</Properties>
</file>