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559675" cy="1069181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25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52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0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9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1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48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B5D4-F74D-41D8-B6C1-0DEB4838E4DF}" type="datetimeFigureOut">
              <a:rPr lang="fr-FR" smtClean="0"/>
              <a:t>31/01/2026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8899-BE25-4640-B934-FFD00C683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Visage humain, personne, animal domestique&#10;&#10;Description générée automatiquement">
            <a:extLst>
              <a:ext uri="{FF2B5EF4-FFF2-40B4-BE49-F238E27FC236}">
                <a16:creationId xmlns:a16="http://schemas.microsoft.com/office/drawing/2014/main" id="{C25A67BF-DD3A-4F5F-169A-2D4B970F9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6065CB-6834-E79F-56B2-6011BC84EC18}"/>
              </a:ext>
            </a:extLst>
          </p:cNvPr>
          <p:cNvSpPr txBox="1"/>
          <p:nvPr/>
        </p:nvSpPr>
        <p:spPr>
          <a:xfrm>
            <a:off x="307225" y="334478"/>
            <a:ext cx="3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Le samedi 28  mars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48B842-D723-645D-E4A8-3305A055F083}"/>
              </a:ext>
            </a:extLst>
          </p:cNvPr>
          <p:cNvSpPr txBox="1"/>
          <p:nvPr/>
        </p:nvSpPr>
        <p:spPr>
          <a:xfrm>
            <a:off x="843398" y="9974751"/>
            <a:ext cx="587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04,65,51,00,65</a:t>
            </a:r>
          </a:p>
          <a:p>
            <a:pPr algn="ctr"/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Animalis Plan de Campagne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A0C763-92CB-01D6-7A94-55D0DAAE5944}"/>
              </a:ext>
            </a:extLst>
          </p:cNvPr>
          <p:cNvSpPr txBox="1"/>
          <p:nvPr/>
        </p:nvSpPr>
        <p:spPr>
          <a:xfrm>
            <a:off x="1017318" y="7385105"/>
            <a:ext cx="5525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Atelier « Le chien et l’enfant » animé par l’association PECCRAM le Samedi 28 mars de 16h30 à 17h30</a:t>
            </a:r>
          </a:p>
          <a:p>
            <a:pPr algn="ctr"/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Sensibilisation et prévention à la morsure</a:t>
            </a:r>
          </a:p>
        </p:txBody>
      </p:sp>
    </p:spTree>
    <p:extLst>
      <p:ext uri="{BB962C8B-B14F-4D97-AF65-F5344CB8AC3E}">
        <p14:creationId xmlns:p14="http://schemas.microsoft.com/office/powerpoint/2010/main" val="3431921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0754AFB8E0A4C839CEA9463B0CE95" ma:contentTypeVersion="15" ma:contentTypeDescription="Crée un document." ma:contentTypeScope="" ma:versionID="b4adb7cdf65493fa2b759c9c8fc32fc8">
  <xsd:schema xmlns:xsd="http://www.w3.org/2001/XMLSchema" xmlns:xs="http://www.w3.org/2001/XMLSchema" xmlns:p="http://schemas.microsoft.com/office/2006/metadata/properties" xmlns:ns3="9df75714-6b3e-416d-9a51-b57677dacfed" xmlns:ns4="d30464bb-3590-41f8-b3b8-ea58a7d169e7" targetNamespace="http://schemas.microsoft.com/office/2006/metadata/properties" ma:root="true" ma:fieldsID="ee79e37d94649b947c1c5e0934bda89a" ns3:_="" ns4:_="">
    <xsd:import namespace="9df75714-6b3e-416d-9a51-b57677dacfed"/>
    <xsd:import namespace="d30464bb-3590-41f8-b3b8-ea58a7d169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75714-6b3e-416d-9a51-b57677dac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464bb-3590-41f8-b3b8-ea58a7d16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f75714-6b3e-416d-9a51-b57677dacfed" xsi:nil="true"/>
  </documentManagement>
</p:properties>
</file>

<file path=customXml/itemProps1.xml><?xml version="1.0" encoding="utf-8"?>
<ds:datastoreItem xmlns:ds="http://schemas.openxmlformats.org/officeDocument/2006/customXml" ds:itemID="{08B8C6C5-F840-4619-9B01-D9153D09A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75714-6b3e-416d-9a51-b57677dacfed"/>
    <ds:schemaRef ds:uri="d30464bb-3590-41f8-b3b8-ea58a7d16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96B3-E57A-4B9A-98A3-19A134C794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BD84C-4D7E-44B9-B735-7F83272E531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30464bb-3590-41f8-b3b8-ea58a7d169e7"/>
    <ds:schemaRef ds:uri="9df75714-6b3e-416d-9a51-b57677dacfe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212</TotalTime>
  <Words>34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Timothé Moulaï</dc:creator>
  <cp:lastModifiedBy>Manager Animalis Plan de Campagne (Les Pennes-Mirabeau)</cp:lastModifiedBy>
  <cp:revision>4</cp:revision>
  <cp:lastPrinted>2026-01-31T17:07:02Z</cp:lastPrinted>
  <dcterms:created xsi:type="dcterms:W3CDTF">2024-01-08T10:55:53Z</dcterms:created>
  <dcterms:modified xsi:type="dcterms:W3CDTF">2026-01-31T17:09:21Z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0x0101001960754AFB8E0A4C839CEA9463B0CE95</vt:lpwstr>
  </property>
</Properties>
</file>